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8" r:id="rId2"/>
    <p:sldId id="269" r:id="rId3"/>
    <p:sldId id="271" r:id="rId4"/>
    <p:sldId id="272" r:id="rId5"/>
    <p:sldId id="279" r:id="rId6"/>
    <p:sldId id="281" r:id="rId7"/>
    <p:sldId id="275" r:id="rId8"/>
    <p:sldId id="277" r:id="rId9"/>
    <p:sldId id="27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57" d="100"/>
          <a:sy n="57" d="100"/>
        </p:scale>
        <p:origin x="-67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05098-B911-46FF-8D06-7E38306D4DF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904530-4257-422E-8C91-1AC12FA82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9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7.wmf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913" y="450912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VY_32_INOVACE_XVII_3_05_PČ-Prostírání malované kávou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05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2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352928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prostírání, které malují uvařenou silnou kávou.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/>
              <a:t>Žáci </a:t>
            </a:r>
            <a:r>
              <a:rPr lang="cs-CZ" dirty="0" smtClean="0"/>
              <a:t>umí vyrobit prostírání.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9 – 10 let</a:t>
            </a:r>
            <a:r>
              <a:rPr lang="cs-CZ" dirty="0"/>
              <a:t>, </a:t>
            </a:r>
            <a:r>
              <a:rPr lang="cs-CZ" dirty="0" smtClean="0"/>
              <a:t>3. - 4.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rýsování, barvení, malování, stříhání, lepení, laminování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</a:t>
            </a:r>
            <a:r>
              <a:rPr lang="cs-CZ" dirty="0" smtClean="0"/>
              <a:t>čtvrtka, kružítko, nůžky, lepidlo, štětec, káva, papírový ubrousek pod dort, laminovací fólie, </a:t>
            </a:r>
            <a:r>
              <a:rPr lang="cs-CZ" dirty="0" err="1" smtClean="0"/>
              <a:t>laminovačka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tabuli vyrábějí prostírání. </a:t>
            </a:r>
          </a:p>
          <a:p>
            <a:r>
              <a:rPr lang="cs-CZ" dirty="0" smtClean="0"/>
              <a:t>1. Vystřihnout kruh.</a:t>
            </a:r>
          </a:p>
          <a:p>
            <a:r>
              <a:rPr lang="cs-CZ" dirty="0" smtClean="0"/>
              <a:t>2. Namalovat obrázek.</a:t>
            </a:r>
          </a:p>
          <a:p>
            <a:r>
              <a:rPr lang="cs-CZ" dirty="0" smtClean="0"/>
              <a:t>3. Obarvit okrasný ubrousek.</a:t>
            </a:r>
          </a:p>
          <a:p>
            <a:r>
              <a:rPr lang="cs-CZ" dirty="0" smtClean="0"/>
              <a:t>4. Nalepit.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Zalaminovat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287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242" y="292494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Potom si připravíme: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242" y="3884009"/>
            <a:ext cx="66124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Čtvrtku, kružítko, nůžky, štětec, lepidlo, papírovou podložku pod dort, laminovací fólii.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242" y="1241778"/>
            <a:ext cx="61279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Nejprve uvaříme </a:t>
            </a:r>
            <a:r>
              <a:rPr lang="cs-CZ" sz="3600" dirty="0"/>
              <a:t>silnou </a:t>
            </a:r>
            <a:r>
              <a:rPr lang="cs-CZ" sz="3600" dirty="0" smtClean="0"/>
              <a:t>kávu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a necháme </a:t>
            </a:r>
            <a:r>
              <a:rPr lang="cs-CZ" sz="3600" dirty="0" smtClean="0"/>
              <a:t>ji </a:t>
            </a:r>
            <a:r>
              <a:rPr lang="cs-CZ" sz="3600" dirty="0"/>
              <a:t>z</a:t>
            </a:r>
            <a:r>
              <a:rPr lang="cs-CZ" sz="3600" dirty="0" smtClean="0"/>
              <a:t>chladnout.</a:t>
            </a:r>
            <a:endParaRPr lang="cs-CZ" sz="3600" dirty="0"/>
          </a:p>
        </p:txBody>
      </p:sp>
      <p:pic>
        <p:nvPicPr>
          <p:cNvPr id="1026" name="Picture 2" descr="G:\DCIM\101_PANA\P101037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94" t="11037" r="38184" b="10193"/>
          <a:stretch/>
        </p:blipFill>
        <p:spPr bwMode="auto">
          <a:xfrm>
            <a:off x="275474" y="204175"/>
            <a:ext cx="608100" cy="1037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tka\AppData\Local\Microsoft\Windows\Temporary Internet Files\Content.IE5\9MSSE0DB\MC90029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076" y="951316"/>
            <a:ext cx="1572768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itka\AppData\Local\Microsoft\Windows\Temporary Internet Files\Content.IE5\DFAXPCAL\MC9003046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223" y="5613558"/>
            <a:ext cx="899147" cy="104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tka\AppData\Local\Microsoft\Windows\Temporary Internet Files\Content.IE5\PIAPPJSM\MC9003046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301" y="5530658"/>
            <a:ext cx="1130275" cy="112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itka\AppData\Local\Microsoft\Windows\Temporary Internet Files\Content.IE5\R0TS634F\MC9003046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510" y="5507034"/>
            <a:ext cx="1224500" cy="114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itka\AppData\Local\Microsoft\Windows\Temporary Internet Files\Content.IE5\H5VHI9RJ\MC9003046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128" y="5516708"/>
            <a:ext cx="1023113" cy="112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7" t="19772" r="52609" b="26852"/>
          <a:stretch/>
        </p:blipFill>
        <p:spPr>
          <a:xfrm>
            <a:off x="6666141" y="5530658"/>
            <a:ext cx="985873" cy="11115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Document"/>
          <p:cNvSpPr>
            <a:spLocks noEditPoints="1" noChangeArrowheads="1"/>
          </p:cNvSpPr>
          <p:nvPr/>
        </p:nvSpPr>
        <p:spPr bwMode="auto">
          <a:xfrm>
            <a:off x="579524" y="5637740"/>
            <a:ext cx="820768" cy="855066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644695"/>
            <a:ext cx="1202196" cy="901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5187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1" t="11843" r="23057" b="9426"/>
          <a:stretch/>
        </p:blipFill>
        <p:spPr>
          <a:xfrm>
            <a:off x="2951818" y="3741973"/>
            <a:ext cx="3093469" cy="2970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44582" y="174754"/>
            <a:ext cx="8374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Narýsujeme kružnici o poloměru 10 cm.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4582" y="1169686"/>
            <a:ext cx="83079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Kruh vystřihneme a namalujeme obrázek dle své fantazie uvařenou kávou.</a:t>
            </a:r>
            <a:endParaRPr lang="cs-CZ" sz="3600" dirty="0"/>
          </a:p>
        </p:txBody>
      </p:sp>
      <p:pic>
        <p:nvPicPr>
          <p:cNvPr id="5" name="Picture 3" descr="C:\Users\Jitka\AppData\Local\Microsoft\Windows\Temporary Internet Files\Content.IE5\9MSSE0DB\MC9002932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360" y="2760910"/>
            <a:ext cx="786384" cy="8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itka\AppData\Local\Microsoft\Windows\Temporary Internet Files\Content.IE5\DFAXPCAL\MC9003046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82" y="723028"/>
            <a:ext cx="899147" cy="104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itka\AppData\Local\Microsoft\Windows\Temporary Internet Files\Content.IE5\H5VHI9RJ\MC9003046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78" y="2484918"/>
            <a:ext cx="1023113" cy="1125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itka\AppData\Local\Microsoft\Windows\Temporary Internet Files\Content.IE5\PIAPPJSM\MC9003046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077" y="2521814"/>
            <a:ext cx="1130275" cy="112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71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7" t="17264" r="10790" b="26852"/>
          <a:stretch/>
        </p:blipFill>
        <p:spPr>
          <a:xfrm>
            <a:off x="2832662" y="1893025"/>
            <a:ext cx="3164146" cy="171511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7605" y="69269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Připravíme si ozdobné ubrousky a také obarvíme.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4" t="9293" r="14956" b="7054"/>
          <a:stretch/>
        </p:blipFill>
        <p:spPr>
          <a:xfrm>
            <a:off x="1633883" y="3819846"/>
            <a:ext cx="2707882" cy="25520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897" y="3835187"/>
            <a:ext cx="3382327" cy="2536745"/>
          </a:xfrm>
          <a:prstGeom prst="rect">
            <a:avLst/>
          </a:prstGeom>
        </p:spPr>
      </p:pic>
      <p:pic>
        <p:nvPicPr>
          <p:cNvPr id="7" name="Picture 5" descr="C:\Users\Jitka\AppData\Local\Microsoft\Windows\Temporary Internet Files\Content.IE5\PIAPPJSM\MC9003046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70765"/>
            <a:ext cx="1130275" cy="112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Jitka\AppData\Local\Microsoft\Windows\Temporary Internet Files\Content.IE5\9MSSE0DB\MC900293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951135" cy="107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78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4" t="9293" r="14956" b="7054"/>
          <a:stretch/>
        </p:blipFill>
        <p:spPr>
          <a:xfrm>
            <a:off x="606624" y="3212976"/>
            <a:ext cx="3456384" cy="3257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5777" y="3212976"/>
            <a:ext cx="4343366" cy="3257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1" t="11843" r="23057" b="9426"/>
          <a:stretch/>
        </p:blipFill>
        <p:spPr>
          <a:xfrm>
            <a:off x="5868144" y="678098"/>
            <a:ext cx="2239857" cy="2150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06567" y="692697"/>
            <a:ext cx="46694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Nabarvený kruh nalepíme na ozdobný ubrousek.</a:t>
            </a:r>
            <a:endParaRPr lang="cs-CZ" sz="3600" dirty="0"/>
          </a:p>
        </p:txBody>
      </p:sp>
      <p:pic>
        <p:nvPicPr>
          <p:cNvPr id="6" name="Picture 9" descr="C:\Users\Jitka\AppData\Local\Microsoft\Windows\Temporary Internet Files\Content.IE5\R0TS634F\MC900304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07347"/>
            <a:ext cx="1224500" cy="114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98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7" t="5859" r="21818" b="6464"/>
          <a:stretch/>
        </p:blipFill>
        <p:spPr>
          <a:xfrm>
            <a:off x="1502286" y="404664"/>
            <a:ext cx="2596228" cy="2526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900" y="404664"/>
            <a:ext cx="3379563" cy="25346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51520" y="436510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Připravený obrázek zatavíme v </a:t>
            </a:r>
            <a:r>
              <a:rPr lang="cs-CZ" sz="3600" dirty="0" err="1" smtClean="0"/>
              <a:t>laminovačce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0569" y="3140966"/>
            <a:ext cx="2345393" cy="17590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070" y="4965268"/>
            <a:ext cx="2404392" cy="1803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7203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" t="11111" r="5964" b="3232"/>
          <a:stretch/>
        </p:blipFill>
        <p:spPr>
          <a:xfrm>
            <a:off x="611559" y="1196752"/>
            <a:ext cx="7853745" cy="54411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469980" y="392843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Takto vypadá hotové prostírání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0160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QGP8H7FU\MP9001779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92696"/>
            <a:ext cx="3836819" cy="57552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633" y="2149949"/>
            <a:ext cx="38859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Teď můžeme servírovat!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13" t="10055" r="21981" b="3866"/>
          <a:stretch/>
        </p:blipFill>
        <p:spPr>
          <a:xfrm rot="5400000">
            <a:off x="1157606" y="3576463"/>
            <a:ext cx="2564013" cy="2960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990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17785" y="1232489"/>
            <a:ext cx="34676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/>
              <a:t>Použité zdroje: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3488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- </a:t>
            </a:r>
            <a:r>
              <a:rPr lang="cs-CZ" sz="2000" b="1" dirty="0" smtClean="0"/>
              <a:t>fotografie z archivu autora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1331640" y="2782669"/>
            <a:ext cx="45997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 otevřená </a:t>
            </a:r>
            <a:r>
              <a:rPr lang="cs-CZ" b="1" dirty="0"/>
              <a:t>galerie Microsoft Office</a:t>
            </a:r>
          </a:p>
          <a:p>
            <a:r>
              <a:rPr lang="cs-CZ" b="1" u="sng" dirty="0" smtClean="0">
                <a:hlinkClick r:id="rId2"/>
              </a:rPr>
              <a:t>  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16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253</TotalTime>
  <Words>157</Words>
  <Application>Microsoft Office PowerPoint</Application>
  <PresentationFormat>Předvádění na obrazovce (4:3)</PresentationFormat>
  <Paragraphs>43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31</cp:revision>
  <dcterms:created xsi:type="dcterms:W3CDTF">2013-02-17T21:32:25Z</dcterms:created>
  <dcterms:modified xsi:type="dcterms:W3CDTF">2013-04-28T20:22:56Z</dcterms:modified>
</cp:coreProperties>
</file>