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media/image4.jpg" ContentType="image/png"/>
  <Override PartName="/ppt/media/image5.jpg" ContentType="image/png"/>
  <Override PartName="/ppt/media/image6.jpg" ContentType="image/png"/>
  <Override PartName="/ppt/media/image10.jpg" ContentType="image/png"/>
  <Override PartName="/ppt/media/image11.jpg" ContentType="image/png"/>
  <Override PartName="/ppt/media/image12.jpg" ContentType="image/png"/>
  <Override PartName="/ppt/media/image13.jpg" ContentType="image/png"/>
  <Override PartName="/ppt/media/image14.jpg" ContentType="image/png"/>
  <Override PartName="/ppt/media/image15.jpg" ContentType="image/png"/>
  <Override PartName="/ppt/media/image16.jpg" ContentType="image/png"/>
  <Override PartName="/ppt/media/image17.jpg" ContentType="image/png"/>
  <Override PartName="/ppt/media/image18.jpg" ContentType="image/png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60" r:id="rId3"/>
    <p:sldId id="261" r:id="rId4"/>
    <p:sldId id="264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CC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VY_32_INOVACE_227_NS_HYGIENA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Barbora </a:t>
          </a:r>
          <a:r>
            <a:rPr lang="cs-CZ" sz="2000" dirty="0" err="1" smtClean="0"/>
            <a:t>Bergová</a:t>
          </a:r>
          <a:r>
            <a:rPr lang="cs-CZ" sz="2000" dirty="0" smtClean="0"/>
            <a:t> </a:t>
          </a:r>
          <a:r>
            <a:rPr lang="cs-CZ" sz="2000" dirty="0" err="1" smtClean="0"/>
            <a:t>DiS</a:t>
          </a:r>
          <a:r>
            <a:rPr lang="cs-CZ" sz="2000" dirty="0" smtClean="0"/>
            <a:t>.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Hygiena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EEE2026-0E18-4F56-986A-A54D0DB2ED2D}" type="presOf" srcId="{B651F6E3-6281-48DB-9319-2AEAFDAE7572}" destId="{6BB5E863-4638-4E1D-BFDE-399D028AC4ED}" srcOrd="1" destOrd="0" presId="urn:microsoft.com/office/officeart/2005/8/layout/target3"/>
    <dgm:cxn modelId="{53A09CD4-845F-4968-9DAD-DCBCAC558FDE}" type="presOf" srcId="{757F3AB3-0718-4624-B441-E567A8F0AB56}" destId="{333A1088-737F-45CB-B68E-254E46348037}" srcOrd="0" destOrd="0" presId="urn:microsoft.com/office/officeart/2005/8/layout/target3"/>
    <dgm:cxn modelId="{6B25ACC5-DDF0-499C-8D4D-9612A2BDB38A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8AB5068-AFC9-40E2-A8DA-A0310E919370}" type="presOf" srcId="{D8197B8C-B260-4A16-BDF4-0947B075E274}" destId="{5A5FFA88-C948-4069-8E93-59FA12366E83}" srcOrd="1" destOrd="0" presId="urn:microsoft.com/office/officeart/2005/8/layout/target3"/>
    <dgm:cxn modelId="{6D34FC66-1813-4ACC-B07F-21CB3D0CF7DF}" type="presOf" srcId="{D1B46980-6531-4606-95E6-44980827E919}" destId="{2BE915AB-18AA-4053-B92C-3BFC9ED204BB}" srcOrd="1" destOrd="0" presId="urn:microsoft.com/office/officeart/2005/8/layout/target3"/>
    <dgm:cxn modelId="{5D11812B-DFE7-4443-B602-1D467A688772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0DDEEA2-52DA-4614-8C77-1917026B3494}" type="presOf" srcId="{4C35D32F-0EAB-4CD7-82EE-45574DC2A586}" destId="{8BEBB6EC-1DAA-4CAC-8A25-BC0FCBD5DBD5}" srcOrd="0" destOrd="0" presId="urn:microsoft.com/office/officeart/2005/8/layout/target3"/>
    <dgm:cxn modelId="{44755AE9-22E0-4740-97F2-B7A321A562C4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8B73D45-A4BD-40D5-A8B1-43D69DFE08AA}" type="presOf" srcId="{B651F6E3-6281-48DB-9319-2AEAFDAE7572}" destId="{619D679B-A015-4ECF-8348-D1034C574F40}" srcOrd="0" destOrd="0" presId="urn:microsoft.com/office/officeart/2005/8/layout/target3"/>
    <dgm:cxn modelId="{94361737-493E-4053-B775-3AB9F4A917F3}" type="presOf" srcId="{D1D4F407-5343-4D3F-B5B9-D407B03CAEB4}" destId="{AED2198E-93D5-4001-81B4-73124B309672}" srcOrd="1" destOrd="0" presId="urn:microsoft.com/office/officeart/2005/8/layout/target3"/>
    <dgm:cxn modelId="{11AE73DA-9D86-4F88-A9DC-E2955ADA2149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7374851-60D8-433A-864E-1DC2A60AD029}" type="presParOf" srcId="{333A1088-737F-45CB-B68E-254E46348037}" destId="{F5ABB229-8D3B-4694-996A-96F23CF14429}" srcOrd="0" destOrd="0" presId="urn:microsoft.com/office/officeart/2005/8/layout/target3"/>
    <dgm:cxn modelId="{3EB2DB4A-70C3-40AE-BFEC-74A339B6AD35}" type="presParOf" srcId="{333A1088-737F-45CB-B68E-254E46348037}" destId="{F41139FD-01EE-4571-8B17-4FB00FC51163}" srcOrd="1" destOrd="0" presId="urn:microsoft.com/office/officeart/2005/8/layout/target3"/>
    <dgm:cxn modelId="{C2F8B54E-0956-465D-9E39-816CE499243B}" type="presParOf" srcId="{333A1088-737F-45CB-B68E-254E46348037}" destId="{D005CE8C-CC26-4C3E-AC11-E15060ECD759}" srcOrd="2" destOrd="0" presId="urn:microsoft.com/office/officeart/2005/8/layout/target3"/>
    <dgm:cxn modelId="{362B745E-45B0-428D-BA29-DC3DD11C0601}" type="presParOf" srcId="{333A1088-737F-45CB-B68E-254E46348037}" destId="{2C702D82-9B77-49B7-9568-BB8EB47C3372}" srcOrd="3" destOrd="0" presId="urn:microsoft.com/office/officeart/2005/8/layout/target3"/>
    <dgm:cxn modelId="{0490A9AA-2B63-4D12-9123-9CF0D2288D2F}" type="presParOf" srcId="{333A1088-737F-45CB-B68E-254E46348037}" destId="{A52A0455-90FF-4808-ABD0-F02540D31D5A}" srcOrd="4" destOrd="0" presId="urn:microsoft.com/office/officeart/2005/8/layout/target3"/>
    <dgm:cxn modelId="{A8974AA6-FDD4-4B88-B991-A2102D740CE1}" type="presParOf" srcId="{333A1088-737F-45CB-B68E-254E46348037}" destId="{6140AFEC-043D-4C43-A2F9-D0F5331DF3A3}" srcOrd="5" destOrd="0" presId="urn:microsoft.com/office/officeart/2005/8/layout/target3"/>
    <dgm:cxn modelId="{426C8B9C-BCD6-4F34-AC09-C0D75934CB9E}" type="presParOf" srcId="{333A1088-737F-45CB-B68E-254E46348037}" destId="{9358AC05-5D7D-4327-9F80-1AD486AEA664}" srcOrd="6" destOrd="0" presId="urn:microsoft.com/office/officeart/2005/8/layout/target3"/>
    <dgm:cxn modelId="{8FDCA3C7-8A0F-4BB8-9F5F-F9E03B1F4B1B}" type="presParOf" srcId="{333A1088-737F-45CB-B68E-254E46348037}" destId="{313FC574-E1CD-4FB4-B054-0B805CE0447D}" srcOrd="7" destOrd="0" presId="urn:microsoft.com/office/officeart/2005/8/layout/target3"/>
    <dgm:cxn modelId="{B6062086-EE35-4993-AB71-F3813491622A}" type="presParOf" srcId="{333A1088-737F-45CB-B68E-254E46348037}" destId="{619D679B-A015-4ECF-8348-D1034C574F40}" srcOrd="8" destOrd="0" presId="urn:microsoft.com/office/officeart/2005/8/layout/target3"/>
    <dgm:cxn modelId="{E57A4514-B81D-476B-AA8E-9C72674B1F9C}" type="presParOf" srcId="{333A1088-737F-45CB-B68E-254E46348037}" destId="{322283A8-4A27-4CDA-BAE3-F381106A9174}" srcOrd="9" destOrd="0" presId="urn:microsoft.com/office/officeart/2005/8/layout/target3"/>
    <dgm:cxn modelId="{C1EC404A-7FDF-4B50-B254-65820B51D014}" type="presParOf" srcId="{333A1088-737F-45CB-B68E-254E46348037}" destId="{FFC9F71D-1B4F-4AD9-A4A6-86ADEFC8AF5C}" srcOrd="10" destOrd="0" presId="urn:microsoft.com/office/officeart/2005/8/layout/target3"/>
    <dgm:cxn modelId="{95DD1537-CFE8-4315-B573-BA1DA1CD5ADC}" type="presParOf" srcId="{333A1088-737F-45CB-B68E-254E46348037}" destId="{25B08C86-7E15-44DC-BE7F-FFB55DD49D12}" srcOrd="11" destOrd="0" presId="urn:microsoft.com/office/officeart/2005/8/layout/target3"/>
    <dgm:cxn modelId="{1F67525F-47C6-4790-AB27-71ECE82CE8DD}" type="presParOf" srcId="{333A1088-737F-45CB-B68E-254E46348037}" destId="{76644BE8-9D7C-4C09-B250-3D10AF48CBB7}" srcOrd="12" destOrd="0" presId="urn:microsoft.com/office/officeart/2005/8/layout/target3"/>
    <dgm:cxn modelId="{51340AD8-5E80-4D8F-90FD-8C3ADC2569C7}" type="presParOf" srcId="{333A1088-737F-45CB-B68E-254E46348037}" destId="{EE85B701-7295-41C0-BA7A-34D3756A2AE6}" srcOrd="13" destOrd="0" presId="urn:microsoft.com/office/officeart/2005/8/layout/target3"/>
    <dgm:cxn modelId="{41178671-7D16-4EC1-BA77-99A7F6D0E698}" type="presParOf" srcId="{333A1088-737F-45CB-B68E-254E46348037}" destId="{8BEBB6EC-1DAA-4CAC-8A25-BC0FCBD5DBD5}" srcOrd="14" destOrd="0" presId="urn:microsoft.com/office/officeart/2005/8/layout/target3"/>
    <dgm:cxn modelId="{49CEB1FE-015E-4634-BEFB-895AB35967FB}" type="presParOf" srcId="{333A1088-737F-45CB-B68E-254E46348037}" destId="{AED2198E-93D5-4001-81B4-73124B309672}" srcOrd="15" destOrd="0" presId="urn:microsoft.com/office/officeart/2005/8/layout/target3"/>
    <dgm:cxn modelId="{A6ABC454-7111-4318-99E4-F0816E6FE445}" type="presParOf" srcId="{333A1088-737F-45CB-B68E-254E46348037}" destId="{2BE915AB-18AA-4053-B92C-3BFC9ED204BB}" srcOrd="16" destOrd="0" presId="urn:microsoft.com/office/officeart/2005/8/layout/target3"/>
    <dgm:cxn modelId="{69D4B2FB-0378-4C68-8778-5D297DBF17CA}" type="presParOf" srcId="{333A1088-737F-45CB-B68E-254E46348037}" destId="{6BB5E863-4638-4E1D-BFDE-399D028AC4ED}" srcOrd="17" destOrd="0" presId="urn:microsoft.com/office/officeart/2005/8/layout/target3"/>
    <dgm:cxn modelId="{C3BFE656-F318-40A1-B89D-FC8A24694008}" type="presParOf" srcId="{333A1088-737F-45CB-B68E-254E46348037}" destId="{5A5FFA88-C948-4069-8E93-59FA12366E83}" srcOrd="18" destOrd="0" presId="urn:microsoft.com/office/officeart/2005/8/layout/target3"/>
    <dgm:cxn modelId="{A5FA0FA1-0FF1-40CB-99E1-1B1A2C39FD9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Barbora </a:t>
          </a:r>
          <a:r>
            <a:rPr lang="cs-CZ" sz="2000" kern="1200" dirty="0" err="1" smtClean="0"/>
            <a:t>Bergová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DiS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VY_32_INOVACE_227_NS_HYGIENA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Hygiena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E3A90B-298D-4618-A92B-4A9990B7432D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7D18F8-CCE2-4F0D-A07F-68DEADAC2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9203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73100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3304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49616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553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7197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160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172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9687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3544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7786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3466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4721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4.wdp"/><Relationship Id="rId18" Type="http://schemas.openxmlformats.org/officeDocument/2006/relationships/image" Target="../media/image14.jpg"/><Relationship Id="rId3" Type="http://schemas.openxmlformats.org/officeDocument/2006/relationships/image" Target="../media/image3.png"/><Relationship Id="rId7" Type="http://schemas.openxmlformats.org/officeDocument/2006/relationships/image" Target="../media/image6.jpg"/><Relationship Id="rId12" Type="http://schemas.openxmlformats.org/officeDocument/2006/relationships/image" Target="../media/image9.png"/><Relationship Id="rId17" Type="http://schemas.openxmlformats.org/officeDocument/2006/relationships/image" Target="../media/image13.jpg"/><Relationship Id="rId2" Type="http://schemas.openxmlformats.org/officeDocument/2006/relationships/image" Target="../media/image2.jpg"/><Relationship Id="rId16" Type="http://schemas.openxmlformats.org/officeDocument/2006/relationships/image" Target="../media/image12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jpg"/><Relationship Id="rId11" Type="http://schemas.microsoft.com/office/2007/relationships/hdphoto" Target="../media/hdphoto3.wdp"/><Relationship Id="rId5" Type="http://schemas.openxmlformats.org/officeDocument/2006/relationships/image" Target="../media/image4.jpg"/><Relationship Id="rId15" Type="http://schemas.openxmlformats.org/officeDocument/2006/relationships/image" Target="../media/image11.jpg"/><Relationship Id="rId10" Type="http://schemas.openxmlformats.org/officeDocument/2006/relationships/image" Target="../media/image8.png"/><Relationship Id="rId4" Type="http://schemas.microsoft.com/office/2007/relationships/hdphoto" Target="../media/hdphoto1.wdp"/><Relationship Id="rId9" Type="http://schemas.microsoft.com/office/2007/relationships/hdphoto" Target="../media/hdphoto2.wdp"/><Relationship Id="rId14" Type="http://schemas.openxmlformats.org/officeDocument/2006/relationships/image" Target="../media/image10.jp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15.jpg"/><Relationship Id="rId7" Type="http://schemas.openxmlformats.org/officeDocument/2006/relationships/image" Target="../media/image18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jpg"/><Relationship Id="rId5" Type="http://schemas.openxmlformats.org/officeDocument/2006/relationships/image" Target="../media/image17.jpg"/><Relationship Id="rId10" Type="http://schemas.openxmlformats.org/officeDocument/2006/relationships/image" Target="../media/image13.jpg"/><Relationship Id="rId4" Type="http://schemas.openxmlformats.org/officeDocument/2006/relationships/image" Target="../media/image16.jpg"/><Relationship Id="rId9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1086582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96683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je určen k výuce na 1. stupni, pro žáky praktické </a:t>
            </a:r>
            <a:r>
              <a:rPr lang="cs-CZ" dirty="0" smtClean="0"/>
              <a:t>školy </a:t>
            </a:r>
            <a:r>
              <a:rPr lang="cs-CZ" dirty="0"/>
              <a:t>s využitím interaktivní tabule k výuce </a:t>
            </a:r>
            <a:r>
              <a:rPr lang="cs-CZ" dirty="0" smtClean="0"/>
              <a:t>předmětu Náš svět.</a:t>
            </a:r>
            <a:endParaRPr lang="cs-CZ" dirty="0"/>
          </a:p>
          <a:p>
            <a:r>
              <a:rPr lang="cs-CZ" dirty="0" smtClean="0"/>
              <a:t>Žáci si zopakují základy osobní hygieny.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6967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Obrázek 1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4329" y="2203739"/>
            <a:ext cx="2286000" cy="3048000"/>
          </a:xfrm>
          <a:prstGeom prst="rect">
            <a:avLst/>
          </a:prstGeom>
          <a:effectLst>
            <a:softEdge rad="63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POTŘEBY OSOBNÍ HYGIENY</a:t>
            </a:r>
            <a:br>
              <a:rPr lang="cs-CZ" dirty="0" smtClean="0"/>
            </a:br>
            <a:r>
              <a:rPr lang="cs-CZ" sz="1600" dirty="0" smtClean="0"/>
              <a:t>Pojmenuj jednotlivé předměty a řekni, k čemu se používají.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6271" y="2140459"/>
            <a:ext cx="863046" cy="165970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4432" y="4437112"/>
            <a:ext cx="3105795" cy="193801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721" y="3501008"/>
            <a:ext cx="2500490" cy="360651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7248" y="2789460"/>
            <a:ext cx="1190625" cy="23812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>
                        <a14:foregroundMark x1="63600" y1="5960" x2="63600" y2="5960"/>
                        <a14:foregroundMark x1="44400" y1="5960" x2="44400" y2="5960"/>
                        <a14:foregroundMark x1="32400" y1="5960" x2="32400" y2="5960"/>
                        <a14:foregroundMark x1="22000" y1="5960" x2="22000" y2="5960"/>
                        <a14:foregroundMark x1="57200" y1="7947" x2="57200" y2="7947"/>
                        <a14:foregroundMark x1="73200" y1="7285" x2="73200" y2="7285"/>
                        <a14:foregroundMark x1="87200" y1="31126" x2="87200" y2="31126"/>
                        <a14:foregroundMark x1="69600" y1="54305" x2="69600" y2="54305"/>
                        <a14:foregroundMark x1="70800" y1="48344" x2="70800" y2="48344"/>
                        <a14:foregroundMark x1="73600" y1="48344" x2="73600" y2="48344"/>
                        <a14:foregroundMark x1="60800" y1="49669" x2="60800" y2="49669"/>
                        <a14:foregroundMark x1="59600" y1="56291" x2="59600" y2="56291"/>
                        <a14:foregroundMark x1="63200" y1="56291" x2="63200" y2="56291"/>
                        <a14:foregroundMark x1="17600" y1="84106" x2="17600" y2="84106"/>
                        <a14:foregroundMark x1="22000" y1="84106" x2="22000" y2="84106"/>
                        <a14:foregroundMark x1="86400" y1="13907" x2="86400" y2="139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735" y="3096675"/>
            <a:ext cx="1462599" cy="88341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4079" y="3415799"/>
            <a:ext cx="1009729" cy="95722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100000" l="0" r="100000">
                        <a14:foregroundMark x1="8000" y1="39286" x2="8000" y2="39286"/>
                        <a14:foregroundMark x1="4400" y1="39286" x2="4400" y2="39286"/>
                        <a14:foregroundMark x1="4400" y1="46429" x2="4400" y2="4642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0823" y="1432024"/>
            <a:ext cx="2819637" cy="9473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5364" y="1957716"/>
            <a:ext cx="1025096" cy="49204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643" y="1698139"/>
            <a:ext cx="1672887" cy="92254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287" y="836712"/>
            <a:ext cx="1190625" cy="1190625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1478" y="4215495"/>
            <a:ext cx="1838325" cy="238125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317636" y="3174353"/>
            <a:ext cx="1007825" cy="1041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6521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POTŘEBY OSOBNÍ HYGIENY</a:t>
            </a:r>
            <a:br>
              <a:rPr lang="cs-CZ" dirty="0" smtClean="0"/>
            </a:br>
            <a:r>
              <a:rPr lang="cs-CZ" sz="1600" dirty="0" smtClean="0"/>
              <a:t>Škrtni, co mezi potřeby osobní hygieny nepatří.</a:t>
            </a:r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3603" y="3284984"/>
            <a:ext cx="1676061" cy="80450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8286" y="4468754"/>
            <a:ext cx="1733550" cy="23812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1259" y="3844797"/>
            <a:ext cx="3172268" cy="317226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0711" y="5444817"/>
            <a:ext cx="2381250" cy="11811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7341" y="1772816"/>
            <a:ext cx="1953534" cy="107731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009" y="1175427"/>
            <a:ext cx="2381250" cy="18859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9879" y="1450682"/>
            <a:ext cx="1238095" cy="238095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5570" y="2850133"/>
            <a:ext cx="1838325" cy="2381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60171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400" dirty="0" smtClean="0"/>
              <a:t>Open </a:t>
            </a:r>
            <a:r>
              <a:rPr lang="en-US" sz="1400" dirty="0"/>
              <a:t>Clipart Library [online].</a:t>
            </a:r>
            <a:r>
              <a:rPr lang="cs-CZ" sz="1400" dirty="0"/>
              <a:t> </a:t>
            </a:r>
            <a:r>
              <a:rPr lang="en-US" sz="1400" dirty="0" err="1"/>
              <a:t>Dostupné</a:t>
            </a:r>
            <a:r>
              <a:rPr lang="en-US" sz="1400" dirty="0"/>
              <a:t> z: http://openclipart.org</a:t>
            </a:r>
            <a:r>
              <a:rPr lang="en-US" sz="1400" dirty="0" smtClean="0"/>
              <a:t>/</a:t>
            </a:r>
            <a:endParaRPr lang="cs-CZ" sz="1400" dirty="0" smtClean="0"/>
          </a:p>
          <a:p>
            <a:r>
              <a:rPr lang="cs-CZ" sz="1400" dirty="0"/>
              <a:t>ANDRADE, Miguel. </a:t>
            </a:r>
            <a:r>
              <a:rPr lang="cs-CZ" sz="1400" dirty="0" err="1"/>
              <a:t>Soubor:Shower</a:t>
            </a:r>
            <a:r>
              <a:rPr lang="cs-CZ" sz="1400" dirty="0"/>
              <a:t> </a:t>
            </a:r>
            <a:r>
              <a:rPr lang="cs-CZ" sz="1400" dirty="0" err="1"/>
              <a:t>tap</a:t>
            </a:r>
            <a:r>
              <a:rPr lang="cs-CZ" sz="1400" dirty="0"/>
              <a:t> german0907.JPG.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2013-01-18]. </a:t>
            </a:r>
            <a:r>
              <a:rPr lang="cs-CZ" sz="1400"/>
              <a:t>Dostupné z: http://cs.wikipedia.org/wiki/Soubor:Shower_tap_german0907.JPG </a:t>
            </a:r>
          </a:p>
          <a:p>
            <a:endParaRPr lang="cs-CZ" sz="1400" i="1" dirty="0" smtClean="0"/>
          </a:p>
          <a:p>
            <a:pPr marL="0" indent="0">
              <a:buNone/>
            </a:pPr>
            <a:endParaRPr lang="it-IT" sz="1400" i="1" dirty="0"/>
          </a:p>
          <a:p>
            <a:endParaRPr lang="en-US" sz="1400" dirty="0"/>
          </a:p>
          <a:p>
            <a:endParaRPr lang="cs-CZ" sz="1400" i="1" dirty="0" smtClean="0"/>
          </a:p>
          <a:p>
            <a:endParaRPr lang="cs-CZ" sz="1400" i="1" dirty="0" smtClean="0"/>
          </a:p>
          <a:p>
            <a:pPr marL="0" indent="0">
              <a:buNone/>
            </a:pPr>
            <a:endParaRPr lang="cs-CZ" sz="1400" i="1" dirty="0" smtClean="0"/>
          </a:p>
        </p:txBody>
      </p:sp>
    </p:spTree>
    <p:extLst>
      <p:ext uri="{BB962C8B-B14F-4D97-AF65-F5344CB8AC3E}">
        <p14:creationId xmlns:p14="http://schemas.microsoft.com/office/powerpoint/2010/main" val="3870139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149</Words>
  <Application>Microsoft Office PowerPoint</Application>
  <PresentationFormat>Předvádění na obrazovce (4:3)</PresentationFormat>
  <Paragraphs>19</Paragraphs>
  <Slides>5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POTŘEBY OSOBNÍ HYGIENY Pojmenuj jednotlivé předměty a řekni, k čemu se používají.</vt:lpstr>
      <vt:lpstr>POTŘEBY OSOBNÍ HYGIENY Škrtni, co mezi potřeby osobní hygieny nepatří.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Bergová Barbora</dc:creator>
  <cp:lastModifiedBy>Bergová Barbora</cp:lastModifiedBy>
  <cp:revision>20</cp:revision>
  <dcterms:created xsi:type="dcterms:W3CDTF">2012-09-12T08:59:40Z</dcterms:created>
  <dcterms:modified xsi:type="dcterms:W3CDTF">2013-04-03T08:57:48Z</dcterms:modified>
</cp:coreProperties>
</file>