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9F6E"/>
    <a:srgbClr val="C68C52"/>
    <a:srgbClr val="996633"/>
    <a:srgbClr val="FFD685"/>
    <a:srgbClr val="6DE3FF"/>
    <a:srgbClr val="00CCFF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VY_32_INOVACE_228_NS_OBLÉKÁNÍ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Barbora </a:t>
          </a:r>
          <a:r>
            <a:rPr lang="cs-CZ" sz="2000" dirty="0" err="1" smtClean="0"/>
            <a:t>Bergová</a:t>
          </a:r>
          <a:r>
            <a:rPr lang="cs-CZ" sz="2000" dirty="0" smtClean="0"/>
            <a:t> </a:t>
          </a:r>
          <a:r>
            <a:rPr lang="cs-CZ" sz="2000" dirty="0" err="1" smtClean="0"/>
            <a:t>DiS</a:t>
          </a:r>
          <a:r>
            <a:rPr lang="cs-CZ" sz="2000" dirty="0" smtClean="0"/>
            <a:t>.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Oblékání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EEE2026-0E18-4F56-986A-A54D0DB2ED2D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0DDEEA2-52DA-4614-8C77-1917026B3494}" type="presOf" srcId="{4C35D32F-0EAB-4CD7-82EE-45574DC2A586}" destId="{8BEBB6EC-1DAA-4CAC-8A25-BC0FCBD5DBD5}" srcOrd="0" destOrd="0" presId="urn:microsoft.com/office/officeart/2005/8/layout/target3"/>
    <dgm:cxn modelId="{6B25ACC5-DDF0-499C-8D4D-9612A2BDB38A}" type="presOf" srcId="{D1B46980-6531-4606-95E6-44980827E919}" destId="{6140AFEC-043D-4C43-A2F9-D0F5331DF3A3}" srcOrd="0" destOrd="0" presId="urn:microsoft.com/office/officeart/2005/8/layout/target3"/>
    <dgm:cxn modelId="{6D34FC66-1813-4ACC-B07F-21CB3D0CF7DF}" type="presOf" srcId="{D1B46980-6531-4606-95E6-44980827E919}" destId="{2BE915AB-18AA-4053-B92C-3BFC9ED204BB}" srcOrd="1" destOrd="0" presId="urn:microsoft.com/office/officeart/2005/8/layout/target3"/>
    <dgm:cxn modelId="{53A09CD4-845F-4968-9DAD-DCBCAC558FDE}" type="presOf" srcId="{757F3AB3-0718-4624-B441-E567A8F0AB56}" destId="{333A1088-737F-45CB-B68E-254E46348037}" srcOrd="0" destOrd="0" presId="urn:microsoft.com/office/officeart/2005/8/layout/target3"/>
    <dgm:cxn modelId="{F8B73D45-A4BD-40D5-A8B1-43D69DFE08AA}" type="presOf" srcId="{B651F6E3-6281-48DB-9319-2AEAFDAE7572}" destId="{619D679B-A015-4ECF-8348-D1034C574F40}" srcOrd="0" destOrd="0" presId="urn:microsoft.com/office/officeart/2005/8/layout/target3"/>
    <dgm:cxn modelId="{28AB5068-AFC9-40E2-A8DA-A0310E919370}" type="presOf" srcId="{D8197B8C-B260-4A16-BDF4-0947B075E274}" destId="{5A5FFA88-C948-4069-8E93-59FA12366E83}" srcOrd="1" destOrd="0" presId="urn:microsoft.com/office/officeart/2005/8/layout/target3"/>
    <dgm:cxn modelId="{44755AE9-22E0-4740-97F2-B7A321A562C4}" type="presOf" srcId="{4C35D32F-0EAB-4CD7-82EE-45574DC2A586}" destId="{890E4F0B-2866-4A3F-A3C7-2A14B1797930}" srcOrd="1" destOrd="0" presId="urn:microsoft.com/office/officeart/2005/8/layout/target3"/>
    <dgm:cxn modelId="{11AE73DA-9D86-4F88-A9DC-E2955ADA2149}" type="presOf" srcId="{D1D4F407-5343-4D3F-B5B9-D407B03CAEB4}" destId="{D005CE8C-CC26-4C3E-AC11-E15060ECD759}" srcOrd="0" destOrd="0" presId="urn:microsoft.com/office/officeart/2005/8/layout/target3"/>
    <dgm:cxn modelId="{5D11812B-DFE7-4443-B602-1D467A688772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4361737-493E-4053-B775-3AB9F4A917F3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7374851-60D8-433A-864E-1DC2A60AD029}" type="presParOf" srcId="{333A1088-737F-45CB-B68E-254E46348037}" destId="{F5ABB229-8D3B-4694-996A-96F23CF14429}" srcOrd="0" destOrd="0" presId="urn:microsoft.com/office/officeart/2005/8/layout/target3"/>
    <dgm:cxn modelId="{3EB2DB4A-70C3-40AE-BFEC-74A339B6AD35}" type="presParOf" srcId="{333A1088-737F-45CB-B68E-254E46348037}" destId="{F41139FD-01EE-4571-8B17-4FB00FC51163}" srcOrd="1" destOrd="0" presId="urn:microsoft.com/office/officeart/2005/8/layout/target3"/>
    <dgm:cxn modelId="{C2F8B54E-0956-465D-9E39-816CE499243B}" type="presParOf" srcId="{333A1088-737F-45CB-B68E-254E46348037}" destId="{D005CE8C-CC26-4C3E-AC11-E15060ECD759}" srcOrd="2" destOrd="0" presId="urn:microsoft.com/office/officeart/2005/8/layout/target3"/>
    <dgm:cxn modelId="{362B745E-45B0-428D-BA29-DC3DD11C0601}" type="presParOf" srcId="{333A1088-737F-45CB-B68E-254E46348037}" destId="{2C702D82-9B77-49B7-9568-BB8EB47C3372}" srcOrd="3" destOrd="0" presId="urn:microsoft.com/office/officeart/2005/8/layout/target3"/>
    <dgm:cxn modelId="{0490A9AA-2B63-4D12-9123-9CF0D2288D2F}" type="presParOf" srcId="{333A1088-737F-45CB-B68E-254E46348037}" destId="{A52A0455-90FF-4808-ABD0-F02540D31D5A}" srcOrd="4" destOrd="0" presId="urn:microsoft.com/office/officeart/2005/8/layout/target3"/>
    <dgm:cxn modelId="{A8974AA6-FDD4-4B88-B991-A2102D740CE1}" type="presParOf" srcId="{333A1088-737F-45CB-B68E-254E46348037}" destId="{6140AFEC-043D-4C43-A2F9-D0F5331DF3A3}" srcOrd="5" destOrd="0" presId="urn:microsoft.com/office/officeart/2005/8/layout/target3"/>
    <dgm:cxn modelId="{426C8B9C-BCD6-4F34-AC09-C0D75934CB9E}" type="presParOf" srcId="{333A1088-737F-45CB-B68E-254E46348037}" destId="{9358AC05-5D7D-4327-9F80-1AD486AEA664}" srcOrd="6" destOrd="0" presId="urn:microsoft.com/office/officeart/2005/8/layout/target3"/>
    <dgm:cxn modelId="{8FDCA3C7-8A0F-4BB8-9F5F-F9E03B1F4B1B}" type="presParOf" srcId="{333A1088-737F-45CB-B68E-254E46348037}" destId="{313FC574-E1CD-4FB4-B054-0B805CE0447D}" srcOrd="7" destOrd="0" presId="urn:microsoft.com/office/officeart/2005/8/layout/target3"/>
    <dgm:cxn modelId="{B6062086-EE35-4993-AB71-F3813491622A}" type="presParOf" srcId="{333A1088-737F-45CB-B68E-254E46348037}" destId="{619D679B-A015-4ECF-8348-D1034C574F40}" srcOrd="8" destOrd="0" presId="urn:microsoft.com/office/officeart/2005/8/layout/target3"/>
    <dgm:cxn modelId="{E57A4514-B81D-476B-AA8E-9C72674B1F9C}" type="presParOf" srcId="{333A1088-737F-45CB-B68E-254E46348037}" destId="{322283A8-4A27-4CDA-BAE3-F381106A9174}" srcOrd="9" destOrd="0" presId="urn:microsoft.com/office/officeart/2005/8/layout/target3"/>
    <dgm:cxn modelId="{C1EC404A-7FDF-4B50-B254-65820B51D014}" type="presParOf" srcId="{333A1088-737F-45CB-B68E-254E46348037}" destId="{FFC9F71D-1B4F-4AD9-A4A6-86ADEFC8AF5C}" srcOrd="10" destOrd="0" presId="urn:microsoft.com/office/officeart/2005/8/layout/target3"/>
    <dgm:cxn modelId="{95DD1537-CFE8-4315-B573-BA1DA1CD5ADC}" type="presParOf" srcId="{333A1088-737F-45CB-B68E-254E46348037}" destId="{25B08C86-7E15-44DC-BE7F-FFB55DD49D12}" srcOrd="11" destOrd="0" presId="urn:microsoft.com/office/officeart/2005/8/layout/target3"/>
    <dgm:cxn modelId="{1F67525F-47C6-4790-AB27-71ECE82CE8DD}" type="presParOf" srcId="{333A1088-737F-45CB-B68E-254E46348037}" destId="{76644BE8-9D7C-4C09-B250-3D10AF48CBB7}" srcOrd="12" destOrd="0" presId="urn:microsoft.com/office/officeart/2005/8/layout/target3"/>
    <dgm:cxn modelId="{51340AD8-5E80-4D8F-90FD-8C3ADC2569C7}" type="presParOf" srcId="{333A1088-737F-45CB-B68E-254E46348037}" destId="{EE85B701-7295-41C0-BA7A-34D3756A2AE6}" srcOrd="13" destOrd="0" presId="urn:microsoft.com/office/officeart/2005/8/layout/target3"/>
    <dgm:cxn modelId="{41178671-7D16-4EC1-BA77-99A7F6D0E698}" type="presParOf" srcId="{333A1088-737F-45CB-B68E-254E46348037}" destId="{8BEBB6EC-1DAA-4CAC-8A25-BC0FCBD5DBD5}" srcOrd="14" destOrd="0" presId="urn:microsoft.com/office/officeart/2005/8/layout/target3"/>
    <dgm:cxn modelId="{49CEB1FE-015E-4634-BEFB-895AB35967FB}" type="presParOf" srcId="{333A1088-737F-45CB-B68E-254E46348037}" destId="{AED2198E-93D5-4001-81B4-73124B309672}" srcOrd="15" destOrd="0" presId="urn:microsoft.com/office/officeart/2005/8/layout/target3"/>
    <dgm:cxn modelId="{A6ABC454-7111-4318-99E4-F0816E6FE445}" type="presParOf" srcId="{333A1088-737F-45CB-B68E-254E46348037}" destId="{2BE915AB-18AA-4053-B92C-3BFC9ED204BB}" srcOrd="16" destOrd="0" presId="urn:microsoft.com/office/officeart/2005/8/layout/target3"/>
    <dgm:cxn modelId="{69D4B2FB-0378-4C68-8778-5D297DBF17CA}" type="presParOf" srcId="{333A1088-737F-45CB-B68E-254E46348037}" destId="{6BB5E863-4638-4E1D-BFDE-399D028AC4ED}" srcOrd="17" destOrd="0" presId="urn:microsoft.com/office/officeart/2005/8/layout/target3"/>
    <dgm:cxn modelId="{C3BFE656-F318-40A1-B89D-FC8A24694008}" type="presParOf" srcId="{333A1088-737F-45CB-B68E-254E46348037}" destId="{5A5FFA88-C948-4069-8E93-59FA12366E83}" srcOrd="18" destOrd="0" presId="urn:microsoft.com/office/officeart/2005/8/layout/target3"/>
    <dgm:cxn modelId="{A5FA0FA1-0FF1-40CB-99E1-1B1A2C39FD9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Barbora </a:t>
          </a:r>
          <a:r>
            <a:rPr lang="cs-CZ" sz="2000" kern="1200" dirty="0" err="1" smtClean="0"/>
            <a:t>Bergová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DiS</a:t>
          </a:r>
          <a:r>
            <a:rPr lang="cs-CZ" sz="2000" kern="1200" dirty="0" smtClean="0"/>
            <a:t>.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VY_32_INOVACE_228_NS_OBLÉKÁNÍ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Oblékání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E3A90B-298D-4618-A92B-4A9990B7432D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7D18F8-CCE2-4F0D-A07F-68DEADAC2F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0920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310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8330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4961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1553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197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160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172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968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354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4778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466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721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10" Type="http://schemas.openxmlformats.org/officeDocument/2006/relationships/image" Target="../media/image8.jpg"/><Relationship Id="rId4" Type="http://schemas.openxmlformats.org/officeDocument/2006/relationships/image" Target="../media/image3.jpg"/><Relationship Id="rId9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7.jpg"/><Relationship Id="rId3" Type="http://schemas.openxmlformats.org/officeDocument/2006/relationships/image" Target="../media/image10.jpg"/><Relationship Id="rId7" Type="http://schemas.openxmlformats.org/officeDocument/2006/relationships/image" Target="../media/image13.png"/><Relationship Id="rId12" Type="http://schemas.openxmlformats.org/officeDocument/2006/relationships/image" Target="../media/image1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15.jpg"/><Relationship Id="rId5" Type="http://schemas.openxmlformats.org/officeDocument/2006/relationships/image" Target="../media/image12.png"/><Relationship Id="rId10" Type="http://schemas.microsoft.com/office/2007/relationships/hdphoto" Target="../media/hdphoto5.wdp"/><Relationship Id="rId4" Type="http://schemas.openxmlformats.org/officeDocument/2006/relationships/image" Target="../media/image11.jp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13" Type="http://schemas.openxmlformats.org/officeDocument/2006/relationships/image" Target="../media/image26.jpg"/><Relationship Id="rId3" Type="http://schemas.microsoft.com/office/2007/relationships/hdphoto" Target="../media/hdphoto6.wdp"/><Relationship Id="rId7" Type="http://schemas.openxmlformats.org/officeDocument/2006/relationships/image" Target="../media/image21.jpg"/><Relationship Id="rId12" Type="http://schemas.openxmlformats.org/officeDocument/2006/relationships/image" Target="../media/image25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g"/><Relationship Id="rId11" Type="http://schemas.openxmlformats.org/officeDocument/2006/relationships/image" Target="../media/image24.jpg"/><Relationship Id="rId5" Type="http://schemas.microsoft.com/office/2007/relationships/hdphoto" Target="../media/hdphoto7.wdp"/><Relationship Id="rId10" Type="http://schemas.openxmlformats.org/officeDocument/2006/relationships/image" Target="../media/image7.jpg"/><Relationship Id="rId4" Type="http://schemas.openxmlformats.org/officeDocument/2006/relationships/image" Target="../media/image19.png"/><Relationship Id="rId9" Type="http://schemas.openxmlformats.org/officeDocument/2006/relationships/image" Target="../media/image23.jpg"/><Relationship Id="rId1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13" Type="http://schemas.openxmlformats.org/officeDocument/2006/relationships/image" Target="../media/image33.png"/><Relationship Id="rId18" Type="http://schemas.openxmlformats.org/officeDocument/2006/relationships/image" Target="../media/image36.jpg"/><Relationship Id="rId3" Type="http://schemas.openxmlformats.org/officeDocument/2006/relationships/image" Target="../media/image28.jpg"/><Relationship Id="rId7" Type="http://schemas.openxmlformats.org/officeDocument/2006/relationships/image" Target="../media/image8.jpg"/><Relationship Id="rId12" Type="http://schemas.microsoft.com/office/2007/relationships/hdphoto" Target="../media/hdphoto9.wdp"/><Relationship Id="rId17" Type="http://schemas.microsoft.com/office/2007/relationships/hdphoto" Target="../media/hdphoto11.wdp"/><Relationship Id="rId2" Type="http://schemas.openxmlformats.org/officeDocument/2006/relationships/image" Target="../media/image27.jp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6" Type="http://schemas.microsoft.com/office/2007/relationships/hdphoto" Target="../media/hdphoto8.wdp"/><Relationship Id="rId11" Type="http://schemas.openxmlformats.org/officeDocument/2006/relationships/image" Target="../media/image32.png"/><Relationship Id="rId5" Type="http://schemas.openxmlformats.org/officeDocument/2006/relationships/image" Target="../media/image30.png"/><Relationship Id="rId15" Type="http://schemas.openxmlformats.org/officeDocument/2006/relationships/image" Target="../media/image34.jpg"/><Relationship Id="rId10" Type="http://schemas.microsoft.com/office/2007/relationships/hdphoto" Target="../media/hdphoto1.wdp"/><Relationship Id="rId4" Type="http://schemas.openxmlformats.org/officeDocument/2006/relationships/image" Target="../media/image29.jpg"/><Relationship Id="rId9" Type="http://schemas.openxmlformats.org/officeDocument/2006/relationships/image" Target="../media/image31.png"/><Relationship Id="rId14" Type="http://schemas.microsoft.com/office/2007/relationships/hdphoto" Target="../media/hdphoto10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5891525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23528" y="6165304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9668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je určen k výuce na 1. stupni, pro žáky praktické </a:t>
            </a:r>
            <a:r>
              <a:rPr lang="cs-CZ" dirty="0" smtClean="0"/>
              <a:t>školy </a:t>
            </a:r>
            <a:r>
              <a:rPr lang="cs-CZ" dirty="0"/>
              <a:t>s využitím interaktivní tabule k výuce </a:t>
            </a:r>
            <a:r>
              <a:rPr lang="cs-CZ" dirty="0" smtClean="0"/>
              <a:t>předmětu Náš svět.</a:t>
            </a:r>
            <a:endParaRPr lang="cs-CZ" dirty="0"/>
          </a:p>
          <a:p>
            <a:r>
              <a:rPr lang="cs-CZ" dirty="0" smtClean="0"/>
              <a:t>Žáci se seznámí s oblečením v jednotlivých ročních obdobích.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637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442" b="100000" l="15254" r="9548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078" y="727230"/>
            <a:ext cx="2261227" cy="2312329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JARO</a:t>
            </a:r>
            <a:endParaRPr lang="cs-CZ" sz="54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44123"/>
            <a:ext cx="3666336" cy="351968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3348218" cy="325446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03" y="5209646"/>
            <a:ext cx="4247221" cy="13761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633" y="5205848"/>
            <a:ext cx="4247221" cy="13761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9344" l="0" r="89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329076"/>
            <a:ext cx="2619048" cy="23238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84" y="4592316"/>
            <a:ext cx="1066335" cy="80188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866" y="3012950"/>
            <a:ext cx="10096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917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D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669" y="476804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LÉTO</a:t>
            </a:r>
            <a:endParaRPr lang="cs-CZ" sz="5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76672"/>
            <a:ext cx="2248693" cy="14751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9518"/>
            <a:ext cx="2773287" cy="273094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5220025"/>
            <a:ext cx="1532174" cy="153217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5335075"/>
            <a:ext cx="1550665" cy="155066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516" y="3523225"/>
            <a:ext cx="1697679" cy="141849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62500" y1="24545" x2="62500" y2="245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789040"/>
            <a:ext cx="1543154" cy="244827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959" y="4631466"/>
            <a:ext cx="1582531" cy="135464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395" y="2780466"/>
            <a:ext cx="1572095" cy="171626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526" y="1648860"/>
            <a:ext cx="1097831" cy="851917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149" y="1936885"/>
            <a:ext cx="1340412" cy="174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38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9F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06479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PODZIM</a:t>
            </a:r>
            <a:endParaRPr lang="cs-CZ" sz="5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45224"/>
            <a:ext cx="2160240" cy="9526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111" y="5445223"/>
            <a:ext cx="2448270" cy="9526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5445223"/>
            <a:ext cx="2419343" cy="95263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5445224"/>
            <a:ext cx="2419343" cy="95263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909" y="1800091"/>
            <a:ext cx="3377580" cy="437510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8290"/>
            <a:ext cx="2298002" cy="1691801"/>
          </a:xfrm>
          <a:prstGeom prst="rect">
            <a:avLst/>
          </a:prstGeom>
          <a:scene3d>
            <a:camera prst="orthographicFront">
              <a:rot lat="0" lon="11999976" rev="0"/>
            </a:camera>
            <a:lightRig rig="threePt" dir="t"/>
          </a:scene3d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756" y="206479"/>
            <a:ext cx="2381250" cy="1495425"/>
          </a:xfrm>
          <a:prstGeom prst="rect">
            <a:avLst/>
          </a:prstGeom>
          <a:noFill/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120" y="3501008"/>
            <a:ext cx="801881" cy="20882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84" y="4536197"/>
            <a:ext cx="1190625" cy="89535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053" y="2031860"/>
            <a:ext cx="1318293" cy="126028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281" y="2166874"/>
            <a:ext cx="1434766" cy="182076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346" y="2518626"/>
            <a:ext cx="1700734" cy="1856697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84699" y="1510574"/>
            <a:ext cx="119062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5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8740" y="-387424"/>
            <a:ext cx="9695275" cy="770485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ZIMA</a:t>
            </a:r>
            <a:endParaRPr lang="cs-CZ" sz="5400" b="1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623" y="-224074"/>
            <a:ext cx="2381250" cy="231457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41" y="-225010"/>
            <a:ext cx="2382213" cy="231551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899" l="0" r="100000">
                        <a14:foregroundMark x1="33660" y1="22475" x2="33660" y2="22475"/>
                        <a14:foregroundMark x1="42484" y1="19192" x2="42484" y2="19192"/>
                        <a14:foregroundMark x1="47712" y1="20455" x2="47712" y2="20455"/>
                        <a14:foregroundMark x1="46732" y1="23232" x2="46732" y2="23232"/>
                        <a14:foregroundMark x1="43464" y1="23232" x2="43464" y2="23232"/>
                        <a14:foregroundMark x1="42484" y1="23232" x2="42484" y2="23232"/>
                        <a14:foregroundMark x1="62418" y1="27652" x2="62418" y2="27652"/>
                        <a14:foregroundMark x1="66013" y1="26515" x2="66013" y2="26515"/>
                        <a14:foregroundMark x1="68627" y1="26515" x2="68627" y2="26515"/>
                        <a14:foregroundMark x1="70261" y1="24495" x2="70261" y2="244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846" y="4743845"/>
            <a:ext cx="1497554" cy="193801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661" y="3707123"/>
            <a:ext cx="1121324" cy="2644632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111" y="1275023"/>
            <a:ext cx="1876425" cy="2381250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9605" r="898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69085"/>
            <a:ext cx="1943271" cy="1987188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963" y="1963459"/>
            <a:ext cx="2577320" cy="3003089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6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176" y="3212976"/>
            <a:ext cx="1374502" cy="1374502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1927" y="1956060"/>
            <a:ext cx="1190625" cy="1019175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765" y="4830713"/>
            <a:ext cx="827529" cy="83085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317452"/>
            <a:ext cx="1872208" cy="146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21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Open </a:t>
            </a:r>
            <a:r>
              <a:rPr lang="en-US" sz="1400" dirty="0"/>
              <a:t>Clipart Library [online].</a:t>
            </a:r>
            <a:r>
              <a:rPr lang="cs-CZ" sz="1400" dirty="0"/>
              <a:t> </a:t>
            </a:r>
            <a:r>
              <a:rPr lang="en-US" sz="1400" dirty="0" err="1"/>
              <a:t>Dostupné</a:t>
            </a:r>
            <a:r>
              <a:rPr lang="en-US" sz="1400" dirty="0"/>
              <a:t> z: http://openclipart.org</a:t>
            </a:r>
            <a:r>
              <a:rPr lang="en-US" sz="1400" dirty="0" smtClean="0"/>
              <a:t>/</a:t>
            </a:r>
            <a:endParaRPr lang="cs-CZ" sz="1400" dirty="0" smtClean="0"/>
          </a:p>
          <a:p>
            <a:pPr marL="0" indent="0">
              <a:buNone/>
            </a:pPr>
            <a:endParaRPr lang="it-IT" sz="1400" i="1" dirty="0"/>
          </a:p>
          <a:p>
            <a:endParaRPr lang="en-US" sz="1400" dirty="0"/>
          </a:p>
          <a:p>
            <a:endParaRPr lang="cs-CZ" sz="1400" i="1" dirty="0" smtClean="0"/>
          </a:p>
          <a:p>
            <a:endParaRPr lang="cs-CZ" sz="1400" i="1" dirty="0" smtClean="0"/>
          </a:p>
          <a:p>
            <a:pPr marL="0" indent="0">
              <a:buNone/>
            </a:pPr>
            <a:endParaRPr lang="cs-CZ" sz="1400" i="1" dirty="0" smtClean="0"/>
          </a:p>
        </p:txBody>
      </p:sp>
    </p:spTree>
    <p:extLst>
      <p:ext uri="{BB962C8B-B14F-4D97-AF65-F5344CB8AC3E}">
        <p14:creationId xmlns:p14="http://schemas.microsoft.com/office/powerpoint/2010/main" val="40571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112</Words>
  <Application>Microsoft Office PowerPoint</Application>
  <PresentationFormat>Předvádění na obrazovce (4:3)</PresentationFormat>
  <Paragraphs>19</Paragraphs>
  <Slides>7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JARO</vt:lpstr>
      <vt:lpstr>LÉTO</vt:lpstr>
      <vt:lpstr>PODZIM</vt:lpstr>
      <vt:lpstr>ZIMA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Bergová Barbora</dc:creator>
  <cp:lastModifiedBy>Bergová Barbora</cp:lastModifiedBy>
  <cp:revision>24</cp:revision>
  <dcterms:created xsi:type="dcterms:W3CDTF">2012-09-12T08:59:40Z</dcterms:created>
  <dcterms:modified xsi:type="dcterms:W3CDTF">2013-04-03T08:57:59Z</dcterms:modified>
</cp:coreProperties>
</file>