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VY_32_INOVACE_239_NS_OVOCE_A_ZELENINA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Barbora </a:t>
          </a:r>
          <a:r>
            <a:rPr lang="cs-CZ" sz="2000" dirty="0" err="1" smtClean="0"/>
            <a:t>Bergová</a:t>
          </a:r>
          <a:r>
            <a:rPr lang="cs-CZ" sz="2000" dirty="0" smtClean="0"/>
            <a:t> </a:t>
          </a:r>
          <a:r>
            <a:rPr lang="cs-CZ" sz="2000" dirty="0" err="1" smtClean="0"/>
            <a:t>DiS</a:t>
          </a:r>
          <a:r>
            <a:rPr lang="cs-CZ" sz="2000" dirty="0" smtClean="0"/>
            <a:t>.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Ovoce a zelenina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EE2026-0E18-4F56-986A-A54D0DB2ED2D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DDEEA2-52DA-4614-8C77-1917026B3494}" type="presOf" srcId="{4C35D32F-0EAB-4CD7-82EE-45574DC2A586}" destId="{8BEBB6EC-1DAA-4CAC-8A25-BC0FCBD5DBD5}" srcOrd="0" destOrd="0" presId="urn:microsoft.com/office/officeart/2005/8/layout/target3"/>
    <dgm:cxn modelId="{6B25ACC5-DDF0-499C-8D4D-9612A2BDB38A}" type="presOf" srcId="{D1B46980-6531-4606-95E6-44980827E919}" destId="{6140AFEC-043D-4C43-A2F9-D0F5331DF3A3}" srcOrd="0" destOrd="0" presId="urn:microsoft.com/office/officeart/2005/8/layout/target3"/>
    <dgm:cxn modelId="{6D34FC66-1813-4ACC-B07F-21CB3D0CF7DF}" type="presOf" srcId="{D1B46980-6531-4606-95E6-44980827E919}" destId="{2BE915AB-18AA-4053-B92C-3BFC9ED204BB}" srcOrd="1" destOrd="0" presId="urn:microsoft.com/office/officeart/2005/8/layout/target3"/>
    <dgm:cxn modelId="{53A09CD4-845F-4968-9DAD-DCBCAC558FDE}" type="presOf" srcId="{757F3AB3-0718-4624-B441-E567A8F0AB56}" destId="{333A1088-737F-45CB-B68E-254E46348037}" srcOrd="0" destOrd="0" presId="urn:microsoft.com/office/officeart/2005/8/layout/target3"/>
    <dgm:cxn modelId="{F8B73D45-A4BD-40D5-A8B1-43D69DFE08AA}" type="presOf" srcId="{B651F6E3-6281-48DB-9319-2AEAFDAE7572}" destId="{619D679B-A015-4ECF-8348-D1034C574F40}" srcOrd="0" destOrd="0" presId="urn:microsoft.com/office/officeart/2005/8/layout/target3"/>
    <dgm:cxn modelId="{28AB5068-AFC9-40E2-A8DA-A0310E919370}" type="presOf" srcId="{D8197B8C-B260-4A16-BDF4-0947B075E274}" destId="{5A5FFA88-C948-4069-8E93-59FA12366E83}" srcOrd="1" destOrd="0" presId="urn:microsoft.com/office/officeart/2005/8/layout/target3"/>
    <dgm:cxn modelId="{44755AE9-22E0-4740-97F2-B7A321A562C4}" type="presOf" srcId="{4C35D32F-0EAB-4CD7-82EE-45574DC2A586}" destId="{890E4F0B-2866-4A3F-A3C7-2A14B1797930}" srcOrd="1" destOrd="0" presId="urn:microsoft.com/office/officeart/2005/8/layout/target3"/>
    <dgm:cxn modelId="{11AE73DA-9D86-4F88-A9DC-E2955ADA2149}" type="presOf" srcId="{D1D4F407-5343-4D3F-B5B9-D407B03CAEB4}" destId="{D005CE8C-CC26-4C3E-AC11-E15060ECD759}" srcOrd="0" destOrd="0" presId="urn:microsoft.com/office/officeart/2005/8/layout/target3"/>
    <dgm:cxn modelId="{5D11812B-DFE7-4443-B602-1D467A68877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4361737-493E-4053-B775-3AB9F4A917F3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7374851-60D8-433A-864E-1DC2A60AD029}" type="presParOf" srcId="{333A1088-737F-45CB-B68E-254E46348037}" destId="{F5ABB229-8D3B-4694-996A-96F23CF14429}" srcOrd="0" destOrd="0" presId="urn:microsoft.com/office/officeart/2005/8/layout/target3"/>
    <dgm:cxn modelId="{3EB2DB4A-70C3-40AE-BFEC-74A339B6AD35}" type="presParOf" srcId="{333A1088-737F-45CB-B68E-254E46348037}" destId="{F41139FD-01EE-4571-8B17-4FB00FC51163}" srcOrd="1" destOrd="0" presId="urn:microsoft.com/office/officeart/2005/8/layout/target3"/>
    <dgm:cxn modelId="{C2F8B54E-0956-465D-9E39-816CE499243B}" type="presParOf" srcId="{333A1088-737F-45CB-B68E-254E46348037}" destId="{D005CE8C-CC26-4C3E-AC11-E15060ECD759}" srcOrd="2" destOrd="0" presId="urn:microsoft.com/office/officeart/2005/8/layout/target3"/>
    <dgm:cxn modelId="{362B745E-45B0-428D-BA29-DC3DD11C0601}" type="presParOf" srcId="{333A1088-737F-45CB-B68E-254E46348037}" destId="{2C702D82-9B77-49B7-9568-BB8EB47C3372}" srcOrd="3" destOrd="0" presId="urn:microsoft.com/office/officeart/2005/8/layout/target3"/>
    <dgm:cxn modelId="{0490A9AA-2B63-4D12-9123-9CF0D2288D2F}" type="presParOf" srcId="{333A1088-737F-45CB-B68E-254E46348037}" destId="{A52A0455-90FF-4808-ABD0-F02540D31D5A}" srcOrd="4" destOrd="0" presId="urn:microsoft.com/office/officeart/2005/8/layout/target3"/>
    <dgm:cxn modelId="{A8974AA6-FDD4-4B88-B991-A2102D740CE1}" type="presParOf" srcId="{333A1088-737F-45CB-B68E-254E46348037}" destId="{6140AFEC-043D-4C43-A2F9-D0F5331DF3A3}" srcOrd="5" destOrd="0" presId="urn:microsoft.com/office/officeart/2005/8/layout/target3"/>
    <dgm:cxn modelId="{426C8B9C-BCD6-4F34-AC09-C0D75934CB9E}" type="presParOf" srcId="{333A1088-737F-45CB-B68E-254E46348037}" destId="{9358AC05-5D7D-4327-9F80-1AD486AEA664}" srcOrd="6" destOrd="0" presId="urn:microsoft.com/office/officeart/2005/8/layout/target3"/>
    <dgm:cxn modelId="{8FDCA3C7-8A0F-4BB8-9F5F-F9E03B1F4B1B}" type="presParOf" srcId="{333A1088-737F-45CB-B68E-254E46348037}" destId="{313FC574-E1CD-4FB4-B054-0B805CE0447D}" srcOrd="7" destOrd="0" presId="urn:microsoft.com/office/officeart/2005/8/layout/target3"/>
    <dgm:cxn modelId="{B6062086-EE35-4993-AB71-F3813491622A}" type="presParOf" srcId="{333A1088-737F-45CB-B68E-254E46348037}" destId="{619D679B-A015-4ECF-8348-D1034C574F40}" srcOrd="8" destOrd="0" presId="urn:microsoft.com/office/officeart/2005/8/layout/target3"/>
    <dgm:cxn modelId="{E57A4514-B81D-476B-AA8E-9C72674B1F9C}" type="presParOf" srcId="{333A1088-737F-45CB-B68E-254E46348037}" destId="{322283A8-4A27-4CDA-BAE3-F381106A9174}" srcOrd="9" destOrd="0" presId="urn:microsoft.com/office/officeart/2005/8/layout/target3"/>
    <dgm:cxn modelId="{C1EC404A-7FDF-4B50-B254-65820B51D014}" type="presParOf" srcId="{333A1088-737F-45CB-B68E-254E46348037}" destId="{FFC9F71D-1B4F-4AD9-A4A6-86ADEFC8AF5C}" srcOrd="10" destOrd="0" presId="urn:microsoft.com/office/officeart/2005/8/layout/target3"/>
    <dgm:cxn modelId="{95DD1537-CFE8-4315-B573-BA1DA1CD5ADC}" type="presParOf" srcId="{333A1088-737F-45CB-B68E-254E46348037}" destId="{25B08C86-7E15-44DC-BE7F-FFB55DD49D12}" srcOrd="11" destOrd="0" presId="urn:microsoft.com/office/officeart/2005/8/layout/target3"/>
    <dgm:cxn modelId="{1F67525F-47C6-4790-AB27-71ECE82CE8DD}" type="presParOf" srcId="{333A1088-737F-45CB-B68E-254E46348037}" destId="{76644BE8-9D7C-4C09-B250-3D10AF48CBB7}" srcOrd="12" destOrd="0" presId="urn:microsoft.com/office/officeart/2005/8/layout/target3"/>
    <dgm:cxn modelId="{51340AD8-5E80-4D8F-90FD-8C3ADC2569C7}" type="presParOf" srcId="{333A1088-737F-45CB-B68E-254E46348037}" destId="{EE85B701-7295-41C0-BA7A-34D3756A2AE6}" srcOrd="13" destOrd="0" presId="urn:microsoft.com/office/officeart/2005/8/layout/target3"/>
    <dgm:cxn modelId="{41178671-7D16-4EC1-BA77-99A7F6D0E698}" type="presParOf" srcId="{333A1088-737F-45CB-B68E-254E46348037}" destId="{8BEBB6EC-1DAA-4CAC-8A25-BC0FCBD5DBD5}" srcOrd="14" destOrd="0" presId="urn:microsoft.com/office/officeart/2005/8/layout/target3"/>
    <dgm:cxn modelId="{49CEB1FE-015E-4634-BEFB-895AB35967FB}" type="presParOf" srcId="{333A1088-737F-45CB-B68E-254E46348037}" destId="{AED2198E-93D5-4001-81B4-73124B309672}" srcOrd="15" destOrd="0" presId="urn:microsoft.com/office/officeart/2005/8/layout/target3"/>
    <dgm:cxn modelId="{A6ABC454-7111-4318-99E4-F0816E6FE445}" type="presParOf" srcId="{333A1088-737F-45CB-B68E-254E46348037}" destId="{2BE915AB-18AA-4053-B92C-3BFC9ED204BB}" srcOrd="16" destOrd="0" presId="urn:microsoft.com/office/officeart/2005/8/layout/target3"/>
    <dgm:cxn modelId="{69D4B2FB-0378-4C68-8778-5D297DBF17CA}" type="presParOf" srcId="{333A1088-737F-45CB-B68E-254E46348037}" destId="{6BB5E863-4638-4E1D-BFDE-399D028AC4ED}" srcOrd="17" destOrd="0" presId="urn:microsoft.com/office/officeart/2005/8/layout/target3"/>
    <dgm:cxn modelId="{C3BFE656-F318-40A1-B89D-FC8A24694008}" type="presParOf" srcId="{333A1088-737F-45CB-B68E-254E46348037}" destId="{5A5FFA88-C948-4069-8E93-59FA12366E83}" srcOrd="18" destOrd="0" presId="urn:microsoft.com/office/officeart/2005/8/layout/target3"/>
    <dgm:cxn modelId="{A5FA0FA1-0FF1-40CB-99E1-1B1A2C39FD9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Barbora </a:t>
          </a:r>
          <a:r>
            <a:rPr lang="cs-CZ" sz="2000" kern="1200" dirty="0" err="1" smtClean="0"/>
            <a:t>Bergová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DiS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VY_32_INOVACE_239_NS_OVOCE_A_ZELENINA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Ovoce a zelenina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E3A90B-298D-4618-A92B-4A9990B7432D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7D18F8-CCE2-4F0D-A07F-68DEADAC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920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204550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605377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006204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407032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7B4B951E-B796-49DD-8E77-C81866607668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6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843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843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512" y="4343230"/>
            <a:ext cx="5486976" cy="4115139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310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30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961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553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197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160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172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68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54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778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466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72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3.jpg"/><Relationship Id="rId7" Type="http://schemas.openxmlformats.org/officeDocument/2006/relationships/image" Target="../media/image7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7" Type="http://schemas.openxmlformats.org/officeDocument/2006/relationships/image" Target="../media/image14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g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7" Type="http://schemas.openxmlformats.org/officeDocument/2006/relationships/image" Target="../media/image9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g"/><Relationship Id="rId5" Type="http://schemas.openxmlformats.org/officeDocument/2006/relationships/image" Target="../media/image12.jpg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4701094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668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praktické i speciální školy s využitím interaktivní tabule k výuce </a:t>
            </a:r>
            <a:r>
              <a:rPr lang="cs-CZ" dirty="0" smtClean="0"/>
              <a:t>předmětu Náš svět.</a:t>
            </a:r>
            <a:endParaRPr lang="cs-CZ" dirty="0"/>
          </a:p>
          <a:p>
            <a:r>
              <a:rPr lang="cs-CZ" dirty="0" smtClean="0"/>
              <a:t>Žáci budou poznávat a třídit ovoce a zeleninu a správně přiřazovat barvy.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6881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271886"/>
            <a:ext cx="1619250" cy="238125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7841" y="764704"/>
            <a:ext cx="2143125" cy="23812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6399" y="1772816"/>
            <a:ext cx="2381250" cy="23812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1122" y="764704"/>
            <a:ext cx="2381250" cy="23812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4713" y="3865810"/>
            <a:ext cx="2381250" cy="2371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4653136"/>
            <a:ext cx="1766689" cy="176668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0829" y="4374430"/>
            <a:ext cx="2381250" cy="232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697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ZELENINA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614652"/>
            <a:ext cx="2016224" cy="201622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446287"/>
            <a:ext cx="1552575" cy="23812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003" y="3140968"/>
            <a:ext cx="2381250" cy="23050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1613" y="424377"/>
            <a:ext cx="1114305" cy="386911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05064"/>
            <a:ext cx="1733550" cy="23812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573016"/>
            <a:ext cx="1314450" cy="238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166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Škrtněte, co nepatří mezi ovoce.</a:t>
            </a:r>
            <a:endParaRPr lang="cs-CZ" sz="16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764704"/>
            <a:ext cx="3168352" cy="316835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749655"/>
            <a:ext cx="2160240" cy="216024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4077072"/>
            <a:ext cx="2381250" cy="23812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0664" y="260648"/>
            <a:ext cx="1013704" cy="351980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602" y="3698832"/>
            <a:ext cx="1981200" cy="23812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4386695"/>
            <a:ext cx="2381250" cy="238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10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"/>
          <p:cNvSpPr>
            <a:spLocks noGrp="1" noChangeArrowheads="1"/>
          </p:cNvSpPr>
          <p:nvPr>
            <p:ph type="title"/>
          </p:nvPr>
        </p:nvSpPr>
        <p:spPr>
          <a:xfrm>
            <a:off x="456481" y="273629"/>
            <a:ext cx="8228160" cy="1144921"/>
          </a:xfrm>
        </p:spPr>
        <p:txBody>
          <a:bodyPr tIns="35268"/>
          <a:lstStyle/>
          <a:p>
            <a:pPr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 dirty="0" smtClean="0"/>
              <a:t>Použité zdroje</a:t>
            </a:r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56481" y="1604329"/>
            <a:ext cx="8228160" cy="4526396"/>
          </a:xfrm>
        </p:spPr>
        <p:txBody>
          <a:bodyPr>
            <a:normAutofit/>
          </a:bodyPr>
          <a:lstStyle/>
          <a:p>
            <a:pPr marL="503456" indent="-457200">
              <a:tabLst>
                <a:tab pos="311045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 sz="1400" i="1" dirty="0" smtClean="0"/>
              <a:t>Open </a:t>
            </a:r>
            <a:r>
              <a:rPr lang="cs-CZ" sz="1400" i="1" dirty="0" err="1" smtClean="0"/>
              <a:t>Clipart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Library</a:t>
            </a:r>
            <a:r>
              <a:rPr lang="cs-CZ" sz="1400" dirty="0" smtClean="0"/>
              <a:t> [online]. Dostupné z: http://openclipart.org/</a:t>
            </a:r>
          </a:p>
          <a:p>
            <a:pPr indent="-296644">
              <a:buNone/>
              <a:tabLst>
                <a:tab pos="311045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348664716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125</Words>
  <Application>Microsoft Office PowerPoint</Application>
  <PresentationFormat>Předvádění na obrazovce (4:3)</PresentationFormat>
  <Paragraphs>16</Paragraphs>
  <Slides>6</Slides>
  <Notes>2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OVOCE</vt:lpstr>
      <vt:lpstr>ZELENINA</vt:lpstr>
      <vt:lpstr>Škrtněte, co nepatří mezi ovoce.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Bergová Barbora</cp:lastModifiedBy>
  <cp:revision>27</cp:revision>
  <dcterms:created xsi:type="dcterms:W3CDTF">2012-09-12T08:59:40Z</dcterms:created>
  <dcterms:modified xsi:type="dcterms:W3CDTF">2013-04-03T09:00:43Z</dcterms:modified>
</cp:coreProperties>
</file>