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8" r:id="rId5"/>
    <p:sldId id="259" r:id="rId6"/>
    <p:sldId id="261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989757-0C50-4F25-8865-F6DDF61E436F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43F39-7CA2-4F87-9AC0-CB6C4A0289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989757-0C50-4F25-8865-F6DDF61E436F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43F39-7CA2-4F87-9AC0-CB6C4A0289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989757-0C50-4F25-8865-F6DDF61E436F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43F39-7CA2-4F87-9AC0-CB6C4A0289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989757-0C50-4F25-8865-F6DDF61E436F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43F39-7CA2-4F87-9AC0-CB6C4A0289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989757-0C50-4F25-8865-F6DDF61E436F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43F39-7CA2-4F87-9AC0-CB6C4A0289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989757-0C50-4F25-8865-F6DDF61E436F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43F39-7CA2-4F87-9AC0-CB6C4A0289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989757-0C50-4F25-8865-F6DDF61E436F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43F39-7CA2-4F87-9AC0-CB6C4A0289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989757-0C50-4F25-8865-F6DDF61E436F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43F39-7CA2-4F87-9AC0-CB6C4A0289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989757-0C50-4F25-8865-F6DDF61E436F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43F39-7CA2-4F87-9AC0-CB6C4A0289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989757-0C50-4F25-8865-F6DDF61E436F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43F39-7CA2-4F87-9AC0-CB6C4A0289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989757-0C50-4F25-8865-F6DDF61E436F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43F39-7CA2-4F87-9AC0-CB6C4A0289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989757-0C50-4F25-8865-F6DDF61E436F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D43F39-7CA2-4F87-9AC0-CB6C4A02893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editerranean_Sea_political_map-en.svg" TargetMode="External"/><Relationship Id="rId2" Type="http://schemas.openxmlformats.org/officeDocument/2006/relationships/hyperlink" Target="http://cs.wikipedia.org/wiki/Soubor:Gutturu_mannu_g3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C%C3%A8dre_du_Liban_Barouk_2005.jpg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Subtropická biota</a:t>
            </a:r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Zdeněk Hanuš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VY_32_INOVACE_45_Subtropická biota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3296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31233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 rot="839665">
            <a:off x="611560" y="22768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10700" dirty="0" smtClean="0">
                <a:solidFill>
                  <a:srgbClr val="FF0000"/>
                </a:solidFill>
              </a:rPr>
              <a:t>Subtropická biota</a:t>
            </a:r>
            <a:endParaRPr lang="cs-CZ" sz="107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to je subtropická biota?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0" y="1556792"/>
            <a:ext cx="2915816" cy="4525963"/>
          </a:xfrm>
        </p:spPr>
        <p:txBody>
          <a:bodyPr/>
          <a:lstStyle/>
          <a:p>
            <a:r>
              <a:rPr lang="cs-CZ" dirty="0" smtClean="0"/>
              <a:t>Někdy zvaná biota středomořského typu</a:t>
            </a:r>
          </a:p>
          <a:p>
            <a:endParaRPr lang="cs-CZ" dirty="0"/>
          </a:p>
          <a:p>
            <a:r>
              <a:rPr lang="cs-CZ" dirty="0" smtClean="0"/>
              <a:t>Jsou to </a:t>
            </a:r>
            <a:r>
              <a:rPr lang="cs-CZ" dirty="0" err="1" smtClean="0"/>
              <a:t>tvrdolisté</a:t>
            </a:r>
            <a:r>
              <a:rPr lang="cs-CZ" dirty="0" smtClean="0"/>
              <a:t> vždy zelené keře (</a:t>
            </a:r>
            <a:r>
              <a:rPr lang="cs-CZ" dirty="0" err="1" smtClean="0"/>
              <a:t>makchie</a:t>
            </a:r>
            <a:r>
              <a:rPr lang="cs-CZ" dirty="0" smtClean="0"/>
              <a:t>)</a:t>
            </a:r>
            <a:endParaRPr lang="cs-CZ" dirty="0"/>
          </a:p>
        </p:txBody>
      </p:sp>
      <p:pic>
        <p:nvPicPr>
          <p:cNvPr id="6" name="Zástupný symbol pro obsah 5" descr="1171043798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2348706"/>
            <a:ext cx="4038600" cy="3028950"/>
          </a:xfrm>
        </p:spPr>
      </p:pic>
      <p:pic>
        <p:nvPicPr>
          <p:cNvPr id="7" name="Obrázek 6" descr="800px-Gutturu_mannu_g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771800" y="1556792"/>
            <a:ext cx="6372200" cy="486344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628800"/>
            <a:ext cx="2890664" cy="4525963"/>
          </a:xfrm>
        </p:spPr>
        <p:txBody>
          <a:bodyPr/>
          <a:lstStyle/>
          <a:p>
            <a:r>
              <a:rPr lang="cs-CZ" dirty="0" smtClean="0"/>
              <a:t>Okolí středozemního moře</a:t>
            </a:r>
          </a:p>
          <a:p>
            <a:r>
              <a:rPr lang="cs-CZ" dirty="0" smtClean="0"/>
              <a:t>Severní Afrika</a:t>
            </a:r>
          </a:p>
          <a:p>
            <a:r>
              <a:rPr lang="cs-CZ" dirty="0" smtClean="0"/>
              <a:t>Jižní Evropa</a:t>
            </a:r>
          </a:p>
          <a:p>
            <a:r>
              <a:rPr lang="cs-CZ" dirty="0" smtClean="0"/>
              <a:t>Blízký Východ</a:t>
            </a:r>
          </a:p>
          <a:p>
            <a:endParaRPr lang="cs-CZ" dirty="0"/>
          </a:p>
        </p:txBody>
      </p:sp>
      <p:pic>
        <p:nvPicPr>
          <p:cNvPr id="1026" name="Picture 2" descr="C:\Users\vlastnik\Pictures\800px-Mediterranean_Sea_political_map-en_svg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84859" y="1488353"/>
            <a:ext cx="6395831" cy="4676951"/>
          </a:xfrm>
          <a:prstGeom prst="rect">
            <a:avLst/>
          </a:prstGeom>
          <a:noFill/>
        </p:spPr>
      </p:pic>
      <p:sp>
        <p:nvSpPr>
          <p:cNvPr id="8" name="Volný tvar 7"/>
          <p:cNvSpPr/>
          <p:nvPr/>
        </p:nvSpPr>
        <p:spPr>
          <a:xfrm>
            <a:off x="2943001" y="2729132"/>
            <a:ext cx="5877442" cy="2757268"/>
          </a:xfrm>
          <a:custGeom>
            <a:avLst/>
            <a:gdLst>
              <a:gd name="connsiteX0" fmla="*/ 264433 w 5877442"/>
              <a:gd name="connsiteY0" fmla="*/ 1055077 h 2757268"/>
              <a:gd name="connsiteX1" fmla="*/ 334771 w 5877442"/>
              <a:gd name="connsiteY1" fmla="*/ 914400 h 2757268"/>
              <a:gd name="connsiteX2" fmla="*/ 376974 w 5877442"/>
              <a:gd name="connsiteY2" fmla="*/ 829994 h 2757268"/>
              <a:gd name="connsiteX3" fmla="*/ 405110 w 5877442"/>
              <a:gd name="connsiteY3" fmla="*/ 801859 h 2757268"/>
              <a:gd name="connsiteX4" fmla="*/ 517651 w 5877442"/>
              <a:gd name="connsiteY4" fmla="*/ 773723 h 2757268"/>
              <a:gd name="connsiteX5" fmla="*/ 559854 w 5877442"/>
              <a:gd name="connsiteY5" fmla="*/ 759656 h 2757268"/>
              <a:gd name="connsiteX6" fmla="*/ 630193 w 5877442"/>
              <a:gd name="connsiteY6" fmla="*/ 717453 h 2757268"/>
              <a:gd name="connsiteX7" fmla="*/ 686464 w 5877442"/>
              <a:gd name="connsiteY7" fmla="*/ 661182 h 2757268"/>
              <a:gd name="connsiteX8" fmla="*/ 742734 w 5877442"/>
              <a:gd name="connsiteY8" fmla="*/ 590843 h 2757268"/>
              <a:gd name="connsiteX9" fmla="*/ 799005 w 5877442"/>
              <a:gd name="connsiteY9" fmla="*/ 534573 h 2757268"/>
              <a:gd name="connsiteX10" fmla="*/ 827141 w 5877442"/>
              <a:gd name="connsiteY10" fmla="*/ 506437 h 2757268"/>
              <a:gd name="connsiteX11" fmla="*/ 939682 w 5877442"/>
              <a:gd name="connsiteY11" fmla="*/ 351693 h 2757268"/>
              <a:gd name="connsiteX12" fmla="*/ 995953 w 5877442"/>
              <a:gd name="connsiteY12" fmla="*/ 295422 h 2757268"/>
              <a:gd name="connsiteX13" fmla="*/ 1038156 w 5877442"/>
              <a:gd name="connsiteY13" fmla="*/ 239151 h 2757268"/>
              <a:gd name="connsiteX14" fmla="*/ 1122562 w 5877442"/>
              <a:gd name="connsiteY14" fmla="*/ 182880 h 2757268"/>
              <a:gd name="connsiteX15" fmla="*/ 1192901 w 5877442"/>
              <a:gd name="connsiteY15" fmla="*/ 112542 h 2757268"/>
              <a:gd name="connsiteX16" fmla="*/ 1221036 w 5877442"/>
              <a:gd name="connsiteY16" fmla="*/ 84406 h 2757268"/>
              <a:gd name="connsiteX17" fmla="*/ 1347645 w 5877442"/>
              <a:gd name="connsiteY17" fmla="*/ 14068 h 2757268"/>
              <a:gd name="connsiteX18" fmla="*/ 1460187 w 5877442"/>
              <a:gd name="connsiteY18" fmla="*/ 0 h 2757268"/>
              <a:gd name="connsiteX19" fmla="*/ 1572728 w 5877442"/>
              <a:gd name="connsiteY19" fmla="*/ 70339 h 2757268"/>
              <a:gd name="connsiteX20" fmla="*/ 1600864 w 5877442"/>
              <a:gd name="connsiteY20" fmla="*/ 98474 h 2757268"/>
              <a:gd name="connsiteX21" fmla="*/ 1628999 w 5877442"/>
              <a:gd name="connsiteY21" fmla="*/ 182880 h 2757268"/>
              <a:gd name="connsiteX22" fmla="*/ 1671202 w 5877442"/>
              <a:gd name="connsiteY22" fmla="*/ 253219 h 2757268"/>
              <a:gd name="connsiteX23" fmla="*/ 1755608 w 5877442"/>
              <a:gd name="connsiteY23" fmla="*/ 281354 h 2757268"/>
              <a:gd name="connsiteX24" fmla="*/ 1882217 w 5877442"/>
              <a:gd name="connsiteY24" fmla="*/ 253219 h 2757268"/>
              <a:gd name="connsiteX25" fmla="*/ 1910353 w 5877442"/>
              <a:gd name="connsiteY25" fmla="*/ 225083 h 2757268"/>
              <a:gd name="connsiteX26" fmla="*/ 1994759 w 5877442"/>
              <a:gd name="connsiteY26" fmla="*/ 182880 h 2757268"/>
              <a:gd name="connsiteX27" fmla="*/ 2022894 w 5877442"/>
              <a:gd name="connsiteY27" fmla="*/ 140677 h 2757268"/>
              <a:gd name="connsiteX28" fmla="*/ 2233910 w 5877442"/>
              <a:gd name="connsiteY28" fmla="*/ 140677 h 2757268"/>
              <a:gd name="connsiteX29" fmla="*/ 2276113 w 5877442"/>
              <a:gd name="connsiteY29" fmla="*/ 154745 h 2757268"/>
              <a:gd name="connsiteX30" fmla="*/ 2360519 w 5877442"/>
              <a:gd name="connsiteY30" fmla="*/ 211016 h 2757268"/>
              <a:gd name="connsiteX31" fmla="*/ 2487128 w 5877442"/>
              <a:gd name="connsiteY31" fmla="*/ 196948 h 2757268"/>
              <a:gd name="connsiteX32" fmla="*/ 2543399 w 5877442"/>
              <a:gd name="connsiteY32" fmla="*/ 140677 h 2757268"/>
              <a:gd name="connsiteX33" fmla="*/ 2670008 w 5877442"/>
              <a:gd name="connsiteY33" fmla="*/ 98474 h 2757268"/>
              <a:gd name="connsiteX34" fmla="*/ 2712211 w 5877442"/>
              <a:gd name="connsiteY34" fmla="*/ 84406 h 2757268"/>
              <a:gd name="connsiteX35" fmla="*/ 2881024 w 5877442"/>
              <a:gd name="connsiteY35" fmla="*/ 98474 h 2757268"/>
              <a:gd name="connsiteX36" fmla="*/ 2923227 w 5877442"/>
              <a:gd name="connsiteY36" fmla="*/ 126610 h 2757268"/>
              <a:gd name="connsiteX37" fmla="*/ 3063904 w 5877442"/>
              <a:gd name="connsiteY37" fmla="*/ 154745 h 2757268"/>
              <a:gd name="connsiteX38" fmla="*/ 3106107 w 5877442"/>
              <a:gd name="connsiteY38" fmla="*/ 168813 h 2757268"/>
              <a:gd name="connsiteX39" fmla="*/ 3232716 w 5877442"/>
              <a:gd name="connsiteY39" fmla="*/ 267286 h 2757268"/>
              <a:gd name="connsiteX40" fmla="*/ 3387461 w 5877442"/>
              <a:gd name="connsiteY40" fmla="*/ 295422 h 2757268"/>
              <a:gd name="connsiteX41" fmla="*/ 3457799 w 5877442"/>
              <a:gd name="connsiteY41" fmla="*/ 323557 h 2757268"/>
              <a:gd name="connsiteX42" fmla="*/ 3485934 w 5877442"/>
              <a:gd name="connsiteY42" fmla="*/ 351693 h 2757268"/>
              <a:gd name="connsiteX43" fmla="*/ 3570341 w 5877442"/>
              <a:gd name="connsiteY43" fmla="*/ 407963 h 2757268"/>
              <a:gd name="connsiteX44" fmla="*/ 3584408 w 5877442"/>
              <a:gd name="connsiteY44" fmla="*/ 450166 h 2757268"/>
              <a:gd name="connsiteX45" fmla="*/ 3640679 w 5877442"/>
              <a:gd name="connsiteY45" fmla="*/ 520505 h 2757268"/>
              <a:gd name="connsiteX46" fmla="*/ 3696950 w 5877442"/>
              <a:gd name="connsiteY46" fmla="*/ 618979 h 2757268"/>
              <a:gd name="connsiteX47" fmla="*/ 3753221 w 5877442"/>
              <a:gd name="connsiteY47" fmla="*/ 689317 h 2757268"/>
              <a:gd name="connsiteX48" fmla="*/ 3809491 w 5877442"/>
              <a:gd name="connsiteY48" fmla="*/ 703385 h 2757268"/>
              <a:gd name="connsiteX49" fmla="*/ 3992371 w 5877442"/>
              <a:gd name="connsiteY49" fmla="*/ 717453 h 2757268"/>
              <a:gd name="connsiteX50" fmla="*/ 4034574 w 5877442"/>
              <a:gd name="connsiteY50" fmla="*/ 745588 h 2757268"/>
              <a:gd name="connsiteX51" fmla="*/ 4372199 w 5877442"/>
              <a:gd name="connsiteY51" fmla="*/ 787791 h 2757268"/>
              <a:gd name="connsiteX52" fmla="*/ 4541011 w 5877442"/>
              <a:gd name="connsiteY52" fmla="*/ 815926 h 2757268"/>
              <a:gd name="connsiteX53" fmla="*/ 4569147 w 5877442"/>
              <a:gd name="connsiteY53" fmla="*/ 844062 h 2757268"/>
              <a:gd name="connsiteX54" fmla="*/ 4611350 w 5877442"/>
              <a:gd name="connsiteY54" fmla="*/ 928468 h 2757268"/>
              <a:gd name="connsiteX55" fmla="*/ 4625417 w 5877442"/>
              <a:gd name="connsiteY55" fmla="*/ 970671 h 2757268"/>
              <a:gd name="connsiteX56" fmla="*/ 4878636 w 5877442"/>
              <a:gd name="connsiteY56" fmla="*/ 998806 h 2757268"/>
              <a:gd name="connsiteX57" fmla="*/ 5624224 w 5877442"/>
              <a:gd name="connsiteY57" fmla="*/ 1012874 h 2757268"/>
              <a:gd name="connsiteX58" fmla="*/ 5652359 w 5877442"/>
              <a:gd name="connsiteY58" fmla="*/ 1055077 h 2757268"/>
              <a:gd name="connsiteX59" fmla="*/ 5680494 w 5877442"/>
              <a:gd name="connsiteY59" fmla="*/ 1083213 h 2757268"/>
              <a:gd name="connsiteX60" fmla="*/ 5750833 w 5877442"/>
              <a:gd name="connsiteY60" fmla="*/ 1195754 h 2757268"/>
              <a:gd name="connsiteX61" fmla="*/ 5764901 w 5877442"/>
              <a:gd name="connsiteY61" fmla="*/ 1237957 h 2757268"/>
              <a:gd name="connsiteX62" fmla="*/ 5778968 w 5877442"/>
              <a:gd name="connsiteY62" fmla="*/ 1308296 h 2757268"/>
              <a:gd name="connsiteX63" fmla="*/ 5807104 w 5877442"/>
              <a:gd name="connsiteY63" fmla="*/ 1350499 h 2757268"/>
              <a:gd name="connsiteX64" fmla="*/ 5849307 w 5877442"/>
              <a:gd name="connsiteY64" fmla="*/ 1491176 h 2757268"/>
              <a:gd name="connsiteX65" fmla="*/ 5863374 w 5877442"/>
              <a:gd name="connsiteY65" fmla="*/ 1645920 h 2757268"/>
              <a:gd name="connsiteX66" fmla="*/ 5877442 w 5877442"/>
              <a:gd name="connsiteY66" fmla="*/ 1688123 h 2757268"/>
              <a:gd name="connsiteX67" fmla="*/ 5863374 w 5877442"/>
              <a:gd name="connsiteY67" fmla="*/ 2194560 h 2757268"/>
              <a:gd name="connsiteX68" fmla="*/ 5764901 w 5877442"/>
              <a:gd name="connsiteY68" fmla="*/ 2321170 h 2757268"/>
              <a:gd name="connsiteX69" fmla="*/ 5736765 w 5877442"/>
              <a:gd name="connsiteY69" fmla="*/ 2349305 h 2757268"/>
              <a:gd name="connsiteX70" fmla="*/ 5680494 w 5877442"/>
              <a:gd name="connsiteY70" fmla="*/ 2419643 h 2757268"/>
              <a:gd name="connsiteX71" fmla="*/ 5610156 w 5877442"/>
              <a:gd name="connsiteY71" fmla="*/ 2475914 h 2757268"/>
              <a:gd name="connsiteX72" fmla="*/ 5511682 w 5877442"/>
              <a:gd name="connsiteY72" fmla="*/ 2504050 h 2757268"/>
              <a:gd name="connsiteX73" fmla="*/ 5371005 w 5877442"/>
              <a:gd name="connsiteY73" fmla="*/ 2546253 h 2757268"/>
              <a:gd name="connsiteX74" fmla="*/ 5286599 w 5877442"/>
              <a:gd name="connsiteY74" fmla="*/ 2644726 h 2757268"/>
              <a:gd name="connsiteX75" fmla="*/ 5272531 w 5877442"/>
              <a:gd name="connsiteY75" fmla="*/ 2686930 h 2757268"/>
              <a:gd name="connsiteX76" fmla="*/ 5145922 w 5877442"/>
              <a:gd name="connsiteY76" fmla="*/ 2757268 h 2757268"/>
              <a:gd name="connsiteX77" fmla="*/ 4681688 w 5877442"/>
              <a:gd name="connsiteY77" fmla="*/ 2743200 h 2757268"/>
              <a:gd name="connsiteX78" fmla="*/ 4597282 w 5877442"/>
              <a:gd name="connsiteY78" fmla="*/ 2715065 h 2757268"/>
              <a:gd name="connsiteX79" fmla="*/ 4442537 w 5877442"/>
              <a:gd name="connsiteY79" fmla="*/ 2644726 h 2757268"/>
              <a:gd name="connsiteX80" fmla="*/ 4358131 w 5877442"/>
              <a:gd name="connsiteY80" fmla="*/ 2658794 h 2757268"/>
              <a:gd name="connsiteX81" fmla="*/ 4287793 w 5877442"/>
              <a:gd name="connsiteY81" fmla="*/ 2644726 h 2757268"/>
              <a:gd name="connsiteX82" fmla="*/ 4203387 w 5877442"/>
              <a:gd name="connsiteY82" fmla="*/ 2630659 h 2757268"/>
              <a:gd name="connsiteX83" fmla="*/ 4147116 w 5877442"/>
              <a:gd name="connsiteY83" fmla="*/ 2602523 h 2757268"/>
              <a:gd name="connsiteX84" fmla="*/ 3879830 w 5877442"/>
              <a:gd name="connsiteY84" fmla="*/ 2602523 h 2757268"/>
              <a:gd name="connsiteX85" fmla="*/ 3767288 w 5877442"/>
              <a:gd name="connsiteY85" fmla="*/ 2700997 h 2757268"/>
              <a:gd name="connsiteX86" fmla="*/ 3556273 w 5877442"/>
              <a:gd name="connsiteY86" fmla="*/ 2715065 h 2757268"/>
              <a:gd name="connsiteX87" fmla="*/ 3077971 w 5877442"/>
              <a:gd name="connsiteY87" fmla="*/ 2715065 h 2757268"/>
              <a:gd name="connsiteX88" fmla="*/ 2993565 w 5877442"/>
              <a:gd name="connsiteY88" fmla="*/ 2686930 h 2757268"/>
              <a:gd name="connsiteX89" fmla="*/ 2909159 w 5877442"/>
              <a:gd name="connsiteY89" fmla="*/ 2644726 h 2757268"/>
              <a:gd name="connsiteX90" fmla="*/ 2852888 w 5877442"/>
              <a:gd name="connsiteY90" fmla="*/ 2602523 h 2757268"/>
              <a:gd name="connsiteX91" fmla="*/ 2768482 w 5877442"/>
              <a:gd name="connsiteY91" fmla="*/ 2518117 h 2757268"/>
              <a:gd name="connsiteX92" fmla="*/ 2599670 w 5877442"/>
              <a:gd name="connsiteY92" fmla="*/ 2489982 h 2757268"/>
              <a:gd name="connsiteX93" fmla="*/ 2515264 w 5877442"/>
              <a:gd name="connsiteY93" fmla="*/ 2447779 h 2757268"/>
              <a:gd name="connsiteX94" fmla="*/ 2346451 w 5877442"/>
              <a:gd name="connsiteY94" fmla="*/ 2391508 h 2757268"/>
              <a:gd name="connsiteX95" fmla="*/ 2191707 w 5877442"/>
              <a:gd name="connsiteY95" fmla="*/ 2349305 h 2757268"/>
              <a:gd name="connsiteX96" fmla="*/ 2163571 w 5877442"/>
              <a:gd name="connsiteY96" fmla="*/ 2321170 h 2757268"/>
              <a:gd name="connsiteX97" fmla="*/ 2093233 w 5877442"/>
              <a:gd name="connsiteY97" fmla="*/ 2307102 h 2757268"/>
              <a:gd name="connsiteX98" fmla="*/ 2008827 w 5877442"/>
              <a:gd name="connsiteY98" fmla="*/ 2278966 h 2757268"/>
              <a:gd name="connsiteX99" fmla="*/ 1980691 w 5877442"/>
              <a:gd name="connsiteY99" fmla="*/ 2250831 h 2757268"/>
              <a:gd name="connsiteX100" fmla="*/ 1938488 w 5877442"/>
              <a:gd name="connsiteY100" fmla="*/ 2236763 h 2757268"/>
              <a:gd name="connsiteX101" fmla="*/ 1868150 w 5877442"/>
              <a:gd name="connsiteY101" fmla="*/ 2138290 h 2757268"/>
              <a:gd name="connsiteX102" fmla="*/ 1882217 w 5877442"/>
              <a:gd name="connsiteY102" fmla="*/ 1927274 h 2757268"/>
              <a:gd name="connsiteX103" fmla="*/ 1882217 w 5877442"/>
              <a:gd name="connsiteY103" fmla="*/ 1800665 h 2757268"/>
              <a:gd name="connsiteX104" fmla="*/ 1797811 w 5877442"/>
              <a:gd name="connsiteY104" fmla="*/ 1772530 h 2757268"/>
              <a:gd name="connsiteX105" fmla="*/ 1755608 w 5877442"/>
              <a:gd name="connsiteY105" fmla="*/ 1758462 h 2757268"/>
              <a:gd name="connsiteX106" fmla="*/ 1713405 w 5877442"/>
              <a:gd name="connsiteY106" fmla="*/ 1744394 h 2757268"/>
              <a:gd name="connsiteX107" fmla="*/ 1628999 w 5877442"/>
              <a:gd name="connsiteY107" fmla="*/ 1730326 h 2757268"/>
              <a:gd name="connsiteX108" fmla="*/ 1516457 w 5877442"/>
              <a:gd name="connsiteY108" fmla="*/ 1688123 h 2757268"/>
              <a:gd name="connsiteX109" fmla="*/ 1460187 w 5877442"/>
              <a:gd name="connsiteY109" fmla="*/ 1659988 h 2757268"/>
              <a:gd name="connsiteX110" fmla="*/ 1375781 w 5877442"/>
              <a:gd name="connsiteY110" fmla="*/ 1631853 h 2757268"/>
              <a:gd name="connsiteX111" fmla="*/ 1178833 w 5877442"/>
              <a:gd name="connsiteY111" fmla="*/ 1645920 h 2757268"/>
              <a:gd name="connsiteX112" fmla="*/ 1136630 w 5877442"/>
              <a:gd name="connsiteY112" fmla="*/ 1659988 h 2757268"/>
              <a:gd name="connsiteX113" fmla="*/ 1038156 w 5877442"/>
              <a:gd name="connsiteY113" fmla="*/ 1674056 h 2757268"/>
              <a:gd name="connsiteX114" fmla="*/ 827141 w 5877442"/>
              <a:gd name="connsiteY114" fmla="*/ 1702191 h 2757268"/>
              <a:gd name="connsiteX115" fmla="*/ 784937 w 5877442"/>
              <a:gd name="connsiteY115" fmla="*/ 1716259 h 2757268"/>
              <a:gd name="connsiteX116" fmla="*/ 728667 w 5877442"/>
              <a:gd name="connsiteY116" fmla="*/ 1730326 h 2757268"/>
              <a:gd name="connsiteX117" fmla="*/ 700531 w 5877442"/>
              <a:gd name="connsiteY117" fmla="*/ 1758462 h 2757268"/>
              <a:gd name="connsiteX118" fmla="*/ 545787 w 5877442"/>
              <a:gd name="connsiteY118" fmla="*/ 1800665 h 2757268"/>
              <a:gd name="connsiteX119" fmla="*/ 264433 w 5877442"/>
              <a:gd name="connsiteY119" fmla="*/ 1786597 h 2757268"/>
              <a:gd name="connsiteX120" fmla="*/ 81553 w 5877442"/>
              <a:gd name="connsiteY120" fmla="*/ 1772530 h 2757268"/>
              <a:gd name="connsiteX121" fmla="*/ 67485 w 5877442"/>
              <a:gd name="connsiteY121" fmla="*/ 1716259 h 2757268"/>
              <a:gd name="connsiteX122" fmla="*/ 39350 w 5877442"/>
              <a:gd name="connsiteY122" fmla="*/ 1688123 h 2757268"/>
              <a:gd name="connsiteX123" fmla="*/ 39350 w 5877442"/>
              <a:gd name="connsiteY123" fmla="*/ 1392702 h 2757268"/>
              <a:gd name="connsiteX124" fmla="*/ 53417 w 5877442"/>
              <a:gd name="connsiteY124" fmla="*/ 1350499 h 2757268"/>
              <a:gd name="connsiteX125" fmla="*/ 81553 w 5877442"/>
              <a:gd name="connsiteY125" fmla="*/ 1322363 h 2757268"/>
              <a:gd name="connsiteX126" fmla="*/ 109688 w 5877442"/>
              <a:gd name="connsiteY126" fmla="*/ 1280160 h 2757268"/>
              <a:gd name="connsiteX127" fmla="*/ 180027 w 5877442"/>
              <a:gd name="connsiteY127" fmla="*/ 1223890 h 2757268"/>
              <a:gd name="connsiteX128" fmla="*/ 222230 w 5877442"/>
              <a:gd name="connsiteY128" fmla="*/ 1139483 h 2757268"/>
              <a:gd name="connsiteX129" fmla="*/ 264433 w 5877442"/>
              <a:gd name="connsiteY129" fmla="*/ 1069145 h 2757268"/>
              <a:gd name="connsiteX130" fmla="*/ 278501 w 5877442"/>
              <a:gd name="connsiteY130" fmla="*/ 1026942 h 2757268"/>
              <a:gd name="connsiteX131" fmla="*/ 306636 w 5877442"/>
              <a:gd name="connsiteY131" fmla="*/ 998806 h 2757268"/>
              <a:gd name="connsiteX132" fmla="*/ 320704 w 5877442"/>
              <a:gd name="connsiteY132" fmla="*/ 970671 h 27572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5877442" h="2757268">
                <a:moveTo>
                  <a:pt x="264433" y="1055077"/>
                </a:moveTo>
                <a:cubicBezTo>
                  <a:pt x="299982" y="948428"/>
                  <a:pt x="274774" y="994397"/>
                  <a:pt x="334771" y="914400"/>
                </a:cubicBezTo>
                <a:cubicBezTo>
                  <a:pt x="349629" y="869827"/>
                  <a:pt x="345809" y="868950"/>
                  <a:pt x="376974" y="829994"/>
                </a:cubicBezTo>
                <a:cubicBezTo>
                  <a:pt x="385260" y="819637"/>
                  <a:pt x="393737" y="808683"/>
                  <a:pt x="405110" y="801859"/>
                </a:cubicBezTo>
                <a:cubicBezTo>
                  <a:pt x="428080" y="788077"/>
                  <a:pt x="500360" y="778046"/>
                  <a:pt x="517651" y="773723"/>
                </a:cubicBezTo>
                <a:cubicBezTo>
                  <a:pt x="532037" y="770127"/>
                  <a:pt x="545786" y="764345"/>
                  <a:pt x="559854" y="759656"/>
                </a:cubicBezTo>
                <a:cubicBezTo>
                  <a:pt x="663814" y="655696"/>
                  <a:pt x="502359" y="808762"/>
                  <a:pt x="630193" y="717453"/>
                </a:cubicBezTo>
                <a:cubicBezTo>
                  <a:pt x="651778" y="702035"/>
                  <a:pt x="686464" y="661182"/>
                  <a:pt x="686464" y="661182"/>
                </a:cubicBezTo>
                <a:cubicBezTo>
                  <a:pt x="721821" y="555107"/>
                  <a:pt x="670014" y="681743"/>
                  <a:pt x="742734" y="590843"/>
                </a:cubicBezTo>
                <a:cubicBezTo>
                  <a:pt x="797298" y="522637"/>
                  <a:pt x="706927" y="565264"/>
                  <a:pt x="799005" y="534573"/>
                </a:cubicBezTo>
                <a:cubicBezTo>
                  <a:pt x="808384" y="525194"/>
                  <a:pt x="818855" y="516794"/>
                  <a:pt x="827141" y="506437"/>
                </a:cubicBezTo>
                <a:cubicBezTo>
                  <a:pt x="889982" y="427886"/>
                  <a:pt x="821016" y="470359"/>
                  <a:pt x="939682" y="351693"/>
                </a:cubicBezTo>
                <a:cubicBezTo>
                  <a:pt x="958439" y="332936"/>
                  <a:pt x="980037" y="316643"/>
                  <a:pt x="995953" y="295422"/>
                </a:cubicBezTo>
                <a:cubicBezTo>
                  <a:pt x="1010021" y="276665"/>
                  <a:pt x="1020632" y="254728"/>
                  <a:pt x="1038156" y="239151"/>
                </a:cubicBezTo>
                <a:cubicBezTo>
                  <a:pt x="1063429" y="216686"/>
                  <a:pt x="1122562" y="182880"/>
                  <a:pt x="1122562" y="182880"/>
                </a:cubicBezTo>
                <a:cubicBezTo>
                  <a:pt x="1170795" y="110529"/>
                  <a:pt x="1125909" y="166135"/>
                  <a:pt x="1192901" y="112542"/>
                </a:cubicBezTo>
                <a:cubicBezTo>
                  <a:pt x="1203258" y="104257"/>
                  <a:pt x="1210425" y="92364"/>
                  <a:pt x="1221036" y="84406"/>
                </a:cubicBezTo>
                <a:cubicBezTo>
                  <a:pt x="1258418" y="56370"/>
                  <a:pt x="1299395" y="22841"/>
                  <a:pt x="1347645" y="14068"/>
                </a:cubicBezTo>
                <a:cubicBezTo>
                  <a:pt x="1384841" y="7305"/>
                  <a:pt x="1422673" y="4689"/>
                  <a:pt x="1460187" y="0"/>
                </a:cubicBezTo>
                <a:cubicBezTo>
                  <a:pt x="1542192" y="20502"/>
                  <a:pt x="1502785" y="397"/>
                  <a:pt x="1572728" y="70339"/>
                </a:cubicBezTo>
                <a:lnTo>
                  <a:pt x="1600864" y="98474"/>
                </a:lnTo>
                <a:lnTo>
                  <a:pt x="1628999" y="182880"/>
                </a:lnTo>
                <a:cubicBezTo>
                  <a:pt x="1638624" y="211756"/>
                  <a:pt x="1640307" y="237771"/>
                  <a:pt x="1671202" y="253219"/>
                </a:cubicBezTo>
                <a:cubicBezTo>
                  <a:pt x="1697728" y="266482"/>
                  <a:pt x="1755608" y="281354"/>
                  <a:pt x="1755608" y="281354"/>
                </a:cubicBezTo>
                <a:cubicBezTo>
                  <a:pt x="1772648" y="278514"/>
                  <a:pt x="1855580" y="269201"/>
                  <a:pt x="1882217" y="253219"/>
                </a:cubicBezTo>
                <a:cubicBezTo>
                  <a:pt x="1893590" y="246395"/>
                  <a:pt x="1899996" y="233369"/>
                  <a:pt x="1910353" y="225083"/>
                </a:cubicBezTo>
                <a:cubicBezTo>
                  <a:pt x="1949310" y="193917"/>
                  <a:pt x="1950185" y="197738"/>
                  <a:pt x="1994759" y="182880"/>
                </a:cubicBezTo>
                <a:cubicBezTo>
                  <a:pt x="2004137" y="168812"/>
                  <a:pt x="2008826" y="150055"/>
                  <a:pt x="2022894" y="140677"/>
                </a:cubicBezTo>
                <a:cubicBezTo>
                  <a:pt x="2070826" y="108723"/>
                  <a:pt x="2216859" y="139127"/>
                  <a:pt x="2233910" y="140677"/>
                </a:cubicBezTo>
                <a:cubicBezTo>
                  <a:pt x="2247978" y="145366"/>
                  <a:pt x="2263775" y="146520"/>
                  <a:pt x="2276113" y="154745"/>
                </a:cubicBezTo>
                <a:cubicBezTo>
                  <a:pt x="2381490" y="224997"/>
                  <a:pt x="2260171" y="177566"/>
                  <a:pt x="2360519" y="211016"/>
                </a:cubicBezTo>
                <a:cubicBezTo>
                  <a:pt x="2402722" y="206327"/>
                  <a:pt x="2447496" y="212191"/>
                  <a:pt x="2487128" y="196948"/>
                </a:cubicBezTo>
                <a:cubicBezTo>
                  <a:pt x="2511886" y="187426"/>
                  <a:pt x="2518234" y="149065"/>
                  <a:pt x="2543399" y="140677"/>
                </a:cubicBezTo>
                <a:lnTo>
                  <a:pt x="2670008" y="98474"/>
                </a:lnTo>
                <a:lnTo>
                  <a:pt x="2712211" y="84406"/>
                </a:lnTo>
                <a:cubicBezTo>
                  <a:pt x="2768482" y="89095"/>
                  <a:pt x="2825655" y="87400"/>
                  <a:pt x="2881024" y="98474"/>
                </a:cubicBezTo>
                <a:cubicBezTo>
                  <a:pt x="2897603" y="101790"/>
                  <a:pt x="2907687" y="119950"/>
                  <a:pt x="2923227" y="126610"/>
                </a:cubicBezTo>
                <a:cubicBezTo>
                  <a:pt x="2949932" y="138055"/>
                  <a:pt x="3044869" y="151572"/>
                  <a:pt x="3063904" y="154745"/>
                </a:cubicBezTo>
                <a:cubicBezTo>
                  <a:pt x="3077972" y="159434"/>
                  <a:pt x="3093769" y="160588"/>
                  <a:pt x="3106107" y="168813"/>
                </a:cubicBezTo>
                <a:cubicBezTo>
                  <a:pt x="3154894" y="201338"/>
                  <a:pt x="3161206" y="257070"/>
                  <a:pt x="3232716" y="267286"/>
                </a:cubicBezTo>
                <a:cubicBezTo>
                  <a:pt x="3283976" y="274609"/>
                  <a:pt x="3337713" y="278839"/>
                  <a:pt x="3387461" y="295422"/>
                </a:cubicBezTo>
                <a:cubicBezTo>
                  <a:pt x="3411417" y="303407"/>
                  <a:pt x="3434353" y="314179"/>
                  <a:pt x="3457799" y="323557"/>
                </a:cubicBezTo>
                <a:cubicBezTo>
                  <a:pt x="3467177" y="332936"/>
                  <a:pt x="3474898" y="344336"/>
                  <a:pt x="3485934" y="351693"/>
                </a:cubicBezTo>
                <a:cubicBezTo>
                  <a:pt x="3588142" y="419832"/>
                  <a:pt x="3505826" y="343450"/>
                  <a:pt x="3570341" y="407963"/>
                </a:cubicBezTo>
                <a:cubicBezTo>
                  <a:pt x="3575030" y="422031"/>
                  <a:pt x="3576779" y="437451"/>
                  <a:pt x="3584408" y="450166"/>
                </a:cubicBezTo>
                <a:cubicBezTo>
                  <a:pt x="3662919" y="581018"/>
                  <a:pt x="3556213" y="351571"/>
                  <a:pt x="3640679" y="520505"/>
                </a:cubicBezTo>
                <a:cubicBezTo>
                  <a:pt x="3724968" y="689084"/>
                  <a:pt x="3624051" y="527855"/>
                  <a:pt x="3696950" y="618979"/>
                </a:cubicBezTo>
                <a:cubicBezTo>
                  <a:pt x="3710205" y="635548"/>
                  <a:pt x="3730574" y="677993"/>
                  <a:pt x="3753221" y="689317"/>
                </a:cubicBezTo>
                <a:cubicBezTo>
                  <a:pt x="3770514" y="697963"/>
                  <a:pt x="3790289" y="701126"/>
                  <a:pt x="3809491" y="703385"/>
                </a:cubicBezTo>
                <a:cubicBezTo>
                  <a:pt x="3870212" y="710529"/>
                  <a:pt x="3931411" y="712764"/>
                  <a:pt x="3992371" y="717453"/>
                </a:cubicBezTo>
                <a:cubicBezTo>
                  <a:pt x="4006439" y="726831"/>
                  <a:pt x="4021372" y="735026"/>
                  <a:pt x="4034574" y="745588"/>
                </a:cubicBezTo>
                <a:cubicBezTo>
                  <a:pt x="4162546" y="847963"/>
                  <a:pt x="3840701" y="763631"/>
                  <a:pt x="4372199" y="787791"/>
                </a:cubicBezTo>
                <a:cubicBezTo>
                  <a:pt x="4382753" y="789110"/>
                  <a:pt x="4510031" y="800436"/>
                  <a:pt x="4541011" y="815926"/>
                </a:cubicBezTo>
                <a:cubicBezTo>
                  <a:pt x="4552874" y="821858"/>
                  <a:pt x="4559768" y="834683"/>
                  <a:pt x="4569147" y="844062"/>
                </a:cubicBezTo>
                <a:cubicBezTo>
                  <a:pt x="4604505" y="950140"/>
                  <a:pt x="4556809" y="819386"/>
                  <a:pt x="4611350" y="928468"/>
                </a:cubicBezTo>
                <a:cubicBezTo>
                  <a:pt x="4617982" y="941731"/>
                  <a:pt x="4611077" y="966897"/>
                  <a:pt x="4625417" y="970671"/>
                </a:cubicBezTo>
                <a:cubicBezTo>
                  <a:pt x="4707547" y="992284"/>
                  <a:pt x="4793725" y="997204"/>
                  <a:pt x="4878636" y="998806"/>
                </a:cubicBezTo>
                <a:lnTo>
                  <a:pt x="5624224" y="1012874"/>
                </a:lnTo>
                <a:cubicBezTo>
                  <a:pt x="5633602" y="1026942"/>
                  <a:pt x="5641797" y="1041875"/>
                  <a:pt x="5652359" y="1055077"/>
                </a:cubicBezTo>
                <a:cubicBezTo>
                  <a:pt x="5660644" y="1065434"/>
                  <a:pt x="5675269" y="1071022"/>
                  <a:pt x="5680494" y="1083213"/>
                </a:cubicBezTo>
                <a:cubicBezTo>
                  <a:pt x="5730596" y="1200119"/>
                  <a:pt x="5644608" y="1116086"/>
                  <a:pt x="5750833" y="1195754"/>
                </a:cubicBezTo>
                <a:cubicBezTo>
                  <a:pt x="5755522" y="1209822"/>
                  <a:pt x="5761305" y="1223571"/>
                  <a:pt x="5764901" y="1237957"/>
                </a:cubicBezTo>
                <a:cubicBezTo>
                  <a:pt x="5770700" y="1261154"/>
                  <a:pt x="5770572" y="1285908"/>
                  <a:pt x="5778968" y="1308296"/>
                </a:cubicBezTo>
                <a:cubicBezTo>
                  <a:pt x="5784905" y="1324127"/>
                  <a:pt x="5797725" y="1336431"/>
                  <a:pt x="5807104" y="1350499"/>
                </a:cubicBezTo>
                <a:cubicBezTo>
                  <a:pt x="5841353" y="1453247"/>
                  <a:pt x="5828046" y="1406133"/>
                  <a:pt x="5849307" y="1491176"/>
                </a:cubicBezTo>
                <a:cubicBezTo>
                  <a:pt x="5853996" y="1542757"/>
                  <a:pt x="5856049" y="1594647"/>
                  <a:pt x="5863374" y="1645920"/>
                </a:cubicBezTo>
                <a:cubicBezTo>
                  <a:pt x="5865471" y="1660600"/>
                  <a:pt x="5877442" y="1673294"/>
                  <a:pt x="5877442" y="1688123"/>
                </a:cubicBezTo>
                <a:cubicBezTo>
                  <a:pt x="5877442" y="1857000"/>
                  <a:pt x="5872023" y="2025904"/>
                  <a:pt x="5863374" y="2194560"/>
                </a:cubicBezTo>
                <a:cubicBezTo>
                  <a:pt x="5860493" y="2250743"/>
                  <a:pt x="5796016" y="2290055"/>
                  <a:pt x="5764901" y="2321170"/>
                </a:cubicBezTo>
                <a:lnTo>
                  <a:pt x="5736765" y="2349305"/>
                </a:lnTo>
                <a:cubicBezTo>
                  <a:pt x="5714451" y="2416246"/>
                  <a:pt x="5738341" y="2373365"/>
                  <a:pt x="5680494" y="2419643"/>
                </a:cubicBezTo>
                <a:cubicBezTo>
                  <a:pt x="5636875" y="2454538"/>
                  <a:pt x="5667893" y="2447045"/>
                  <a:pt x="5610156" y="2475914"/>
                </a:cubicBezTo>
                <a:cubicBezTo>
                  <a:pt x="5586516" y="2487734"/>
                  <a:pt x="5534220" y="2497289"/>
                  <a:pt x="5511682" y="2504050"/>
                </a:cubicBezTo>
                <a:cubicBezTo>
                  <a:pt x="5340435" y="2555424"/>
                  <a:pt x="5500704" y="2513828"/>
                  <a:pt x="5371005" y="2546253"/>
                </a:cubicBezTo>
                <a:cubicBezTo>
                  <a:pt x="5337746" y="2579512"/>
                  <a:pt x="5310660" y="2602619"/>
                  <a:pt x="5286599" y="2644726"/>
                </a:cubicBezTo>
                <a:cubicBezTo>
                  <a:pt x="5279242" y="2657601"/>
                  <a:pt x="5283017" y="2676444"/>
                  <a:pt x="5272531" y="2686930"/>
                </a:cubicBezTo>
                <a:cubicBezTo>
                  <a:pt x="5224161" y="2735300"/>
                  <a:pt x="5198991" y="2739578"/>
                  <a:pt x="5145922" y="2757268"/>
                </a:cubicBezTo>
                <a:cubicBezTo>
                  <a:pt x="4991177" y="2752579"/>
                  <a:pt x="4836048" y="2755074"/>
                  <a:pt x="4681688" y="2743200"/>
                </a:cubicBezTo>
                <a:cubicBezTo>
                  <a:pt x="4652118" y="2740925"/>
                  <a:pt x="4623808" y="2728328"/>
                  <a:pt x="4597282" y="2715065"/>
                </a:cubicBezTo>
                <a:cubicBezTo>
                  <a:pt x="4471478" y="2652162"/>
                  <a:pt x="4524530" y="2672057"/>
                  <a:pt x="4442537" y="2644726"/>
                </a:cubicBezTo>
                <a:cubicBezTo>
                  <a:pt x="4414402" y="2649415"/>
                  <a:pt x="4386654" y="2658794"/>
                  <a:pt x="4358131" y="2658794"/>
                </a:cubicBezTo>
                <a:cubicBezTo>
                  <a:pt x="4334221" y="2658794"/>
                  <a:pt x="4311318" y="2649003"/>
                  <a:pt x="4287793" y="2644726"/>
                </a:cubicBezTo>
                <a:cubicBezTo>
                  <a:pt x="4259730" y="2639624"/>
                  <a:pt x="4231522" y="2635348"/>
                  <a:pt x="4203387" y="2630659"/>
                </a:cubicBezTo>
                <a:cubicBezTo>
                  <a:pt x="4184630" y="2621280"/>
                  <a:pt x="4166391" y="2610784"/>
                  <a:pt x="4147116" y="2602523"/>
                </a:cubicBezTo>
                <a:cubicBezTo>
                  <a:pt x="4055616" y="2563309"/>
                  <a:pt x="4008084" y="2594508"/>
                  <a:pt x="3879830" y="2602523"/>
                </a:cubicBezTo>
                <a:cubicBezTo>
                  <a:pt x="3879660" y="2602693"/>
                  <a:pt x="3795206" y="2696344"/>
                  <a:pt x="3767288" y="2700997"/>
                </a:cubicBezTo>
                <a:cubicBezTo>
                  <a:pt x="3697753" y="2712586"/>
                  <a:pt x="3626611" y="2710376"/>
                  <a:pt x="3556273" y="2715065"/>
                </a:cubicBezTo>
                <a:cubicBezTo>
                  <a:pt x="3366115" y="2753097"/>
                  <a:pt x="3432396" y="2745444"/>
                  <a:pt x="3077971" y="2715065"/>
                </a:cubicBezTo>
                <a:cubicBezTo>
                  <a:pt x="3048422" y="2712532"/>
                  <a:pt x="3021700" y="2696308"/>
                  <a:pt x="2993565" y="2686930"/>
                </a:cubicBezTo>
                <a:cubicBezTo>
                  <a:pt x="2928047" y="2621409"/>
                  <a:pt x="3012863" y="2696578"/>
                  <a:pt x="2909159" y="2644726"/>
                </a:cubicBezTo>
                <a:cubicBezTo>
                  <a:pt x="2888188" y="2634241"/>
                  <a:pt x="2869467" y="2619102"/>
                  <a:pt x="2852888" y="2602523"/>
                </a:cubicBezTo>
                <a:cubicBezTo>
                  <a:pt x="2812560" y="2562196"/>
                  <a:pt x="2821525" y="2538008"/>
                  <a:pt x="2768482" y="2518117"/>
                </a:cubicBezTo>
                <a:cubicBezTo>
                  <a:pt x="2743169" y="2508625"/>
                  <a:pt x="2614285" y="2492070"/>
                  <a:pt x="2599670" y="2489982"/>
                </a:cubicBezTo>
                <a:cubicBezTo>
                  <a:pt x="2457707" y="2442660"/>
                  <a:pt x="2665260" y="2515958"/>
                  <a:pt x="2515264" y="2447779"/>
                </a:cubicBezTo>
                <a:cubicBezTo>
                  <a:pt x="2435426" y="2411489"/>
                  <a:pt x="2417072" y="2409164"/>
                  <a:pt x="2346451" y="2391508"/>
                </a:cubicBezTo>
                <a:cubicBezTo>
                  <a:pt x="2245190" y="2324001"/>
                  <a:pt x="2382744" y="2406616"/>
                  <a:pt x="2191707" y="2349305"/>
                </a:cubicBezTo>
                <a:cubicBezTo>
                  <a:pt x="2179003" y="2345494"/>
                  <a:pt x="2175762" y="2326395"/>
                  <a:pt x="2163571" y="2321170"/>
                </a:cubicBezTo>
                <a:cubicBezTo>
                  <a:pt x="2141594" y="2311751"/>
                  <a:pt x="2116301" y="2313393"/>
                  <a:pt x="2093233" y="2307102"/>
                </a:cubicBezTo>
                <a:cubicBezTo>
                  <a:pt x="2064621" y="2299298"/>
                  <a:pt x="2008827" y="2278966"/>
                  <a:pt x="2008827" y="2278966"/>
                </a:cubicBezTo>
                <a:cubicBezTo>
                  <a:pt x="1999448" y="2269588"/>
                  <a:pt x="1992064" y="2257655"/>
                  <a:pt x="1980691" y="2250831"/>
                </a:cubicBezTo>
                <a:cubicBezTo>
                  <a:pt x="1967975" y="2243202"/>
                  <a:pt x="1949880" y="2246256"/>
                  <a:pt x="1938488" y="2236763"/>
                </a:cubicBezTo>
                <a:cubicBezTo>
                  <a:pt x="1925399" y="2225856"/>
                  <a:pt x="1880981" y="2157536"/>
                  <a:pt x="1868150" y="2138290"/>
                </a:cubicBezTo>
                <a:cubicBezTo>
                  <a:pt x="1872839" y="2067951"/>
                  <a:pt x="1874837" y="1997381"/>
                  <a:pt x="1882217" y="1927274"/>
                </a:cubicBezTo>
                <a:cubicBezTo>
                  <a:pt x="1886176" y="1889664"/>
                  <a:pt x="1919750" y="1838198"/>
                  <a:pt x="1882217" y="1800665"/>
                </a:cubicBezTo>
                <a:cubicBezTo>
                  <a:pt x="1861246" y="1779694"/>
                  <a:pt x="1825946" y="1781908"/>
                  <a:pt x="1797811" y="1772530"/>
                </a:cubicBezTo>
                <a:lnTo>
                  <a:pt x="1755608" y="1758462"/>
                </a:lnTo>
                <a:cubicBezTo>
                  <a:pt x="1741540" y="1753773"/>
                  <a:pt x="1728032" y="1746832"/>
                  <a:pt x="1713405" y="1744394"/>
                </a:cubicBezTo>
                <a:lnTo>
                  <a:pt x="1628999" y="1730326"/>
                </a:lnTo>
                <a:cubicBezTo>
                  <a:pt x="1472329" y="1651993"/>
                  <a:pt x="1669693" y="1745586"/>
                  <a:pt x="1516457" y="1688123"/>
                </a:cubicBezTo>
                <a:cubicBezTo>
                  <a:pt x="1496822" y="1680760"/>
                  <a:pt x="1479658" y="1667776"/>
                  <a:pt x="1460187" y="1659988"/>
                </a:cubicBezTo>
                <a:cubicBezTo>
                  <a:pt x="1432651" y="1648974"/>
                  <a:pt x="1375781" y="1631853"/>
                  <a:pt x="1375781" y="1631853"/>
                </a:cubicBezTo>
                <a:cubicBezTo>
                  <a:pt x="1310132" y="1636542"/>
                  <a:pt x="1244199" y="1638230"/>
                  <a:pt x="1178833" y="1645920"/>
                </a:cubicBezTo>
                <a:cubicBezTo>
                  <a:pt x="1164106" y="1647653"/>
                  <a:pt x="1151171" y="1657080"/>
                  <a:pt x="1136630" y="1659988"/>
                </a:cubicBezTo>
                <a:cubicBezTo>
                  <a:pt x="1104116" y="1666491"/>
                  <a:pt x="1070981" y="1669367"/>
                  <a:pt x="1038156" y="1674056"/>
                </a:cubicBezTo>
                <a:cubicBezTo>
                  <a:pt x="930330" y="1709996"/>
                  <a:pt x="1056632" y="1671592"/>
                  <a:pt x="827141" y="1702191"/>
                </a:cubicBezTo>
                <a:cubicBezTo>
                  <a:pt x="812442" y="1704151"/>
                  <a:pt x="799195" y="1712185"/>
                  <a:pt x="784937" y="1716259"/>
                </a:cubicBezTo>
                <a:cubicBezTo>
                  <a:pt x="766347" y="1721570"/>
                  <a:pt x="747424" y="1725637"/>
                  <a:pt x="728667" y="1730326"/>
                </a:cubicBezTo>
                <a:cubicBezTo>
                  <a:pt x="719288" y="1739705"/>
                  <a:pt x="712394" y="1752530"/>
                  <a:pt x="700531" y="1758462"/>
                </a:cubicBezTo>
                <a:cubicBezTo>
                  <a:pt x="652938" y="1782258"/>
                  <a:pt x="597239" y="1790374"/>
                  <a:pt x="545787" y="1800665"/>
                </a:cubicBezTo>
                <a:lnTo>
                  <a:pt x="264433" y="1786597"/>
                </a:lnTo>
                <a:cubicBezTo>
                  <a:pt x="203405" y="1782898"/>
                  <a:pt x="139131" y="1793093"/>
                  <a:pt x="81553" y="1772530"/>
                </a:cubicBezTo>
                <a:cubicBezTo>
                  <a:pt x="63345" y="1766027"/>
                  <a:pt x="76131" y="1733552"/>
                  <a:pt x="67485" y="1716259"/>
                </a:cubicBezTo>
                <a:cubicBezTo>
                  <a:pt x="61554" y="1704396"/>
                  <a:pt x="48728" y="1697502"/>
                  <a:pt x="39350" y="1688123"/>
                </a:cubicBezTo>
                <a:cubicBezTo>
                  <a:pt x="0" y="1570075"/>
                  <a:pt x="16188" y="1635911"/>
                  <a:pt x="39350" y="1392702"/>
                </a:cubicBezTo>
                <a:cubicBezTo>
                  <a:pt x="40756" y="1377940"/>
                  <a:pt x="45788" y="1363214"/>
                  <a:pt x="53417" y="1350499"/>
                </a:cubicBezTo>
                <a:cubicBezTo>
                  <a:pt x="60241" y="1339126"/>
                  <a:pt x="73267" y="1332720"/>
                  <a:pt x="81553" y="1322363"/>
                </a:cubicBezTo>
                <a:cubicBezTo>
                  <a:pt x="92115" y="1309161"/>
                  <a:pt x="99126" y="1293362"/>
                  <a:pt x="109688" y="1280160"/>
                </a:cubicBezTo>
                <a:cubicBezTo>
                  <a:pt x="132596" y="1251526"/>
                  <a:pt x="148693" y="1244779"/>
                  <a:pt x="180027" y="1223890"/>
                </a:cubicBezTo>
                <a:cubicBezTo>
                  <a:pt x="215384" y="1117812"/>
                  <a:pt x="167690" y="1248563"/>
                  <a:pt x="222230" y="1139483"/>
                </a:cubicBezTo>
                <a:cubicBezTo>
                  <a:pt x="258754" y="1066435"/>
                  <a:pt x="209476" y="1124100"/>
                  <a:pt x="264433" y="1069145"/>
                </a:cubicBezTo>
                <a:cubicBezTo>
                  <a:pt x="269122" y="1055077"/>
                  <a:pt x="270872" y="1039658"/>
                  <a:pt x="278501" y="1026942"/>
                </a:cubicBezTo>
                <a:cubicBezTo>
                  <a:pt x="285325" y="1015569"/>
                  <a:pt x="298678" y="1009417"/>
                  <a:pt x="306636" y="998806"/>
                </a:cubicBezTo>
                <a:cubicBezTo>
                  <a:pt x="312927" y="990418"/>
                  <a:pt x="316015" y="980049"/>
                  <a:pt x="320704" y="970671"/>
                </a:cubicBezTo>
              </a:path>
            </a:pathLst>
          </a:custGeom>
          <a:ln w="762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Flora - 1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2060848"/>
            <a:ext cx="3707904" cy="4525963"/>
          </a:xfrm>
        </p:spPr>
        <p:txBody>
          <a:bodyPr/>
          <a:lstStyle/>
          <a:p>
            <a:r>
              <a:rPr lang="cs-CZ" dirty="0" err="1" smtClean="0"/>
              <a:t>Tvrdolisté</a:t>
            </a:r>
            <a:r>
              <a:rPr lang="cs-CZ" dirty="0" smtClean="0"/>
              <a:t> vždy zelené keře </a:t>
            </a:r>
            <a:r>
              <a:rPr lang="cs-CZ" dirty="0" err="1" smtClean="0"/>
              <a:t>Makchie</a:t>
            </a:r>
            <a:endParaRPr lang="cs-CZ" dirty="0" smtClean="0"/>
          </a:p>
          <a:p>
            <a:r>
              <a:rPr lang="cs-CZ" dirty="0" smtClean="0"/>
              <a:t>Cedr  (např. libanonský)</a:t>
            </a:r>
          </a:p>
          <a:p>
            <a:r>
              <a:rPr lang="cs-CZ" dirty="0" smtClean="0"/>
              <a:t>Palmy (datlová)</a:t>
            </a:r>
          </a:p>
          <a:p>
            <a:r>
              <a:rPr lang="cs-CZ" dirty="0" smtClean="0"/>
              <a:t>Dub (korkový)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 descr="C:\Users\vlastnik\Pictures\cedr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1988840"/>
            <a:ext cx="5436096" cy="40770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Flora - 2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600" dirty="0" smtClean="0"/>
              <a:t>Olivy </a:t>
            </a:r>
          </a:p>
          <a:p>
            <a:r>
              <a:rPr lang="cs-CZ" sz="3600" dirty="0" smtClean="0"/>
              <a:t>Vinná réva</a:t>
            </a:r>
          </a:p>
          <a:p>
            <a:r>
              <a:rPr lang="cs-CZ" sz="3600" dirty="0" smtClean="0"/>
              <a:t>Citrusy</a:t>
            </a:r>
          </a:p>
          <a:p>
            <a:r>
              <a:rPr lang="cs-CZ" sz="3600" dirty="0" smtClean="0"/>
              <a:t>Zelenina - rajčata</a:t>
            </a:r>
          </a:p>
          <a:p>
            <a:r>
              <a:rPr lang="cs-CZ" sz="3600" dirty="0" smtClean="0"/>
              <a:t>Ovoce</a:t>
            </a:r>
          </a:p>
          <a:p>
            <a:r>
              <a:rPr lang="cs-CZ" sz="3600" dirty="0" smtClean="0"/>
              <a:t>Bavlna</a:t>
            </a:r>
          </a:p>
          <a:p>
            <a:r>
              <a:rPr lang="cs-CZ" sz="3600" dirty="0" smtClean="0"/>
              <a:t>Datle</a:t>
            </a:r>
          </a:p>
          <a:p>
            <a:pPr>
              <a:buNone/>
            </a:pPr>
            <a:endParaRPr lang="cs-CZ" sz="3600" dirty="0" smtClean="0"/>
          </a:p>
          <a:p>
            <a:endParaRPr lang="cs-CZ" sz="3600" dirty="0"/>
          </a:p>
        </p:txBody>
      </p:sp>
      <p:pic>
        <p:nvPicPr>
          <p:cNvPr id="2050" name="Picture 2" descr="C:\Users\vlastnik\Pictures\800px-Olive_tree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08874" y="2276872"/>
            <a:ext cx="4835126" cy="34450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GIANCARLO DESSI. </a:t>
            </a:r>
            <a:r>
              <a:rPr lang="cs-CZ" dirty="0" err="1" smtClean="0"/>
              <a:t>Gutturu</a:t>
            </a:r>
            <a:r>
              <a:rPr lang="cs-CZ" dirty="0" smtClean="0"/>
              <a:t> </a:t>
            </a:r>
            <a:r>
              <a:rPr lang="cs-CZ" dirty="0" err="1" smtClean="0"/>
              <a:t>mannu</a:t>
            </a:r>
            <a:r>
              <a:rPr lang="cs-CZ" dirty="0" smtClean="0"/>
              <a:t> g3.jpg. In: </a:t>
            </a:r>
            <a:r>
              <a:rPr lang="cs-CZ" i="1" dirty="0" err="1" smtClean="0"/>
              <a:t>Wikipedia</a:t>
            </a:r>
            <a:r>
              <a:rPr lang="cs-CZ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2006- říjen [cit. 2012-02-26]. Dostupné z: </a:t>
            </a:r>
            <a:r>
              <a:rPr lang="cs-CZ" dirty="0" smtClean="0">
                <a:hlinkClick r:id="rId2"/>
              </a:rPr>
              <a:t>http://cs.wikipedia.org/wiki/Soubor:Gutturu_mannu_g3.jpg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http://cs.wikipedia.org/wiki/Soubor:Mediterranean_Sea_political_map-en.svg</a:t>
            </a:r>
            <a:endParaRPr lang="cs-CZ" dirty="0" smtClean="0"/>
          </a:p>
          <a:p>
            <a:r>
              <a:rPr lang="cs-CZ" dirty="0" smtClean="0"/>
              <a:t>OLIVIER BEZES. </a:t>
            </a:r>
            <a:r>
              <a:rPr lang="cs-CZ" dirty="0" err="1" smtClean="0"/>
              <a:t>Cèdre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Liban</a:t>
            </a:r>
            <a:r>
              <a:rPr lang="cs-CZ" dirty="0" smtClean="0"/>
              <a:t> </a:t>
            </a:r>
            <a:r>
              <a:rPr lang="cs-CZ" dirty="0" err="1" smtClean="0"/>
              <a:t>Barouk</a:t>
            </a:r>
            <a:r>
              <a:rPr lang="cs-CZ" dirty="0" smtClean="0"/>
              <a:t> 2005.jpg. In: </a:t>
            </a:r>
            <a:r>
              <a:rPr lang="cs-CZ" i="1" dirty="0" err="1" smtClean="0"/>
              <a:t>Wikipedia</a:t>
            </a:r>
            <a:r>
              <a:rPr lang="cs-CZ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2005-08-30 [cit. 2012-02-26]. Dostupné z: </a:t>
            </a:r>
            <a:r>
              <a:rPr lang="cs-CZ" dirty="0" smtClean="0">
                <a:hlinkClick r:id="rId4"/>
              </a:rPr>
              <a:t>http://cs.wikipedia.org/wiki/Soubor:C%C3%A8dre_du_Liban_Barouk_2005.jpg</a:t>
            </a:r>
            <a:endParaRPr lang="cs-CZ" dirty="0" smtClean="0"/>
          </a:p>
          <a:p>
            <a:r>
              <a:rPr lang="cs-CZ" dirty="0" smtClean="0"/>
              <a:t>http://cs.wikipedia.org/wiki/Soubor:Olive_tree.jpg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Vytvořeno jako DUM do předmětu zeměpis na Základní Škole Mladá Boleslav 17. listopadu 1325 příspěvková organizace, pro </a:t>
            </a:r>
            <a:r>
              <a:rPr lang="cs-CZ" dirty="0" smtClean="0"/>
              <a:t>6. </a:t>
            </a:r>
            <a:r>
              <a:rPr lang="cs-CZ" dirty="0" smtClean="0"/>
              <a:t>ročník.</a:t>
            </a:r>
          </a:p>
          <a:p>
            <a:r>
              <a:rPr lang="cs-CZ" dirty="0" smtClean="0"/>
              <a:t>Materiál slouží k doplnění výkladu o </a:t>
            </a:r>
            <a:r>
              <a:rPr lang="cs-CZ" smtClean="0"/>
              <a:t>přírodních krajinách.</a:t>
            </a:r>
            <a:endParaRPr lang="cs-CZ" dirty="0" smtClean="0"/>
          </a:p>
          <a:p>
            <a:r>
              <a:rPr lang="cs-CZ" dirty="0" smtClean="0"/>
              <a:t>Materiál doporučuji prezentovat pomocí dataprojektoru či interaktivní tabule.</a:t>
            </a:r>
          </a:p>
          <a:p>
            <a:r>
              <a:rPr lang="cs-CZ" dirty="0" smtClean="0"/>
              <a:t>Materiál byl vytvořen a pilotován v </a:t>
            </a:r>
            <a:r>
              <a:rPr lang="cs-CZ" dirty="0" smtClean="0"/>
              <a:t>II. </a:t>
            </a:r>
            <a:r>
              <a:rPr lang="cs-CZ" dirty="0" smtClean="0"/>
              <a:t>pololetí školního roku 2011/2012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912072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214</TotalTime>
  <Words>236</Words>
  <Application>Microsoft Office PowerPoint</Application>
  <PresentationFormat>Předvádění na obrazovce (4:3)</PresentationFormat>
  <Paragraphs>44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     </vt:lpstr>
      <vt:lpstr> Subtropická biota</vt:lpstr>
      <vt:lpstr>Co to je subtropická biota?</vt:lpstr>
      <vt:lpstr>Poloha</vt:lpstr>
      <vt:lpstr>Flora - 1</vt:lpstr>
      <vt:lpstr>Flora - 2</vt:lpstr>
      <vt:lpstr>odkazy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Subtropická biota</dc:title>
  <dc:creator>vlastnik</dc:creator>
  <cp:lastModifiedBy>Zdeněk Hanuš</cp:lastModifiedBy>
  <cp:revision>15</cp:revision>
  <dcterms:created xsi:type="dcterms:W3CDTF">2012-02-26T10:39:32Z</dcterms:created>
  <dcterms:modified xsi:type="dcterms:W3CDTF">2012-02-29T10:52:09Z</dcterms:modified>
</cp:coreProperties>
</file>