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60" r:id="rId6"/>
    <p:sldId id="261" r:id="rId7"/>
    <p:sldId id="25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9445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1832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3713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3107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0681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9844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6669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7153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5689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4277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3716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C83EE-CD78-48C5-85AC-CE0B1D87996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98234F-F161-4089-8D0D-DC9E7FD15B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8146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eller_sea_lion_bull.jpg" TargetMode="External"/><Relationship Id="rId2" Type="http://schemas.openxmlformats.org/officeDocument/2006/relationships/hyperlink" Target="http://cs.wikipedia.org/wiki/Soubor:Noaa-walrus2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Ovibos_moschatus.jpg" TargetMode="External"/><Relationship Id="rId4" Type="http://schemas.openxmlformats.org/officeDocument/2006/relationships/hyperlink" Target="http://cs.wikipedia.org/wiki/Soubor:Harbour_seal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Polární pustiny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VY_32_INOVACE_49_Fauna polárních pustin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49041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Polární pustiny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3800" dirty="0" smtClean="0">
                <a:solidFill>
                  <a:srgbClr val="FF0000"/>
                </a:solidFill>
              </a:rPr>
              <a:t>Fauna</a:t>
            </a:r>
            <a:endParaRPr lang="cs-CZ" sz="13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2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Arktida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Velryby</a:t>
            </a:r>
          </a:p>
          <a:p>
            <a:r>
              <a:rPr lang="cs-CZ" dirty="0" smtClean="0"/>
              <a:t>Tuleň</a:t>
            </a:r>
          </a:p>
          <a:p>
            <a:r>
              <a:rPr lang="cs-CZ" dirty="0" smtClean="0"/>
              <a:t>Lachtan </a:t>
            </a:r>
          </a:p>
          <a:p>
            <a:r>
              <a:rPr lang="cs-CZ" dirty="0" smtClean="0"/>
              <a:t>Mrož</a:t>
            </a:r>
          </a:p>
          <a:p>
            <a:r>
              <a:rPr lang="cs-CZ" dirty="0" smtClean="0"/>
              <a:t>Kur sněžný</a:t>
            </a:r>
          </a:p>
          <a:p>
            <a:r>
              <a:rPr lang="cs-CZ" dirty="0" smtClean="0"/>
              <a:t>Husa či </a:t>
            </a:r>
            <a:r>
              <a:rPr lang="cs-CZ" dirty="0"/>
              <a:t>k</a:t>
            </a:r>
            <a:r>
              <a:rPr lang="cs-CZ" dirty="0" smtClean="0"/>
              <a:t>achna </a:t>
            </a:r>
            <a:r>
              <a:rPr lang="cs-CZ" dirty="0" smtClean="0"/>
              <a:t>polární</a:t>
            </a:r>
          </a:p>
          <a:p>
            <a:r>
              <a:rPr lang="cs-CZ" dirty="0" smtClean="0"/>
              <a:t>Lední medvěd</a:t>
            </a:r>
          </a:p>
          <a:p>
            <a:r>
              <a:rPr lang="cs-CZ" dirty="0" smtClean="0"/>
              <a:t>Liška polární </a:t>
            </a:r>
          </a:p>
          <a:p>
            <a:r>
              <a:rPr lang="cs-CZ" dirty="0" smtClean="0"/>
              <a:t>Racek, chaluha</a:t>
            </a:r>
          </a:p>
          <a:p>
            <a:r>
              <a:rPr lang="cs-CZ" dirty="0" smtClean="0"/>
              <a:t>Pižmoň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1462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Antarktida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Tuleň</a:t>
            </a:r>
          </a:p>
          <a:p>
            <a:r>
              <a:rPr lang="cs-CZ" dirty="0" smtClean="0"/>
              <a:t>Chaluhy  např. </a:t>
            </a:r>
            <a:r>
              <a:rPr lang="cs-CZ" dirty="0" smtClean="0"/>
              <a:t>chaluha </a:t>
            </a:r>
            <a:r>
              <a:rPr lang="cs-CZ" dirty="0" smtClean="0"/>
              <a:t>velká</a:t>
            </a:r>
          </a:p>
          <a:p>
            <a:r>
              <a:rPr lang="cs-CZ" dirty="0" err="1" smtClean="0"/>
              <a:t>Tučnák</a:t>
            </a:r>
            <a:r>
              <a:rPr lang="cs-CZ" dirty="0" smtClean="0"/>
              <a:t>  - asi 8 druhů</a:t>
            </a:r>
          </a:p>
          <a:p>
            <a:r>
              <a:rPr lang="cs-CZ" dirty="0" smtClean="0"/>
              <a:t>Albatros</a:t>
            </a:r>
          </a:p>
          <a:p>
            <a:r>
              <a:rPr lang="cs-CZ" dirty="0" smtClean="0"/>
              <a:t>Kytovci</a:t>
            </a:r>
          </a:p>
          <a:p>
            <a:r>
              <a:rPr lang="cs-CZ" dirty="0" smtClean="0"/>
              <a:t>Rypouši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20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3949774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mrož</a:t>
            </a:r>
            <a:endParaRPr lang="cs-CZ" sz="6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55576" y="5484280"/>
            <a:ext cx="4040188" cy="639762"/>
          </a:xfrm>
        </p:spPr>
        <p:txBody>
          <a:bodyPr>
            <a:noAutofit/>
          </a:bodyPr>
          <a:lstStyle/>
          <a:p>
            <a:r>
              <a:rPr lang="cs-CZ" sz="4000" dirty="0" smtClean="0"/>
              <a:t>tuleň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871" y="1268761"/>
            <a:ext cx="4497933" cy="2802556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5436096" y="476672"/>
            <a:ext cx="4041775" cy="639762"/>
          </a:xfrm>
        </p:spPr>
        <p:txBody>
          <a:bodyPr>
            <a:noAutofit/>
          </a:bodyPr>
          <a:lstStyle/>
          <a:p>
            <a:r>
              <a:rPr lang="cs-CZ" sz="4800" dirty="0" smtClean="0"/>
              <a:t>lachtan</a:t>
            </a:r>
            <a:endParaRPr lang="cs-CZ" sz="4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240625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Documents and Settings\hanus\Dokumenty\Obrázky\800px-Steller_sea_lion_bul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7256" y="1268760"/>
            <a:ext cx="4259762" cy="2823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hanus\Dokumenty\Obrázky\800px-Harbour_sea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91948"/>
            <a:ext cx="4211960" cy="2784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87495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8024" y="4899211"/>
            <a:ext cx="4824536" cy="1143000"/>
          </a:xfrm>
        </p:spPr>
        <p:txBody>
          <a:bodyPr/>
          <a:lstStyle/>
          <a:p>
            <a:r>
              <a:rPr lang="cs-CZ" dirty="0" smtClean="0"/>
              <a:t>Rypouš sloní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188640"/>
            <a:ext cx="4040188" cy="63976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Chaluha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980728"/>
            <a:ext cx="4130774" cy="3129061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932040" y="260648"/>
            <a:ext cx="4041775" cy="639762"/>
          </a:xfrm>
        </p:spPr>
        <p:txBody>
          <a:bodyPr>
            <a:noAutofit/>
          </a:bodyPr>
          <a:lstStyle/>
          <a:p>
            <a:r>
              <a:rPr lang="cs-CZ" sz="3600" dirty="0" smtClean="0"/>
              <a:t>pižmoň</a:t>
            </a:r>
            <a:endParaRPr lang="cs-CZ" sz="36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1815" y="980728"/>
            <a:ext cx="4702185" cy="3096344"/>
          </a:xfrm>
        </p:spPr>
      </p:pic>
      <p:pic>
        <p:nvPicPr>
          <p:cNvPr id="2050" name="Picture 2" descr="C:\Documents and Settings\hanus\Dokumenty\Obrázky\800px-Mirounga_leonina_mal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3" y="4083422"/>
            <a:ext cx="4082137" cy="277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9254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http://cs.wikipedia.org/wiki/Soubor:Noaa-walrus22.jpg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http://cs.wikipedia.org/wiki/Soubor:Steller_sea_lion_bull.jpg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http://cs.wikipedia.org/wiki/Soubor:Harbour_seal.jpg</a:t>
            </a:r>
            <a:endParaRPr lang="cs-CZ" dirty="0" smtClean="0"/>
          </a:p>
          <a:p>
            <a:r>
              <a:rPr lang="cs-CZ" dirty="0" smtClean="0">
                <a:effectLst/>
              </a:rPr>
              <a:t>HAFERKAMP, Michael. Arcticskua.jpg.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2002- [cit. 2012-03-14]. Dostupné z: http://cs.wikipedia.org/wiki/Soubor:Arcticskua.jpg </a:t>
            </a:r>
            <a:r>
              <a:rPr lang="cs-CZ" dirty="0" smtClean="0">
                <a:effectLst/>
                <a:hlinkClick r:id="rId5"/>
              </a:rPr>
              <a:t>http://cs.wikipedia.org/wiki/Soubor:Ovibos_moschatus.jpg</a:t>
            </a:r>
            <a:endParaRPr lang="cs-CZ" dirty="0" smtClean="0">
              <a:effectLst/>
            </a:endParaRPr>
          </a:p>
          <a:p>
            <a:r>
              <a:rPr lang="cs-CZ" dirty="0" smtClean="0">
                <a:effectLst/>
              </a:rPr>
              <a:t>B.NAVEZ. </a:t>
            </a:r>
            <a:r>
              <a:rPr lang="cs-CZ" dirty="0" err="1" smtClean="0">
                <a:effectLst/>
              </a:rPr>
              <a:t>Mirounga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leonina</a:t>
            </a:r>
            <a:r>
              <a:rPr lang="cs-CZ" dirty="0" smtClean="0">
                <a:effectLst/>
              </a:rPr>
              <a:t> male.JPG. In: </a:t>
            </a:r>
            <a:r>
              <a:rPr lang="cs-CZ" i="1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San Francisco (CA): </a:t>
            </a:r>
            <a:r>
              <a:rPr lang="cs-CZ" dirty="0" err="1" smtClean="0">
                <a:effectLst/>
              </a:rPr>
              <a:t>Wikimedia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1999- [cit. 2012-03-14]. Dostupné z: http://cs.wikipedia.org/wiki/Soubor:Mirounga_leonina_male.JPG 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2170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6. ročník.</a:t>
            </a:r>
          </a:p>
          <a:p>
            <a:r>
              <a:rPr lang="cs-CZ" dirty="0" smtClean="0"/>
              <a:t>Materiál slouží k </a:t>
            </a:r>
            <a:r>
              <a:rPr lang="cs-CZ" smtClean="0"/>
              <a:t>doplnění </a:t>
            </a:r>
            <a:r>
              <a:rPr lang="cs-CZ" smtClean="0"/>
              <a:t>výkladu                         </a:t>
            </a:r>
            <a:r>
              <a:rPr lang="cs-CZ" dirty="0" smtClean="0"/>
              <a:t>o přírodních krajinách.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049725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217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Polární pustiny</vt:lpstr>
      <vt:lpstr>Arktida</vt:lpstr>
      <vt:lpstr>Antarktida</vt:lpstr>
      <vt:lpstr>mrož</vt:lpstr>
      <vt:lpstr>Rypouš sloní</vt:lpstr>
      <vt:lpstr>odkazy</vt:lpstr>
      <vt:lpstr>Snímek 8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Polární pustiny</dc:title>
  <dc:creator>Zdeněk Hanuš</dc:creator>
  <cp:lastModifiedBy>Dum</cp:lastModifiedBy>
  <cp:revision>6</cp:revision>
  <dcterms:created xsi:type="dcterms:W3CDTF">2012-03-14T12:09:38Z</dcterms:created>
  <dcterms:modified xsi:type="dcterms:W3CDTF">2013-04-30T07:03:20Z</dcterms:modified>
</cp:coreProperties>
</file>