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diagrams/layout1.xml" ContentType="application/vnd.openxmlformats-officedocument.drawingml.diagram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88" r:id="rId2"/>
    <p:sldMasterId id="2147483702" r:id="rId3"/>
    <p:sldMasterId id="2147483716" r:id="rId4"/>
  </p:sldMasterIdLst>
  <p:notesMasterIdLst>
    <p:notesMasterId r:id="rId13"/>
  </p:notesMasterIdLst>
  <p:sldIdLst>
    <p:sldId id="262" r:id="rId5"/>
    <p:sldId id="263" r:id="rId6"/>
    <p:sldId id="257" r:id="rId7"/>
    <p:sldId id="258" r:id="rId8"/>
    <p:sldId id="259" r:id="rId9"/>
    <p:sldId id="260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94" y="-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487531-A76C-4BE7-A17D-5C8C982FB5C6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5CFA65E-2040-425C-B505-A6C9D4C3E911}">
      <dgm:prSet phldrT="[Text]"/>
      <dgm:spPr/>
      <dgm:t>
        <a:bodyPr/>
        <a:lstStyle/>
        <a:p>
          <a:r>
            <a:rPr lang="cs-CZ" dirty="0" smtClean="0"/>
            <a:t>Ruční</a:t>
          </a:r>
          <a:endParaRPr lang="cs-CZ" dirty="0"/>
        </a:p>
      </dgm:t>
    </dgm:pt>
    <dgm:pt modelId="{DF756C94-8A8A-4AFD-BC83-588299D36F76}" type="parTrans" cxnId="{333F7293-77A0-4B7D-88C8-AE9055AE43CF}">
      <dgm:prSet/>
      <dgm:spPr/>
      <dgm:t>
        <a:bodyPr/>
        <a:lstStyle/>
        <a:p>
          <a:endParaRPr lang="cs-CZ"/>
        </a:p>
      </dgm:t>
    </dgm:pt>
    <dgm:pt modelId="{5783B412-D209-4C20-91B7-5663A6AE315E}" type="sibTrans" cxnId="{333F7293-77A0-4B7D-88C8-AE9055AE43CF}">
      <dgm:prSet/>
      <dgm:spPr/>
      <dgm:t>
        <a:bodyPr/>
        <a:lstStyle/>
        <a:p>
          <a:endParaRPr lang="cs-CZ"/>
        </a:p>
      </dgm:t>
    </dgm:pt>
    <dgm:pt modelId="{AB5B7866-7100-457E-9190-17836DCEC432}">
      <dgm:prSet phldrT="[Text]"/>
      <dgm:spPr/>
      <dgm:t>
        <a:bodyPr/>
        <a:lstStyle/>
        <a:p>
          <a:r>
            <a:rPr lang="cs-CZ" dirty="0" smtClean="0"/>
            <a:t>svidřík</a:t>
          </a:r>
          <a:endParaRPr lang="cs-CZ" dirty="0"/>
        </a:p>
      </dgm:t>
    </dgm:pt>
    <dgm:pt modelId="{CFDFF08B-F425-468F-88BF-1C4E8FDA937B}" type="parTrans" cxnId="{B43FD470-3A83-4443-876B-36C964394C4A}">
      <dgm:prSet/>
      <dgm:spPr/>
      <dgm:t>
        <a:bodyPr/>
        <a:lstStyle/>
        <a:p>
          <a:endParaRPr lang="cs-CZ"/>
        </a:p>
      </dgm:t>
    </dgm:pt>
    <dgm:pt modelId="{1938139C-EE2E-4491-AC51-AC1AF709BA5C}" type="sibTrans" cxnId="{B43FD470-3A83-4443-876B-36C964394C4A}">
      <dgm:prSet/>
      <dgm:spPr/>
      <dgm:t>
        <a:bodyPr/>
        <a:lstStyle/>
        <a:p>
          <a:endParaRPr lang="cs-CZ"/>
        </a:p>
      </dgm:t>
    </dgm:pt>
    <dgm:pt modelId="{DD1F3BF5-6C4E-4642-B3FE-F42E7B056B48}">
      <dgm:prSet phldrT="[Text]"/>
      <dgm:spPr/>
      <dgm:t>
        <a:bodyPr/>
        <a:lstStyle/>
        <a:p>
          <a:r>
            <a:rPr lang="cs-CZ" dirty="0" smtClean="0"/>
            <a:t>kolovrátek</a:t>
          </a:r>
          <a:endParaRPr lang="cs-CZ" dirty="0"/>
        </a:p>
      </dgm:t>
    </dgm:pt>
    <dgm:pt modelId="{D9975480-D091-45A4-ACD2-9D996A6FBABD}" type="parTrans" cxnId="{018D6A17-734E-4755-A02B-681EC1095337}">
      <dgm:prSet/>
      <dgm:spPr/>
      <dgm:t>
        <a:bodyPr/>
        <a:lstStyle/>
        <a:p>
          <a:endParaRPr lang="cs-CZ"/>
        </a:p>
      </dgm:t>
    </dgm:pt>
    <dgm:pt modelId="{1C7C1E3B-7915-42BD-A157-F026ABF5DE62}" type="sibTrans" cxnId="{018D6A17-734E-4755-A02B-681EC1095337}">
      <dgm:prSet/>
      <dgm:spPr/>
      <dgm:t>
        <a:bodyPr/>
        <a:lstStyle/>
        <a:p>
          <a:endParaRPr lang="cs-CZ"/>
        </a:p>
      </dgm:t>
    </dgm:pt>
    <dgm:pt modelId="{DEBDAFAC-4A52-4E49-B3A6-A5D39071BF20}">
      <dgm:prSet phldrT="[Text]"/>
      <dgm:spPr/>
      <dgm:t>
        <a:bodyPr/>
        <a:lstStyle/>
        <a:p>
          <a:r>
            <a:rPr lang="cs-CZ" dirty="0" smtClean="0"/>
            <a:t>Strojní</a:t>
          </a:r>
          <a:endParaRPr lang="cs-CZ" dirty="0"/>
        </a:p>
      </dgm:t>
    </dgm:pt>
    <dgm:pt modelId="{F77EF481-965F-4D1A-87EB-644BAC076269}" type="parTrans" cxnId="{FF81EA20-0E2D-45F8-B024-0A53184146A3}">
      <dgm:prSet/>
      <dgm:spPr/>
      <dgm:t>
        <a:bodyPr/>
        <a:lstStyle/>
        <a:p>
          <a:endParaRPr lang="cs-CZ"/>
        </a:p>
      </dgm:t>
    </dgm:pt>
    <dgm:pt modelId="{2C59DA28-8AF2-48D4-97EF-960593DDD0A2}" type="sibTrans" cxnId="{FF81EA20-0E2D-45F8-B024-0A53184146A3}">
      <dgm:prSet/>
      <dgm:spPr/>
      <dgm:t>
        <a:bodyPr/>
        <a:lstStyle/>
        <a:p>
          <a:endParaRPr lang="cs-CZ"/>
        </a:p>
      </dgm:t>
    </dgm:pt>
    <dgm:pt modelId="{D1AB40CC-BCA4-46C7-AF16-DB332A6D5520}">
      <dgm:prSet phldrT="[Text]"/>
      <dgm:spPr/>
      <dgm:t>
        <a:bodyPr/>
        <a:lstStyle/>
        <a:p>
          <a:r>
            <a:rPr lang="cs-CZ" dirty="0" smtClean="0"/>
            <a:t>stolní</a:t>
          </a:r>
          <a:endParaRPr lang="cs-CZ" dirty="0"/>
        </a:p>
      </dgm:t>
    </dgm:pt>
    <dgm:pt modelId="{45534CE3-309F-4FA4-97FC-B8B369A1DE58}" type="parTrans" cxnId="{646DE6A6-9A36-45F2-9EB2-09FE7FFAB04A}">
      <dgm:prSet/>
      <dgm:spPr/>
      <dgm:t>
        <a:bodyPr/>
        <a:lstStyle/>
        <a:p>
          <a:endParaRPr lang="cs-CZ"/>
        </a:p>
      </dgm:t>
    </dgm:pt>
    <dgm:pt modelId="{EA8FED2B-D5FF-4811-868D-C6E4D2BF5369}" type="sibTrans" cxnId="{646DE6A6-9A36-45F2-9EB2-09FE7FFAB04A}">
      <dgm:prSet/>
      <dgm:spPr/>
      <dgm:t>
        <a:bodyPr/>
        <a:lstStyle/>
        <a:p>
          <a:endParaRPr lang="cs-CZ"/>
        </a:p>
      </dgm:t>
    </dgm:pt>
    <dgm:pt modelId="{C944D90F-015E-457E-A66F-FFB158D02F1A}">
      <dgm:prSet phldrT="[Text]"/>
      <dgm:spPr/>
      <dgm:t>
        <a:bodyPr/>
        <a:lstStyle/>
        <a:p>
          <a:r>
            <a:rPr lang="cs-CZ" dirty="0" smtClean="0"/>
            <a:t>sloupové</a:t>
          </a:r>
          <a:endParaRPr lang="cs-CZ" dirty="0"/>
        </a:p>
      </dgm:t>
    </dgm:pt>
    <dgm:pt modelId="{0D652645-5548-4EEA-91D6-1F3E602F1B46}" type="parTrans" cxnId="{EAA82819-5491-49E5-B5E2-DC2F14B9CF74}">
      <dgm:prSet/>
      <dgm:spPr/>
      <dgm:t>
        <a:bodyPr/>
        <a:lstStyle/>
        <a:p>
          <a:endParaRPr lang="cs-CZ"/>
        </a:p>
      </dgm:t>
    </dgm:pt>
    <dgm:pt modelId="{36E6C299-FE7D-4BBB-8F6D-8C5F16CB41F7}" type="sibTrans" cxnId="{EAA82819-5491-49E5-B5E2-DC2F14B9CF74}">
      <dgm:prSet/>
      <dgm:spPr/>
      <dgm:t>
        <a:bodyPr/>
        <a:lstStyle/>
        <a:p>
          <a:endParaRPr lang="cs-CZ"/>
        </a:p>
      </dgm:t>
    </dgm:pt>
    <dgm:pt modelId="{A13A89D8-1DA8-4DB3-8A7D-35A4D2EC4F37}">
      <dgm:prSet/>
      <dgm:spPr/>
      <dgm:t>
        <a:bodyPr/>
        <a:lstStyle/>
        <a:p>
          <a:r>
            <a:rPr lang="cs-CZ" dirty="0" smtClean="0"/>
            <a:t>vrtačky s ozubeným převodem</a:t>
          </a:r>
          <a:endParaRPr lang="cs-CZ" dirty="0"/>
        </a:p>
      </dgm:t>
    </dgm:pt>
    <dgm:pt modelId="{7E9D6530-ADC7-4CEC-A50A-D6CE553264BF}" type="parTrans" cxnId="{7966DD83-A42D-4EDC-88F4-C82A2A4DBDB6}">
      <dgm:prSet/>
      <dgm:spPr/>
      <dgm:t>
        <a:bodyPr/>
        <a:lstStyle/>
        <a:p>
          <a:endParaRPr lang="cs-CZ"/>
        </a:p>
      </dgm:t>
    </dgm:pt>
    <dgm:pt modelId="{95DC04C7-999E-4AD5-BEBB-764D5C423C84}" type="sibTrans" cxnId="{7966DD83-A42D-4EDC-88F4-C82A2A4DBDB6}">
      <dgm:prSet/>
      <dgm:spPr/>
      <dgm:t>
        <a:bodyPr/>
        <a:lstStyle/>
        <a:p>
          <a:endParaRPr lang="cs-CZ"/>
        </a:p>
      </dgm:t>
    </dgm:pt>
    <dgm:pt modelId="{4E87919B-4F38-40B0-B262-09FCA430F3BF}">
      <dgm:prSet/>
      <dgm:spPr/>
      <dgm:t>
        <a:bodyPr/>
        <a:lstStyle/>
        <a:p>
          <a:r>
            <a:rPr lang="cs-CZ" dirty="0" smtClean="0"/>
            <a:t>elektrické</a:t>
          </a:r>
          <a:endParaRPr lang="cs-CZ" dirty="0"/>
        </a:p>
      </dgm:t>
    </dgm:pt>
    <dgm:pt modelId="{7EAAA598-3A78-4467-9A20-9C102FC78667}" type="parTrans" cxnId="{C58E5B82-6555-4164-B211-33B47B24730C}">
      <dgm:prSet/>
      <dgm:spPr/>
      <dgm:t>
        <a:bodyPr/>
        <a:lstStyle/>
        <a:p>
          <a:endParaRPr lang="cs-CZ"/>
        </a:p>
      </dgm:t>
    </dgm:pt>
    <dgm:pt modelId="{3F6C54F5-1A62-4FBC-88A9-E899C08521DE}" type="sibTrans" cxnId="{C58E5B82-6555-4164-B211-33B47B24730C}">
      <dgm:prSet/>
      <dgm:spPr/>
      <dgm:t>
        <a:bodyPr/>
        <a:lstStyle/>
        <a:p>
          <a:endParaRPr lang="cs-CZ"/>
        </a:p>
      </dgm:t>
    </dgm:pt>
    <dgm:pt modelId="{9F6C7587-D624-4BAF-BBBC-16745B462DB2}">
      <dgm:prSet/>
      <dgm:spPr/>
      <dgm:t>
        <a:bodyPr/>
        <a:lstStyle/>
        <a:p>
          <a:r>
            <a:rPr lang="cs-CZ" dirty="0" smtClean="0"/>
            <a:t>pneumatické</a:t>
          </a:r>
          <a:endParaRPr lang="cs-CZ" dirty="0"/>
        </a:p>
      </dgm:t>
    </dgm:pt>
    <dgm:pt modelId="{2EA53DD2-25B7-48DA-A882-7FF382CA5027}" type="parTrans" cxnId="{FC25293B-8468-4DD4-9BCA-3574C2B9DE66}">
      <dgm:prSet/>
      <dgm:spPr/>
      <dgm:t>
        <a:bodyPr/>
        <a:lstStyle/>
        <a:p>
          <a:endParaRPr lang="cs-CZ"/>
        </a:p>
      </dgm:t>
    </dgm:pt>
    <dgm:pt modelId="{71EE7FE5-CC75-4663-BA69-D451A37333E3}" type="sibTrans" cxnId="{FC25293B-8468-4DD4-9BCA-3574C2B9DE66}">
      <dgm:prSet/>
      <dgm:spPr/>
      <dgm:t>
        <a:bodyPr/>
        <a:lstStyle/>
        <a:p>
          <a:endParaRPr lang="cs-CZ"/>
        </a:p>
      </dgm:t>
    </dgm:pt>
    <dgm:pt modelId="{A4C79789-F03F-4727-8820-E9BE94C2F8E2}">
      <dgm:prSet/>
      <dgm:spPr/>
      <dgm:t>
        <a:bodyPr/>
        <a:lstStyle/>
        <a:p>
          <a:r>
            <a:rPr lang="cs-CZ" dirty="0" smtClean="0"/>
            <a:t>stojanové</a:t>
          </a:r>
          <a:endParaRPr lang="cs-CZ" dirty="0"/>
        </a:p>
      </dgm:t>
    </dgm:pt>
    <dgm:pt modelId="{B6D6D478-0CB2-49BC-A628-D7235B980D4A}" type="parTrans" cxnId="{B145C9C3-630E-4A9E-90A2-9399039C7237}">
      <dgm:prSet/>
      <dgm:spPr/>
      <dgm:t>
        <a:bodyPr/>
        <a:lstStyle/>
        <a:p>
          <a:endParaRPr lang="cs-CZ"/>
        </a:p>
      </dgm:t>
    </dgm:pt>
    <dgm:pt modelId="{98C51B14-F4FB-40FA-B84A-1363C9FA3757}" type="sibTrans" cxnId="{B145C9C3-630E-4A9E-90A2-9399039C7237}">
      <dgm:prSet/>
      <dgm:spPr/>
      <dgm:t>
        <a:bodyPr/>
        <a:lstStyle/>
        <a:p>
          <a:endParaRPr lang="cs-CZ"/>
        </a:p>
      </dgm:t>
    </dgm:pt>
    <dgm:pt modelId="{F76EAB22-A34C-4127-ADE9-74AF4CBA7F6F}" type="pres">
      <dgm:prSet presAssocID="{DF487531-A76C-4BE7-A17D-5C8C982FB5C6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116BB3F-96FF-497A-9784-C6FE042B72B6}" type="pres">
      <dgm:prSet presAssocID="{95CFA65E-2040-425C-B505-A6C9D4C3E911}" presName="root" presStyleCnt="0"/>
      <dgm:spPr/>
    </dgm:pt>
    <dgm:pt modelId="{61E2FA98-E775-4FB8-A1B4-BACFEE29A4DA}" type="pres">
      <dgm:prSet presAssocID="{95CFA65E-2040-425C-B505-A6C9D4C3E911}" presName="rootComposite" presStyleCnt="0"/>
      <dgm:spPr/>
    </dgm:pt>
    <dgm:pt modelId="{46D15B37-CC1E-4DAC-BB9B-096B8633BF1B}" type="pres">
      <dgm:prSet presAssocID="{95CFA65E-2040-425C-B505-A6C9D4C3E911}" presName="rootText" presStyleLbl="node1" presStyleIdx="0" presStyleCnt="2"/>
      <dgm:spPr/>
      <dgm:t>
        <a:bodyPr/>
        <a:lstStyle/>
        <a:p>
          <a:endParaRPr lang="cs-CZ"/>
        </a:p>
      </dgm:t>
    </dgm:pt>
    <dgm:pt modelId="{9115E766-FCD5-4D69-B959-1E78F0CC5BB0}" type="pres">
      <dgm:prSet presAssocID="{95CFA65E-2040-425C-B505-A6C9D4C3E911}" presName="rootConnector" presStyleLbl="node1" presStyleIdx="0" presStyleCnt="2"/>
      <dgm:spPr/>
      <dgm:t>
        <a:bodyPr/>
        <a:lstStyle/>
        <a:p>
          <a:endParaRPr lang="cs-CZ"/>
        </a:p>
      </dgm:t>
    </dgm:pt>
    <dgm:pt modelId="{2DAB413A-C476-4078-A33C-F1BBF06E8265}" type="pres">
      <dgm:prSet presAssocID="{95CFA65E-2040-425C-B505-A6C9D4C3E911}" presName="childShape" presStyleCnt="0"/>
      <dgm:spPr/>
    </dgm:pt>
    <dgm:pt modelId="{8D7DC5BF-4FCC-4647-A4C0-B3C41158E5F9}" type="pres">
      <dgm:prSet presAssocID="{CFDFF08B-F425-468F-88BF-1C4E8FDA937B}" presName="Name13" presStyleLbl="parChTrans1D2" presStyleIdx="0" presStyleCnt="8"/>
      <dgm:spPr/>
      <dgm:t>
        <a:bodyPr/>
        <a:lstStyle/>
        <a:p>
          <a:endParaRPr lang="cs-CZ"/>
        </a:p>
      </dgm:t>
    </dgm:pt>
    <dgm:pt modelId="{6DBFC9D2-54CC-42FF-BB8E-6F1A78FCDD35}" type="pres">
      <dgm:prSet presAssocID="{AB5B7866-7100-457E-9190-17836DCEC432}" presName="childText" presStyleLbl="bgAcc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2746A0-6F65-4C68-A364-5DECC223EAD4}" type="pres">
      <dgm:prSet presAssocID="{D9975480-D091-45A4-ACD2-9D996A6FBABD}" presName="Name13" presStyleLbl="parChTrans1D2" presStyleIdx="1" presStyleCnt="8"/>
      <dgm:spPr/>
      <dgm:t>
        <a:bodyPr/>
        <a:lstStyle/>
        <a:p>
          <a:endParaRPr lang="cs-CZ"/>
        </a:p>
      </dgm:t>
    </dgm:pt>
    <dgm:pt modelId="{97CD0D3C-0743-4F13-9CF1-6DAAA8C3DB5E}" type="pres">
      <dgm:prSet presAssocID="{DD1F3BF5-6C4E-4642-B3FE-F42E7B056B48}" presName="childText" presStyleLbl="bgAcc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1E9767-1BC0-4619-942D-63FCDCC35D62}" type="pres">
      <dgm:prSet presAssocID="{7E9D6530-ADC7-4CEC-A50A-D6CE553264BF}" presName="Name13" presStyleLbl="parChTrans1D2" presStyleIdx="2" presStyleCnt="8"/>
      <dgm:spPr/>
      <dgm:t>
        <a:bodyPr/>
        <a:lstStyle/>
        <a:p>
          <a:endParaRPr lang="cs-CZ"/>
        </a:p>
      </dgm:t>
    </dgm:pt>
    <dgm:pt modelId="{1A1CE1B5-88C7-45E7-996B-907C222E9F6F}" type="pres">
      <dgm:prSet presAssocID="{A13A89D8-1DA8-4DB3-8A7D-35A4D2EC4F37}" presName="childText" presStyleLbl="bgAcc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93BBAB-8390-44BA-8052-1A2620F03049}" type="pres">
      <dgm:prSet presAssocID="{7EAAA598-3A78-4467-9A20-9C102FC78667}" presName="Name13" presStyleLbl="parChTrans1D2" presStyleIdx="3" presStyleCnt="8"/>
      <dgm:spPr/>
      <dgm:t>
        <a:bodyPr/>
        <a:lstStyle/>
        <a:p>
          <a:endParaRPr lang="cs-CZ"/>
        </a:p>
      </dgm:t>
    </dgm:pt>
    <dgm:pt modelId="{AA00F7FD-9436-4BB5-8DBD-7F5E0B703B21}" type="pres">
      <dgm:prSet presAssocID="{4E87919B-4F38-40B0-B262-09FCA430F3BF}" presName="childText" presStyleLbl="bgAcc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0322D7-DFE6-41CA-9A26-C234523F5EE7}" type="pres">
      <dgm:prSet presAssocID="{2EA53DD2-25B7-48DA-A882-7FF382CA5027}" presName="Name13" presStyleLbl="parChTrans1D2" presStyleIdx="4" presStyleCnt="8"/>
      <dgm:spPr/>
      <dgm:t>
        <a:bodyPr/>
        <a:lstStyle/>
        <a:p>
          <a:endParaRPr lang="cs-CZ"/>
        </a:p>
      </dgm:t>
    </dgm:pt>
    <dgm:pt modelId="{2E44C55B-4570-4332-A187-280BA4B62D85}" type="pres">
      <dgm:prSet presAssocID="{9F6C7587-D624-4BAF-BBBC-16745B462DB2}" presName="childText" presStyleLbl="bgAcc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62731C-F6F5-4191-9C1A-D6FC2536B424}" type="pres">
      <dgm:prSet presAssocID="{DEBDAFAC-4A52-4E49-B3A6-A5D39071BF20}" presName="root" presStyleCnt="0"/>
      <dgm:spPr/>
    </dgm:pt>
    <dgm:pt modelId="{AA9D3B6B-F81F-4853-8DEA-2AB2F0113285}" type="pres">
      <dgm:prSet presAssocID="{DEBDAFAC-4A52-4E49-B3A6-A5D39071BF20}" presName="rootComposite" presStyleCnt="0"/>
      <dgm:spPr/>
    </dgm:pt>
    <dgm:pt modelId="{AA206A04-E2BF-4765-A21F-44FD9A4E2D97}" type="pres">
      <dgm:prSet presAssocID="{DEBDAFAC-4A52-4E49-B3A6-A5D39071BF20}" presName="rootText" presStyleLbl="node1" presStyleIdx="1" presStyleCnt="2"/>
      <dgm:spPr/>
      <dgm:t>
        <a:bodyPr/>
        <a:lstStyle/>
        <a:p>
          <a:endParaRPr lang="cs-CZ"/>
        </a:p>
      </dgm:t>
    </dgm:pt>
    <dgm:pt modelId="{6D721FD3-AD48-48DD-8109-79D243AD9710}" type="pres">
      <dgm:prSet presAssocID="{DEBDAFAC-4A52-4E49-B3A6-A5D39071BF20}" presName="rootConnector" presStyleLbl="node1" presStyleIdx="1" presStyleCnt="2"/>
      <dgm:spPr/>
      <dgm:t>
        <a:bodyPr/>
        <a:lstStyle/>
        <a:p>
          <a:endParaRPr lang="cs-CZ"/>
        </a:p>
      </dgm:t>
    </dgm:pt>
    <dgm:pt modelId="{EB2FD864-B670-4021-A6E3-0174203F74EB}" type="pres">
      <dgm:prSet presAssocID="{DEBDAFAC-4A52-4E49-B3A6-A5D39071BF20}" presName="childShape" presStyleCnt="0"/>
      <dgm:spPr/>
    </dgm:pt>
    <dgm:pt modelId="{FBFC2A34-7672-400E-B0AD-5FBC36DBF642}" type="pres">
      <dgm:prSet presAssocID="{45534CE3-309F-4FA4-97FC-B8B369A1DE58}" presName="Name13" presStyleLbl="parChTrans1D2" presStyleIdx="5" presStyleCnt="8"/>
      <dgm:spPr/>
      <dgm:t>
        <a:bodyPr/>
        <a:lstStyle/>
        <a:p>
          <a:endParaRPr lang="cs-CZ"/>
        </a:p>
      </dgm:t>
    </dgm:pt>
    <dgm:pt modelId="{CCAD4A4F-D4FD-4C02-AC2E-9BF83992C1EA}" type="pres">
      <dgm:prSet presAssocID="{D1AB40CC-BCA4-46C7-AF16-DB332A6D5520}" presName="childText" presStyleLbl="bgAcc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91BC85-AE2B-4A33-A208-7411BAC4C0B2}" type="pres">
      <dgm:prSet presAssocID="{0D652645-5548-4EEA-91D6-1F3E602F1B46}" presName="Name13" presStyleLbl="parChTrans1D2" presStyleIdx="6" presStyleCnt="8"/>
      <dgm:spPr/>
      <dgm:t>
        <a:bodyPr/>
        <a:lstStyle/>
        <a:p>
          <a:endParaRPr lang="cs-CZ"/>
        </a:p>
      </dgm:t>
    </dgm:pt>
    <dgm:pt modelId="{8413527D-48C2-4DE2-94A9-6F8884CAF4A1}" type="pres">
      <dgm:prSet presAssocID="{C944D90F-015E-457E-A66F-FFB158D02F1A}" presName="childText" presStyleLbl="bgAcc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6045F9-E88A-41F3-B952-CFB5A4234615}" type="pres">
      <dgm:prSet presAssocID="{B6D6D478-0CB2-49BC-A628-D7235B980D4A}" presName="Name13" presStyleLbl="parChTrans1D2" presStyleIdx="7" presStyleCnt="8"/>
      <dgm:spPr/>
      <dgm:t>
        <a:bodyPr/>
        <a:lstStyle/>
        <a:p>
          <a:endParaRPr lang="cs-CZ"/>
        </a:p>
      </dgm:t>
    </dgm:pt>
    <dgm:pt modelId="{D9981F58-D663-4813-B1F3-2BCB53D7F85F}" type="pres">
      <dgm:prSet presAssocID="{A4C79789-F03F-4727-8820-E9BE94C2F8E2}" presName="childText" presStyleLbl="bgAcc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6DE6A6-9A36-45F2-9EB2-09FE7FFAB04A}" srcId="{DEBDAFAC-4A52-4E49-B3A6-A5D39071BF20}" destId="{D1AB40CC-BCA4-46C7-AF16-DB332A6D5520}" srcOrd="0" destOrd="0" parTransId="{45534CE3-309F-4FA4-97FC-B8B369A1DE58}" sibTransId="{EA8FED2B-D5FF-4811-868D-C6E4D2BF5369}"/>
    <dgm:cxn modelId="{057D4CAC-4ACA-4F1B-BE91-099CC2A192EC}" type="presOf" srcId="{A4C79789-F03F-4727-8820-E9BE94C2F8E2}" destId="{D9981F58-D663-4813-B1F3-2BCB53D7F85F}" srcOrd="0" destOrd="0" presId="urn:microsoft.com/office/officeart/2005/8/layout/hierarchy3"/>
    <dgm:cxn modelId="{8586F655-A827-4876-89ED-04CEEFF01930}" type="presOf" srcId="{D9975480-D091-45A4-ACD2-9D996A6FBABD}" destId="{972746A0-6F65-4C68-A364-5DECC223EAD4}" srcOrd="0" destOrd="0" presId="urn:microsoft.com/office/officeart/2005/8/layout/hierarchy3"/>
    <dgm:cxn modelId="{FC25293B-8468-4DD4-9BCA-3574C2B9DE66}" srcId="{95CFA65E-2040-425C-B505-A6C9D4C3E911}" destId="{9F6C7587-D624-4BAF-BBBC-16745B462DB2}" srcOrd="4" destOrd="0" parTransId="{2EA53DD2-25B7-48DA-A882-7FF382CA5027}" sibTransId="{71EE7FE5-CC75-4663-BA69-D451A37333E3}"/>
    <dgm:cxn modelId="{B145C9C3-630E-4A9E-90A2-9399039C7237}" srcId="{DEBDAFAC-4A52-4E49-B3A6-A5D39071BF20}" destId="{A4C79789-F03F-4727-8820-E9BE94C2F8E2}" srcOrd="2" destOrd="0" parTransId="{B6D6D478-0CB2-49BC-A628-D7235B980D4A}" sibTransId="{98C51B14-F4FB-40FA-B84A-1363C9FA3757}"/>
    <dgm:cxn modelId="{16B5DDF8-85F5-4EB7-A24C-26A5CEE3A935}" type="presOf" srcId="{D1AB40CC-BCA4-46C7-AF16-DB332A6D5520}" destId="{CCAD4A4F-D4FD-4C02-AC2E-9BF83992C1EA}" srcOrd="0" destOrd="0" presId="urn:microsoft.com/office/officeart/2005/8/layout/hierarchy3"/>
    <dgm:cxn modelId="{6358F4FB-E040-424C-ADE2-C033C0D9D9B9}" type="presOf" srcId="{CFDFF08B-F425-468F-88BF-1C4E8FDA937B}" destId="{8D7DC5BF-4FCC-4647-A4C0-B3C41158E5F9}" srcOrd="0" destOrd="0" presId="urn:microsoft.com/office/officeart/2005/8/layout/hierarchy3"/>
    <dgm:cxn modelId="{2A52BF2B-91A1-4B2F-B7FE-666583052886}" type="presOf" srcId="{AB5B7866-7100-457E-9190-17836DCEC432}" destId="{6DBFC9D2-54CC-42FF-BB8E-6F1A78FCDD35}" srcOrd="0" destOrd="0" presId="urn:microsoft.com/office/officeart/2005/8/layout/hierarchy3"/>
    <dgm:cxn modelId="{6AA56948-BF09-4702-B6AD-F5336DC3341D}" type="presOf" srcId="{95CFA65E-2040-425C-B505-A6C9D4C3E911}" destId="{9115E766-FCD5-4D69-B959-1E78F0CC5BB0}" srcOrd="1" destOrd="0" presId="urn:microsoft.com/office/officeart/2005/8/layout/hierarchy3"/>
    <dgm:cxn modelId="{464AAA5A-6E7F-4FF4-A8A3-7CB625097D6A}" type="presOf" srcId="{4E87919B-4F38-40B0-B262-09FCA430F3BF}" destId="{AA00F7FD-9436-4BB5-8DBD-7F5E0B703B21}" srcOrd="0" destOrd="0" presId="urn:microsoft.com/office/officeart/2005/8/layout/hierarchy3"/>
    <dgm:cxn modelId="{CA4A9167-FFB9-4689-A08C-28948AE236CE}" type="presOf" srcId="{A13A89D8-1DA8-4DB3-8A7D-35A4D2EC4F37}" destId="{1A1CE1B5-88C7-45E7-996B-907C222E9F6F}" srcOrd="0" destOrd="0" presId="urn:microsoft.com/office/officeart/2005/8/layout/hierarchy3"/>
    <dgm:cxn modelId="{7966DD83-A42D-4EDC-88F4-C82A2A4DBDB6}" srcId="{95CFA65E-2040-425C-B505-A6C9D4C3E911}" destId="{A13A89D8-1DA8-4DB3-8A7D-35A4D2EC4F37}" srcOrd="2" destOrd="0" parTransId="{7E9D6530-ADC7-4CEC-A50A-D6CE553264BF}" sibTransId="{95DC04C7-999E-4AD5-BEBB-764D5C423C84}"/>
    <dgm:cxn modelId="{32FC029C-7A55-4A50-842D-CDE0A38B62B0}" type="presOf" srcId="{95CFA65E-2040-425C-B505-A6C9D4C3E911}" destId="{46D15B37-CC1E-4DAC-BB9B-096B8633BF1B}" srcOrd="0" destOrd="0" presId="urn:microsoft.com/office/officeart/2005/8/layout/hierarchy3"/>
    <dgm:cxn modelId="{333F7293-77A0-4B7D-88C8-AE9055AE43CF}" srcId="{DF487531-A76C-4BE7-A17D-5C8C982FB5C6}" destId="{95CFA65E-2040-425C-B505-A6C9D4C3E911}" srcOrd="0" destOrd="0" parTransId="{DF756C94-8A8A-4AFD-BC83-588299D36F76}" sibTransId="{5783B412-D209-4C20-91B7-5663A6AE315E}"/>
    <dgm:cxn modelId="{30AE6B09-7A3B-4D9E-9D70-46E38DC2936B}" type="presOf" srcId="{DEBDAFAC-4A52-4E49-B3A6-A5D39071BF20}" destId="{6D721FD3-AD48-48DD-8109-79D243AD9710}" srcOrd="1" destOrd="0" presId="urn:microsoft.com/office/officeart/2005/8/layout/hierarchy3"/>
    <dgm:cxn modelId="{7194D712-0A99-45A0-A341-7DEB462F028B}" type="presOf" srcId="{B6D6D478-0CB2-49BC-A628-D7235B980D4A}" destId="{5F6045F9-E88A-41F3-B952-CFB5A4234615}" srcOrd="0" destOrd="0" presId="urn:microsoft.com/office/officeart/2005/8/layout/hierarchy3"/>
    <dgm:cxn modelId="{C58E5B82-6555-4164-B211-33B47B24730C}" srcId="{95CFA65E-2040-425C-B505-A6C9D4C3E911}" destId="{4E87919B-4F38-40B0-B262-09FCA430F3BF}" srcOrd="3" destOrd="0" parTransId="{7EAAA598-3A78-4467-9A20-9C102FC78667}" sibTransId="{3F6C54F5-1A62-4FBC-88A9-E899C08521DE}"/>
    <dgm:cxn modelId="{7E98B83C-A013-4139-A7B6-4F8719EFC5C0}" type="presOf" srcId="{DF487531-A76C-4BE7-A17D-5C8C982FB5C6}" destId="{F76EAB22-A34C-4127-ADE9-74AF4CBA7F6F}" srcOrd="0" destOrd="0" presId="urn:microsoft.com/office/officeart/2005/8/layout/hierarchy3"/>
    <dgm:cxn modelId="{B43FD470-3A83-4443-876B-36C964394C4A}" srcId="{95CFA65E-2040-425C-B505-A6C9D4C3E911}" destId="{AB5B7866-7100-457E-9190-17836DCEC432}" srcOrd="0" destOrd="0" parTransId="{CFDFF08B-F425-468F-88BF-1C4E8FDA937B}" sibTransId="{1938139C-EE2E-4491-AC51-AC1AF709BA5C}"/>
    <dgm:cxn modelId="{56DE56CA-AB16-4796-BB14-E65A59048864}" type="presOf" srcId="{7EAAA598-3A78-4467-9A20-9C102FC78667}" destId="{1A93BBAB-8390-44BA-8052-1A2620F03049}" srcOrd="0" destOrd="0" presId="urn:microsoft.com/office/officeart/2005/8/layout/hierarchy3"/>
    <dgm:cxn modelId="{214F8A67-58D1-4274-903B-4986D59AAAAD}" type="presOf" srcId="{2EA53DD2-25B7-48DA-A882-7FF382CA5027}" destId="{900322D7-DFE6-41CA-9A26-C234523F5EE7}" srcOrd="0" destOrd="0" presId="urn:microsoft.com/office/officeart/2005/8/layout/hierarchy3"/>
    <dgm:cxn modelId="{FF81EA20-0E2D-45F8-B024-0A53184146A3}" srcId="{DF487531-A76C-4BE7-A17D-5C8C982FB5C6}" destId="{DEBDAFAC-4A52-4E49-B3A6-A5D39071BF20}" srcOrd="1" destOrd="0" parTransId="{F77EF481-965F-4D1A-87EB-644BAC076269}" sibTransId="{2C59DA28-8AF2-48D4-97EF-960593DDD0A2}"/>
    <dgm:cxn modelId="{7C92D330-6167-4782-9012-65477D99CED1}" type="presOf" srcId="{C944D90F-015E-457E-A66F-FFB158D02F1A}" destId="{8413527D-48C2-4DE2-94A9-6F8884CAF4A1}" srcOrd="0" destOrd="0" presId="urn:microsoft.com/office/officeart/2005/8/layout/hierarchy3"/>
    <dgm:cxn modelId="{83773EBF-566D-4B38-93A3-ABEC6D87E2B1}" type="presOf" srcId="{9F6C7587-D624-4BAF-BBBC-16745B462DB2}" destId="{2E44C55B-4570-4332-A187-280BA4B62D85}" srcOrd="0" destOrd="0" presId="urn:microsoft.com/office/officeart/2005/8/layout/hierarchy3"/>
    <dgm:cxn modelId="{E01923D0-6E63-41BD-B59D-D5C1A11D8340}" type="presOf" srcId="{DD1F3BF5-6C4E-4642-B3FE-F42E7B056B48}" destId="{97CD0D3C-0743-4F13-9CF1-6DAAA8C3DB5E}" srcOrd="0" destOrd="0" presId="urn:microsoft.com/office/officeart/2005/8/layout/hierarchy3"/>
    <dgm:cxn modelId="{EAA82819-5491-49E5-B5E2-DC2F14B9CF74}" srcId="{DEBDAFAC-4A52-4E49-B3A6-A5D39071BF20}" destId="{C944D90F-015E-457E-A66F-FFB158D02F1A}" srcOrd="1" destOrd="0" parTransId="{0D652645-5548-4EEA-91D6-1F3E602F1B46}" sibTransId="{36E6C299-FE7D-4BBB-8F6D-8C5F16CB41F7}"/>
    <dgm:cxn modelId="{098D31E6-FFDA-421E-8C11-44D33EE743C1}" type="presOf" srcId="{0D652645-5548-4EEA-91D6-1F3E602F1B46}" destId="{1791BC85-AE2B-4A33-A208-7411BAC4C0B2}" srcOrd="0" destOrd="0" presId="urn:microsoft.com/office/officeart/2005/8/layout/hierarchy3"/>
    <dgm:cxn modelId="{FB9172BF-5D52-4C36-B9F6-F7890629ED77}" type="presOf" srcId="{DEBDAFAC-4A52-4E49-B3A6-A5D39071BF20}" destId="{AA206A04-E2BF-4765-A21F-44FD9A4E2D97}" srcOrd="0" destOrd="0" presId="urn:microsoft.com/office/officeart/2005/8/layout/hierarchy3"/>
    <dgm:cxn modelId="{0A18F62F-10BD-4C44-9077-045076A25D85}" type="presOf" srcId="{45534CE3-309F-4FA4-97FC-B8B369A1DE58}" destId="{FBFC2A34-7672-400E-B0AD-5FBC36DBF642}" srcOrd="0" destOrd="0" presId="urn:microsoft.com/office/officeart/2005/8/layout/hierarchy3"/>
    <dgm:cxn modelId="{018D6A17-734E-4755-A02B-681EC1095337}" srcId="{95CFA65E-2040-425C-B505-A6C9D4C3E911}" destId="{DD1F3BF5-6C4E-4642-B3FE-F42E7B056B48}" srcOrd="1" destOrd="0" parTransId="{D9975480-D091-45A4-ACD2-9D996A6FBABD}" sibTransId="{1C7C1E3B-7915-42BD-A157-F026ABF5DE62}"/>
    <dgm:cxn modelId="{7F5B8B22-0C5C-4E18-9F52-206AF3281A68}" type="presOf" srcId="{7E9D6530-ADC7-4CEC-A50A-D6CE553264BF}" destId="{1C1E9767-1BC0-4619-942D-63FCDCC35D62}" srcOrd="0" destOrd="0" presId="urn:microsoft.com/office/officeart/2005/8/layout/hierarchy3"/>
    <dgm:cxn modelId="{ABD6597E-2145-42BA-9573-408D0371A065}" type="presParOf" srcId="{F76EAB22-A34C-4127-ADE9-74AF4CBA7F6F}" destId="{5116BB3F-96FF-497A-9784-C6FE042B72B6}" srcOrd="0" destOrd="0" presId="urn:microsoft.com/office/officeart/2005/8/layout/hierarchy3"/>
    <dgm:cxn modelId="{D8E70380-CD36-4DAC-B80E-062613A3EB6E}" type="presParOf" srcId="{5116BB3F-96FF-497A-9784-C6FE042B72B6}" destId="{61E2FA98-E775-4FB8-A1B4-BACFEE29A4DA}" srcOrd="0" destOrd="0" presId="urn:microsoft.com/office/officeart/2005/8/layout/hierarchy3"/>
    <dgm:cxn modelId="{C5326CEA-9358-497D-8304-2855FB2ED5F1}" type="presParOf" srcId="{61E2FA98-E775-4FB8-A1B4-BACFEE29A4DA}" destId="{46D15B37-CC1E-4DAC-BB9B-096B8633BF1B}" srcOrd="0" destOrd="0" presId="urn:microsoft.com/office/officeart/2005/8/layout/hierarchy3"/>
    <dgm:cxn modelId="{798399EA-A754-4AD8-BF00-9C20789C0CAD}" type="presParOf" srcId="{61E2FA98-E775-4FB8-A1B4-BACFEE29A4DA}" destId="{9115E766-FCD5-4D69-B959-1E78F0CC5BB0}" srcOrd="1" destOrd="0" presId="urn:microsoft.com/office/officeart/2005/8/layout/hierarchy3"/>
    <dgm:cxn modelId="{65441494-7F5A-4D3C-881A-FF58F7149638}" type="presParOf" srcId="{5116BB3F-96FF-497A-9784-C6FE042B72B6}" destId="{2DAB413A-C476-4078-A33C-F1BBF06E8265}" srcOrd="1" destOrd="0" presId="urn:microsoft.com/office/officeart/2005/8/layout/hierarchy3"/>
    <dgm:cxn modelId="{B50E04C1-4AAA-4F3E-9F95-6E65BE2264CB}" type="presParOf" srcId="{2DAB413A-C476-4078-A33C-F1BBF06E8265}" destId="{8D7DC5BF-4FCC-4647-A4C0-B3C41158E5F9}" srcOrd="0" destOrd="0" presId="urn:microsoft.com/office/officeart/2005/8/layout/hierarchy3"/>
    <dgm:cxn modelId="{3CB76F0B-B3DB-4F97-9DD2-4046998BA527}" type="presParOf" srcId="{2DAB413A-C476-4078-A33C-F1BBF06E8265}" destId="{6DBFC9D2-54CC-42FF-BB8E-6F1A78FCDD35}" srcOrd="1" destOrd="0" presId="urn:microsoft.com/office/officeart/2005/8/layout/hierarchy3"/>
    <dgm:cxn modelId="{5DE26C31-4114-475B-8C4C-3DF0BBB480A3}" type="presParOf" srcId="{2DAB413A-C476-4078-A33C-F1BBF06E8265}" destId="{972746A0-6F65-4C68-A364-5DECC223EAD4}" srcOrd="2" destOrd="0" presId="urn:microsoft.com/office/officeart/2005/8/layout/hierarchy3"/>
    <dgm:cxn modelId="{7B449F07-ED3F-496A-80DD-A19001479F03}" type="presParOf" srcId="{2DAB413A-C476-4078-A33C-F1BBF06E8265}" destId="{97CD0D3C-0743-4F13-9CF1-6DAAA8C3DB5E}" srcOrd="3" destOrd="0" presId="urn:microsoft.com/office/officeart/2005/8/layout/hierarchy3"/>
    <dgm:cxn modelId="{215DE702-2CFA-45A9-8778-CF0A9CFEA3B4}" type="presParOf" srcId="{2DAB413A-C476-4078-A33C-F1BBF06E8265}" destId="{1C1E9767-1BC0-4619-942D-63FCDCC35D62}" srcOrd="4" destOrd="0" presId="urn:microsoft.com/office/officeart/2005/8/layout/hierarchy3"/>
    <dgm:cxn modelId="{8F406B9C-09B4-4D30-BB25-2BFB7329883D}" type="presParOf" srcId="{2DAB413A-C476-4078-A33C-F1BBF06E8265}" destId="{1A1CE1B5-88C7-45E7-996B-907C222E9F6F}" srcOrd="5" destOrd="0" presId="urn:microsoft.com/office/officeart/2005/8/layout/hierarchy3"/>
    <dgm:cxn modelId="{11F7F813-4E69-40DB-A0B1-3C643E3E7A6E}" type="presParOf" srcId="{2DAB413A-C476-4078-A33C-F1BBF06E8265}" destId="{1A93BBAB-8390-44BA-8052-1A2620F03049}" srcOrd="6" destOrd="0" presId="urn:microsoft.com/office/officeart/2005/8/layout/hierarchy3"/>
    <dgm:cxn modelId="{8C032424-4E2A-4D9C-9595-492646B809E8}" type="presParOf" srcId="{2DAB413A-C476-4078-A33C-F1BBF06E8265}" destId="{AA00F7FD-9436-4BB5-8DBD-7F5E0B703B21}" srcOrd="7" destOrd="0" presId="urn:microsoft.com/office/officeart/2005/8/layout/hierarchy3"/>
    <dgm:cxn modelId="{5D4F5AD4-4074-4334-B6C1-90A9FD9D6351}" type="presParOf" srcId="{2DAB413A-C476-4078-A33C-F1BBF06E8265}" destId="{900322D7-DFE6-41CA-9A26-C234523F5EE7}" srcOrd="8" destOrd="0" presId="urn:microsoft.com/office/officeart/2005/8/layout/hierarchy3"/>
    <dgm:cxn modelId="{2319CD53-E187-4E52-B421-AFFEB9985A67}" type="presParOf" srcId="{2DAB413A-C476-4078-A33C-F1BBF06E8265}" destId="{2E44C55B-4570-4332-A187-280BA4B62D85}" srcOrd="9" destOrd="0" presId="urn:microsoft.com/office/officeart/2005/8/layout/hierarchy3"/>
    <dgm:cxn modelId="{F1A009D1-D2E7-4592-8B40-CE36DF60A21D}" type="presParOf" srcId="{F76EAB22-A34C-4127-ADE9-74AF4CBA7F6F}" destId="{AA62731C-F6F5-4191-9C1A-D6FC2536B424}" srcOrd="1" destOrd="0" presId="urn:microsoft.com/office/officeart/2005/8/layout/hierarchy3"/>
    <dgm:cxn modelId="{D6F45242-F2B8-4247-838B-8C03819C4E87}" type="presParOf" srcId="{AA62731C-F6F5-4191-9C1A-D6FC2536B424}" destId="{AA9D3B6B-F81F-4853-8DEA-2AB2F0113285}" srcOrd="0" destOrd="0" presId="urn:microsoft.com/office/officeart/2005/8/layout/hierarchy3"/>
    <dgm:cxn modelId="{F0D8E09A-E899-4BC2-B44D-9853786C5461}" type="presParOf" srcId="{AA9D3B6B-F81F-4853-8DEA-2AB2F0113285}" destId="{AA206A04-E2BF-4765-A21F-44FD9A4E2D97}" srcOrd="0" destOrd="0" presId="urn:microsoft.com/office/officeart/2005/8/layout/hierarchy3"/>
    <dgm:cxn modelId="{7E2F3763-F73B-47E1-968F-2194B3E0A877}" type="presParOf" srcId="{AA9D3B6B-F81F-4853-8DEA-2AB2F0113285}" destId="{6D721FD3-AD48-48DD-8109-79D243AD9710}" srcOrd="1" destOrd="0" presId="urn:microsoft.com/office/officeart/2005/8/layout/hierarchy3"/>
    <dgm:cxn modelId="{2F9F29A6-899D-42E1-9068-B34C65B9A9E2}" type="presParOf" srcId="{AA62731C-F6F5-4191-9C1A-D6FC2536B424}" destId="{EB2FD864-B670-4021-A6E3-0174203F74EB}" srcOrd="1" destOrd="0" presId="urn:microsoft.com/office/officeart/2005/8/layout/hierarchy3"/>
    <dgm:cxn modelId="{E430A286-1C13-413B-92C0-B33CF839336E}" type="presParOf" srcId="{EB2FD864-B670-4021-A6E3-0174203F74EB}" destId="{FBFC2A34-7672-400E-B0AD-5FBC36DBF642}" srcOrd="0" destOrd="0" presId="urn:microsoft.com/office/officeart/2005/8/layout/hierarchy3"/>
    <dgm:cxn modelId="{ACC87BD1-98F1-46C4-8E26-EF945FACB8A2}" type="presParOf" srcId="{EB2FD864-B670-4021-A6E3-0174203F74EB}" destId="{CCAD4A4F-D4FD-4C02-AC2E-9BF83992C1EA}" srcOrd="1" destOrd="0" presId="urn:microsoft.com/office/officeart/2005/8/layout/hierarchy3"/>
    <dgm:cxn modelId="{A2F8D300-50CF-43C8-88E5-AB38EF11B689}" type="presParOf" srcId="{EB2FD864-B670-4021-A6E3-0174203F74EB}" destId="{1791BC85-AE2B-4A33-A208-7411BAC4C0B2}" srcOrd="2" destOrd="0" presId="urn:microsoft.com/office/officeart/2005/8/layout/hierarchy3"/>
    <dgm:cxn modelId="{76C5E44B-7704-4F4D-A32D-59340379A231}" type="presParOf" srcId="{EB2FD864-B670-4021-A6E3-0174203F74EB}" destId="{8413527D-48C2-4DE2-94A9-6F8884CAF4A1}" srcOrd="3" destOrd="0" presId="urn:microsoft.com/office/officeart/2005/8/layout/hierarchy3"/>
    <dgm:cxn modelId="{2792C2C6-20DE-4175-B1F4-3DC284FC32D6}" type="presParOf" srcId="{EB2FD864-B670-4021-A6E3-0174203F74EB}" destId="{5F6045F9-E88A-41F3-B952-CFB5A4234615}" srcOrd="4" destOrd="0" presId="urn:microsoft.com/office/officeart/2005/8/layout/hierarchy3"/>
    <dgm:cxn modelId="{C29BAE97-6AE5-49D9-82A6-92F477A1C7F8}" type="presParOf" srcId="{EB2FD864-B670-4021-A6E3-0174203F74EB}" destId="{D9981F58-D663-4813-B1F3-2BCB53D7F85F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6D15B37-CC1E-4DAC-BB9B-096B8633BF1B}">
      <dsp:nvSpPr>
        <dsp:cNvPr id="0" name=""/>
        <dsp:cNvSpPr/>
      </dsp:nvSpPr>
      <dsp:spPr>
        <a:xfrm>
          <a:off x="1457459" y="1277"/>
          <a:ext cx="1568573" cy="7842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Ruční</a:t>
          </a:r>
          <a:endParaRPr lang="cs-CZ" sz="3700" kern="1200" dirty="0"/>
        </a:p>
      </dsp:txBody>
      <dsp:txXfrm>
        <a:off x="1457459" y="1277"/>
        <a:ext cx="1568573" cy="784286"/>
      </dsp:txXfrm>
    </dsp:sp>
    <dsp:sp modelId="{8D7DC5BF-4FCC-4647-A4C0-B3C41158E5F9}">
      <dsp:nvSpPr>
        <dsp:cNvPr id="0" name=""/>
        <dsp:cNvSpPr/>
      </dsp:nvSpPr>
      <dsp:spPr>
        <a:xfrm>
          <a:off x="1614316" y="785563"/>
          <a:ext cx="156857" cy="5882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88214"/>
              </a:lnTo>
              <a:lnTo>
                <a:pt x="156857" y="588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BFC9D2-54CC-42FF-BB8E-6F1A78FCDD35}">
      <dsp:nvSpPr>
        <dsp:cNvPr id="0" name=""/>
        <dsp:cNvSpPr/>
      </dsp:nvSpPr>
      <dsp:spPr>
        <a:xfrm>
          <a:off x="1771173" y="981635"/>
          <a:ext cx="1254858" cy="7842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svidřík</a:t>
          </a:r>
          <a:endParaRPr lang="cs-CZ" sz="1500" kern="1200" dirty="0"/>
        </a:p>
      </dsp:txBody>
      <dsp:txXfrm>
        <a:off x="1771173" y="981635"/>
        <a:ext cx="1254858" cy="784286"/>
      </dsp:txXfrm>
    </dsp:sp>
    <dsp:sp modelId="{972746A0-6F65-4C68-A364-5DECC223EAD4}">
      <dsp:nvSpPr>
        <dsp:cNvPr id="0" name=""/>
        <dsp:cNvSpPr/>
      </dsp:nvSpPr>
      <dsp:spPr>
        <a:xfrm>
          <a:off x="1614316" y="785563"/>
          <a:ext cx="156857" cy="15685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68573"/>
              </a:lnTo>
              <a:lnTo>
                <a:pt x="156857" y="156857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CD0D3C-0743-4F13-9CF1-6DAAA8C3DB5E}">
      <dsp:nvSpPr>
        <dsp:cNvPr id="0" name=""/>
        <dsp:cNvSpPr/>
      </dsp:nvSpPr>
      <dsp:spPr>
        <a:xfrm>
          <a:off x="1771173" y="1961993"/>
          <a:ext cx="1254858" cy="7842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kolovrátek</a:t>
          </a:r>
          <a:endParaRPr lang="cs-CZ" sz="1500" kern="1200" dirty="0"/>
        </a:p>
      </dsp:txBody>
      <dsp:txXfrm>
        <a:off x="1771173" y="1961993"/>
        <a:ext cx="1254858" cy="784286"/>
      </dsp:txXfrm>
    </dsp:sp>
    <dsp:sp modelId="{1C1E9767-1BC0-4619-942D-63FCDCC35D62}">
      <dsp:nvSpPr>
        <dsp:cNvPr id="0" name=""/>
        <dsp:cNvSpPr/>
      </dsp:nvSpPr>
      <dsp:spPr>
        <a:xfrm>
          <a:off x="1614316" y="785563"/>
          <a:ext cx="156857" cy="25489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48931"/>
              </a:lnTo>
              <a:lnTo>
                <a:pt x="156857" y="254893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1CE1B5-88C7-45E7-996B-907C222E9F6F}">
      <dsp:nvSpPr>
        <dsp:cNvPr id="0" name=""/>
        <dsp:cNvSpPr/>
      </dsp:nvSpPr>
      <dsp:spPr>
        <a:xfrm>
          <a:off x="1771173" y="2942351"/>
          <a:ext cx="1254858" cy="7842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vrtačky s ozubeným převodem</a:t>
          </a:r>
          <a:endParaRPr lang="cs-CZ" sz="1500" kern="1200" dirty="0"/>
        </a:p>
      </dsp:txBody>
      <dsp:txXfrm>
        <a:off x="1771173" y="2942351"/>
        <a:ext cx="1254858" cy="784286"/>
      </dsp:txXfrm>
    </dsp:sp>
    <dsp:sp modelId="{1A93BBAB-8390-44BA-8052-1A2620F03049}">
      <dsp:nvSpPr>
        <dsp:cNvPr id="0" name=""/>
        <dsp:cNvSpPr/>
      </dsp:nvSpPr>
      <dsp:spPr>
        <a:xfrm>
          <a:off x="1614316" y="785563"/>
          <a:ext cx="156857" cy="352928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529289"/>
              </a:lnTo>
              <a:lnTo>
                <a:pt x="156857" y="352928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00F7FD-9436-4BB5-8DBD-7F5E0B703B21}">
      <dsp:nvSpPr>
        <dsp:cNvPr id="0" name=""/>
        <dsp:cNvSpPr/>
      </dsp:nvSpPr>
      <dsp:spPr>
        <a:xfrm>
          <a:off x="1771173" y="3922709"/>
          <a:ext cx="1254858" cy="7842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elektrické</a:t>
          </a:r>
          <a:endParaRPr lang="cs-CZ" sz="1500" kern="1200" dirty="0"/>
        </a:p>
      </dsp:txBody>
      <dsp:txXfrm>
        <a:off x="1771173" y="3922709"/>
        <a:ext cx="1254858" cy="784286"/>
      </dsp:txXfrm>
    </dsp:sp>
    <dsp:sp modelId="{900322D7-DFE6-41CA-9A26-C234523F5EE7}">
      <dsp:nvSpPr>
        <dsp:cNvPr id="0" name=""/>
        <dsp:cNvSpPr/>
      </dsp:nvSpPr>
      <dsp:spPr>
        <a:xfrm>
          <a:off x="1614316" y="785563"/>
          <a:ext cx="156857" cy="45096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509647"/>
              </a:lnTo>
              <a:lnTo>
                <a:pt x="156857" y="450964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44C55B-4570-4332-A187-280BA4B62D85}">
      <dsp:nvSpPr>
        <dsp:cNvPr id="0" name=""/>
        <dsp:cNvSpPr/>
      </dsp:nvSpPr>
      <dsp:spPr>
        <a:xfrm>
          <a:off x="1771173" y="4903068"/>
          <a:ext cx="1254858" cy="7842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pneumatické</a:t>
          </a:r>
          <a:endParaRPr lang="cs-CZ" sz="1500" kern="1200" dirty="0"/>
        </a:p>
      </dsp:txBody>
      <dsp:txXfrm>
        <a:off x="1771173" y="4903068"/>
        <a:ext cx="1254858" cy="784286"/>
      </dsp:txXfrm>
    </dsp:sp>
    <dsp:sp modelId="{AA206A04-E2BF-4765-A21F-44FD9A4E2D97}">
      <dsp:nvSpPr>
        <dsp:cNvPr id="0" name=""/>
        <dsp:cNvSpPr/>
      </dsp:nvSpPr>
      <dsp:spPr>
        <a:xfrm>
          <a:off x="3418175" y="1277"/>
          <a:ext cx="1568573" cy="7842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485" tIns="46990" rIns="70485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Strojní</a:t>
          </a:r>
          <a:endParaRPr lang="cs-CZ" sz="3700" kern="1200" dirty="0"/>
        </a:p>
      </dsp:txBody>
      <dsp:txXfrm>
        <a:off x="3418175" y="1277"/>
        <a:ext cx="1568573" cy="784286"/>
      </dsp:txXfrm>
    </dsp:sp>
    <dsp:sp modelId="{FBFC2A34-7672-400E-B0AD-5FBC36DBF642}">
      <dsp:nvSpPr>
        <dsp:cNvPr id="0" name=""/>
        <dsp:cNvSpPr/>
      </dsp:nvSpPr>
      <dsp:spPr>
        <a:xfrm>
          <a:off x="3575032" y="785563"/>
          <a:ext cx="156857" cy="5882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88214"/>
              </a:lnTo>
              <a:lnTo>
                <a:pt x="156857" y="58821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AD4A4F-D4FD-4C02-AC2E-9BF83992C1EA}">
      <dsp:nvSpPr>
        <dsp:cNvPr id="0" name=""/>
        <dsp:cNvSpPr/>
      </dsp:nvSpPr>
      <dsp:spPr>
        <a:xfrm>
          <a:off x="3731890" y="981635"/>
          <a:ext cx="1254858" cy="7842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stolní</a:t>
          </a:r>
          <a:endParaRPr lang="cs-CZ" sz="1500" kern="1200" dirty="0"/>
        </a:p>
      </dsp:txBody>
      <dsp:txXfrm>
        <a:off x="3731890" y="981635"/>
        <a:ext cx="1254858" cy="784286"/>
      </dsp:txXfrm>
    </dsp:sp>
    <dsp:sp modelId="{1791BC85-AE2B-4A33-A208-7411BAC4C0B2}">
      <dsp:nvSpPr>
        <dsp:cNvPr id="0" name=""/>
        <dsp:cNvSpPr/>
      </dsp:nvSpPr>
      <dsp:spPr>
        <a:xfrm>
          <a:off x="3575032" y="785563"/>
          <a:ext cx="156857" cy="15685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68573"/>
              </a:lnTo>
              <a:lnTo>
                <a:pt x="156857" y="156857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13527D-48C2-4DE2-94A9-6F8884CAF4A1}">
      <dsp:nvSpPr>
        <dsp:cNvPr id="0" name=""/>
        <dsp:cNvSpPr/>
      </dsp:nvSpPr>
      <dsp:spPr>
        <a:xfrm>
          <a:off x="3731890" y="1961993"/>
          <a:ext cx="1254858" cy="7842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sloupové</a:t>
          </a:r>
          <a:endParaRPr lang="cs-CZ" sz="1500" kern="1200" dirty="0"/>
        </a:p>
      </dsp:txBody>
      <dsp:txXfrm>
        <a:off x="3731890" y="1961993"/>
        <a:ext cx="1254858" cy="784286"/>
      </dsp:txXfrm>
    </dsp:sp>
    <dsp:sp modelId="{5F6045F9-E88A-41F3-B952-CFB5A4234615}">
      <dsp:nvSpPr>
        <dsp:cNvPr id="0" name=""/>
        <dsp:cNvSpPr/>
      </dsp:nvSpPr>
      <dsp:spPr>
        <a:xfrm>
          <a:off x="3575032" y="785563"/>
          <a:ext cx="156857" cy="254893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48931"/>
              </a:lnTo>
              <a:lnTo>
                <a:pt x="156857" y="254893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9981F58-D663-4813-B1F3-2BCB53D7F85F}">
      <dsp:nvSpPr>
        <dsp:cNvPr id="0" name=""/>
        <dsp:cNvSpPr/>
      </dsp:nvSpPr>
      <dsp:spPr>
        <a:xfrm>
          <a:off x="3731890" y="2942351"/>
          <a:ext cx="1254858" cy="78428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stojanové</a:t>
          </a:r>
          <a:endParaRPr lang="cs-CZ" sz="1500" kern="1200" dirty="0"/>
        </a:p>
      </dsp:txBody>
      <dsp:txXfrm>
        <a:off x="3731890" y="2942351"/>
        <a:ext cx="1254858" cy="7842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9683CD4-7CD7-4699-8FB8-EE1654F72C4F}" type="datetimeFigureOut">
              <a:rPr lang="cs-CZ"/>
              <a:pPr>
                <a:defRPr/>
              </a:pPr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546F6A1-4A1E-4EB5-9997-FADB97483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491041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FC0CFAB-B7BD-4C7C-8F72-E2827032FFFB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B830CC2-F916-4C11-AF30-A4B70D3C090F}" type="slidenum">
              <a:rPr lang="cs-CZ" smtClean="0">
                <a:solidFill>
                  <a:srgbClr val="000000"/>
                </a:solidFill>
              </a:rPr>
              <a:pPr eaLnBrk="1" hangingPunct="1"/>
              <a:t>2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546F6A1-4A1E-4EB5-9997-FADB974832C4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7F746C9-6930-4B97-9176-379D0631CBAF}" type="slidenum">
              <a:rPr lang="cs-CZ" smtClean="0">
                <a:solidFill>
                  <a:srgbClr val="000000"/>
                </a:solidFill>
              </a:rPr>
              <a:pPr eaLnBrk="1" hangingPunct="1"/>
              <a:t>8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AB481-80F2-4D65-8796-896B35AFC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1491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2E299-0FA9-4006-B3DB-2E3AAA7EC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85833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05F15-1437-439B-BF8A-0A701C0AB4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414516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05AFB-526D-410A-8115-81D313A04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0950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20EC1-24E1-47FA-97A1-0D0062275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49970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A7D8C-6702-43A9-97F9-8E9E161FC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34106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E1323-F54E-4F86-A610-DB22D3762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97270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31F32-0C0D-41BE-BC86-F03B7A711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258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9718A-9BE9-4CC8-96FA-AABDDE6B4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8567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5838D3-CBFB-4B77-B224-AD564ABEC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5626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0FFCF-F9B6-4F2C-ABA0-B90012187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423639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1AE5-5554-4872-B8EF-C41135A36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44519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7CC738-0891-4E07-8D11-884312D89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0701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003E04-A413-4B97-AD14-931BC212B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751012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82E825-F789-45A6-9375-B6FFE29CF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3826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0AF42B-D0A8-411A-82D0-2F05CBDF39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4653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944BCE-C832-4DF8-959A-B4DE9215C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93638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1C04E9-2BB0-4CC5-AC91-73B96A523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99107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3593A2-8381-4A50-92B3-E7AA0C2F4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323556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4BB6B-FE38-4238-B3EB-6BA8754CB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126165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131B7-0260-460E-878D-8937B9778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59854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185DB8-76FF-4FF1-8505-AA6FA49D3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8063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9D3FCE-8A15-45F3-A60D-1AF563A61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10919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584FC0-AE30-4A60-A8C6-064B756E3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978932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3388E6-A34C-47A4-80C6-037213B3C7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9461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D670EA-3626-49D8-8363-CBF21A828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30150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2D3CF8-97C0-4C1C-B333-8FB946B3B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47560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9EBA4C-7C1A-4B71-A966-FB7A8BE21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348662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A1D6C-E36B-44F3-AD7C-7BFE50E26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44380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386CEE-8959-425D-9C4E-55BC6239E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44047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ACFD44-5A13-4CE0-A4B9-9FE6F2883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3205476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05D330-90C2-4B77-9FBF-D45BF083B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859038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2975DB-3659-423E-9BC6-725516794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2763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C68D6B-8B72-4F30-88B3-CB9562F14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99879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946304-450C-45A0-A4B8-E23BD7FE4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9293008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37609-B05A-468C-B574-A269B9160E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28123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B07C29-B7A4-421F-91C6-AD7590BC7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40473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3E49B9-6333-4827-B3AA-2E1C06CDC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400362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17CCE-D66E-4F90-8921-D898259EA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4221890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7D6DC-473F-4F38-B9A6-66F1B32A4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01770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3E5DAC-2E28-4FE3-A670-02DB49F3CA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65976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BEF7C-3740-4ACD-B025-488C0FC68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608149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18432B-5622-4417-A996-D32159672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38496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4BAE41-9F32-4A0D-BBF6-2A1630368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4090438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86B98C-3F07-4492-ADDA-BB9D806FC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65484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434639-ADB6-48D3-957D-FB3230921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9719734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1445B1-417C-442A-809A-2C863611C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559791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C383A5-EF83-4561-A220-A262E4663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202865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E7F5BC-AD12-418C-B0B4-40D45997B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18550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448B72-372E-4C24-B9EA-E2E38A261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47706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92C0A-C30D-42C4-9ACB-AF573F901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71886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6E3B4328-3EC3-40E7-A8BA-B76F1B740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9" r:id="rId1"/>
    <p:sldLayoutId id="2147483940" r:id="rId2"/>
    <p:sldLayoutId id="2147483989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  <p:sldLayoutId id="2147483949" r:id="rId12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18B609B-21F6-4486-B39B-E115BECF5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961" r:id="rId12"/>
    <p:sldLayoutId id="2147483962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95D7B87-219E-44B6-A17D-F4C06A41D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  <p:sldLayoutId id="2147483974" r:id="rId12"/>
    <p:sldLayoutId id="2147483975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5D360BEE-FD2F-4C5B-920A-936482C7CE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77" r:id="rId2"/>
    <p:sldLayoutId id="2147483978" r:id="rId3"/>
    <p:sldLayoutId id="2147483979" r:id="rId4"/>
    <p:sldLayoutId id="2147483980" r:id="rId5"/>
    <p:sldLayoutId id="2147483981" r:id="rId6"/>
    <p:sldLayoutId id="2147483982" r:id="rId7"/>
    <p:sldLayoutId id="2147483983" r:id="rId8"/>
    <p:sldLayoutId id="2147483984" r:id="rId9"/>
    <p:sldLayoutId id="2147483985" r:id="rId10"/>
    <p:sldLayoutId id="2147483986" r:id="rId11"/>
    <p:sldLayoutId id="2147483987" r:id="rId12"/>
    <p:sldLayoutId id="2147483988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6/Drill_scheme.sg" TargetMode="External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2.xml"/><Relationship Id="rId6" Type="http://schemas.openxmlformats.org/officeDocument/2006/relationships/hyperlink" Target="http://commons.wikimedia.org/wiki/User:Cal.on" TargetMode="External"/><Relationship Id="rId5" Type="http://schemas.openxmlformats.org/officeDocument/2006/relationships/hyperlink" Target="http://upload.wikimedia.org/wikipedia/commons/9/95/Vrtaky_sada.jpg" TargetMode="External"/><Relationship Id="rId4" Type="http://schemas.openxmlformats.org/officeDocument/2006/relationships/hyperlink" Target="http://commons.wikimedia.org/wiki/User:Kosiarz-P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6148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6150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pic>
        <p:nvPicPr>
          <p:cNvPr id="6151" name="Picture 11" descr="logo2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050" y="565150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153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</a:rPr>
              <a:t>Střední odborná škola elektrotechnická, Centrum odborné přípravy</a:t>
            </a:r>
            <a:br>
              <a:rPr lang="cs-CZ" sz="1400">
                <a:solidFill>
                  <a:srgbClr val="000000"/>
                </a:solidFill>
              </a:rPr>
            </a:br>
            <a:r>
              <a:rPr lang="cs-CZ" sz="1400">
                <a:solidFill>
                  <a:srgbClr val="000000"/>
                </a:solidFill>
              </a:rPr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7171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2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3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000">
                <a:solidFill>
                  <a:srgbClr val="000000"/>
                </a:solidFill>
              </a:rPr>
              <a:t>Technické materiály</a:t>
            </a: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="" xmlns:p14="http://schemas.microsoft.com/office/powerpoint/2010/main" val="3874588903"/>
              </p:ext>
            </p:extLst>
          </p:nvPr>
        </p:nvGraphicFramePr>
        <p:xfrm>
          <a:off x="1403350" y="1700213"/>
          <a:ext cx="6697663" cy="3908427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OV-MS1-1/18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537, Hluboká nad Vltavou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Bc. Martin Řeřicha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Opracování kovů a plastů, spojování materiálů.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 ročník SOŠ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26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. 2. 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Vrtání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 – 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 seznámení s pracemi s technickými materiály.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20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0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File:Drill schem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-14331"/>
            <a:ext cx="5832648" cy="6872331"/>
          </a:xfrm>
          <a:prstGeom prst="rect">
            <a:avLst/>
          </a:prstGeom>
          <a:noFill/>
        </p:spPr>
      </p:pic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Vrtání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0" y="1412776"/>
            <a:ext cx="9144000" cy="14400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600" b="1" i="1" dirty="0" smtClean="0">
                <a:latin typeface="Arial" charset="0"/>
                <a:cs typeface="Arial" charset="0"/>
              </a:rPr>
              <a:t>Třískové obrábění  s tvořením válcových děr do </a:t>
            </a:r>
          </a:p>
          <a:p>
            <a:pPr eaLnBrk="1" hangingPunct="1">
              <a:buFontTx/>
              <a:buNone/>
            </a:pPr>
            <a:r>
              <a:rPr lang="cs-CZ" sz="2600" b="1" i="1" dirty="0" smtClean="0">
                <a:latin typeface="Arial" charset="0"/>
                <a:cs typeface="Arial" charset="0"/>
              </a:rPr>
              <a:t>materiálu</a:t>
            </a:r>
          </a:p>
          <a:p>
            <a:pPr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ile:Drill schem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468560" y="0"/>
            <a:ext cx="5688632" cy="6858000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7" name="Diagram 6"/>
          <p:cNvGraphicFramePr/>
          <p:nvPr/>
        </p:nvGraphicFramePr>
        <p:xfrm>
          <a:off x="2699792" y="764704"/>
          <a:ext cx="6444208" cy="5688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Druhy vrtaček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647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Nástroj k vrtání - vrtáky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836712"/>
            <a:ext cx="878497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dirty="0" smtClean="0"/>
              <a:t>Liší se svým tvarem a břity: válcové, šroubové, ploché</a:t>
            </a:r>
            <a:endParaRPr lang="cs-CZ" sz="2600" b="1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1556792"/>
            <a:ext cx="7416824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dirty="0" smtClean="0"/>
              <a:t>Dle určení:</a:t>
            </a:r>
          </a:p>
          <a:p>
            <a:pPr>
              <a:buFont typeface="Arial" pitchFamily="34" charset="0"/>
              <a:buChar char="•"/>
            </a:pPr>
            <a:r>
              <a:rPr lang="cs-CZ" sz="2600" b="1" i="1" dirty="0" smtClean="0"/>
              <a:t>  Na kov (rychlořezná ocel, slinuté karbidy)</a:t>
            </a:r>
          </a:p>
          <a:p>
            <a:pPr>
              <a:buFont typeface="Arial" pitchFamily="34" charset="0"/>
              <a:buChar char="•"/>
            </a:pPr>
            <a:r>
              <a:rPr lang="cs-CZ" sz="2600" b="1" i="1" dirty="0" smtClean="0"/>
              <a:t>  Na dřevo (nástrojová ocel)</a:t>
            </a:r>
          </a:p>
          <a:p>
            <a:pPr>
              <a:buFont typeface="Arial" pitchFamily="34" charset="0"/>
              <a:buChar char="•"/>
            </a:pPr>
            <a:r>
              <a:rPr lang="cs-CZ" sz="2600" b="1" i="1" dirty="0" smtClean="0"/>
              <a:t>  Na zdivo (břit z </a:t>
            </a:r>
            <a:r>
              <a:rPr lang="cs-CZ" sz="2600" b="1" i="1" dirty="0" err="1" smtClean="0"/>
              <a:t>tvrdokovu</a:t>
            </a:r>
            <a:r>
              <a:rPr lang="cs-CZ" sz="2600" b="1" i="1" dirty="0" smtClean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sz="2600" b="1" i="1" dirty="0" smtClean="0"/>
              <a:t>  Na beton (břit z </a:t>
            </a:r>
            <a:r>
              <a:rPr lang="cs-CZ" sz="2600" b="1" i="1" dirty="0" err="1" smtClean="0"/>
              <a:t>tvrdokovu</a:t>
            </a:r>
            <a:r>
              <a:rPr lang="cs-CZ" sz="2600" b="1" i="1" dirty="0" smtClean="0"/>
              <a:t>)</a:t>
            </a:r>
          </a:p>
          <a:p>
            <a:pPr>
              <a:buFont typeface="Arial" pitchFamily="34" charset="0"/>
              <a:buChar char="•"/>
            </a:pPr>
            <a:endParaRPr lang="cs-CZ" sz="2600" b="1" i="1" dirty="0" smtClean="0"/>
          </a:p>
          <a:p>
            <a:r>
              <a:rPr lang="cs-CZ" sz="2600" b="1" i="1" dirty="0" smtClean="0"/>
              <a:t>Dle upínání:</a:t>
            </a:r>
          </a:p>
          <a:p>
            <a:pPr>
              <a:buFont typeface="Arial" pitchFamily="34" charset="0"/>
              <a:buChar char="•"/>
            </a:pPr>
            <a:r>
              <a:rPr lang="cs-CZ" sz="2600" b="1" i="1" dirty="0" smtClean="0"/>
              <a:t>  válcová stopka</a:t>
            </a:r>
          </a:p>
          <a:p>
            <a:pPr>
              <a:buFont typeface="Arial" pitchFamily="34" charset="0"/>
              <a:buChar char="•"/>
            </a:pPr>
            <a:r>
              <a:rPr lang="cs-CZ" sz="2600" b="1" i="1" dirty="0" smtClean="0"/>
              <a:t>  Morse kužel</a:t>
            </a:r>
          </a:p>
          <a:p>
            <a:pPr>
              <a:buFont typeface="Arial" pitchFamily="34" charset="0"/>
              <a:buChar char="•"/>
            </a:pPr>
            <a:r>
              <a:rPr lang="cs-CZ" sz="2600" b="1" i="1" dirty="0" smtClean="0"/>
              <a:t>  SDS </a:t>
            </a:r>
          </a:p>
          <a:p>
            <a:pPr>
              <a:buFont typeface="Arial" pitchFamily="34" charset="0"/>
              <a:buChar char="•"/>
            </a:pPr>
            <a:r>
              <a:rPr lang="cs-CZ" sz="2600" b="1" i="1" dirty="0" smtClean="0"/>
              <a:t>  Šestihranná stopka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1030" name="Picture 6" descr="http://upload.wikimedia.org/wikipedia/commons/9/95/Vrtaky_sad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771785"/>
            <a:ext cx="2928455" cy="38182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Pracovní postup při vrtání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971600" y="908720"/>
            <a:ext cx="7427168" cy="5616624"/>
          </a:xfrm>
        </p:spPr>
        <p:txBody>
          <a:bodyPr/>
          <a:lstStyle/>
          <a:p>
            <a:r>
              <a:rPr lang="cs-CZ" dirty="0" smtClean="0"/>
              <a:t>Upnutí materiálu – v ruce</a:t>
            </a:r>
          </a:p>
          <a:p>
            <a:pPr>
              <a:buNone/>
            </a:pPr>
            <a:r>
              <a:rPr lang="cs-CZ" dirty="0" smtClean="0"/>
              <a:t>                                     - kleště</a:t>
            </a:r>
          </a:p>
          <a:p>
            <a:pPr>
              <a:buNone/>
            </a:pPr>
            <a:r>
              <a:rPr lang="cs-CZ" dirty="0" smtClean="0"/>
              <a:t>                                     - svěrky</a:t>
            </a:r>
          </a:p>
          <a:p>
            <a:pPr>
              <a:buNone/>
            </a:pPr>
            <a:r>
              <a:rPr lang="cs-CZ" dirty="0" smtClean="0"/>
              <a:t>                                     - svěráky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Výběr vhodného vrtáku dle materiálu a požadovaným vlastnostem</a:t>
            </a:r>
          </a:p>
          <a:p>
            <a:pPr marL="136525" indent="0">
              <a:buNone/>
            </a:pPr>
            <a:endParaRPr lang="cs-CZ" dirty="0" smtClean="0"/>
          </a:p>
          <a:p>
            <a:r>
              <a:rPr lang="cs-CZ" dirty="0" smtClean="0"/>
              <a:t>Volba otáček</a:t>
            </a:r>
          </a:p>
          <a:p>
            <a:pPr marL="136525" indent="0">
              <a:buNone/>
            </a:pPr>
            <a:endParaRPr lang="cs-CZ" dirty="0" smtClean="0"/>
          </a:p>
          <a:p>
            <a:r>
              <a:rPr lang="cs-CZ" dirty="0" smtClean="0"/>
              <a:t>Vrtání</a:t>
            </a:r>
          </a:p>
          <a:p>
            <a:pPr marL="136525" indent="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568952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Volba otáček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1556792"/>
            <a:ext cx="770485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dirty="0" smtClean="0"/>
              <a:t>Volíme dle průměru vrtáku a tvrdosti materiálu</a:t>
            </a:r>
          </a:p>
          <a:p>
            <a:endParaRPr lang="cs-CZ" sz="2600" b="1" i="1" dirty="0" smtClean="0"/>
          </a:p>
          <a:p>
            <a:r>
              <a:rPr lang="cs-CZ" sz="2600" b="1" i="1" dirty="0" smtClean="0"/>
              <a:t>Tvrdý materiál = menší otáčky</a:t>
            </a:r>
          </a:p>
          <a:p>
            <a:r>
              <a:rPr lang="cs-CZ" sz="2600" b="1" i="1" dirty="0" smtClean="0"/>
              <a:t>Větší průměr  = menší otáčky</a:t>
            </a:r>
            <a:endParaRPr lang="cs-CZ" sz="2600" b="1" i="1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0" y="3284984"/>
            <a:ext cx="91440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Broušení vrtáků</a:t>
            </a:r>
            <a:endParaRPr kumimoji="0" lang="cs-CZ" sz="4100" b="1" i="0" u="none" strike="noStrike" kern="1200" cap="none" spc="0" normalizeH="0" baseline="0" noProof="0" dirty="0">
              <a:ln w="6350">
                <a:noFill/>
              </a:ln>
              <a:gradFill>
                <a:gsLst>
                  <a:gs pos="0">
                    <a:schemeClr val="accent1">
                      <a:tint val="73000"/>
                      <a:satMod val="145000"/>
                    </a:schemeClr>
                  </a:gs>
                  <a:gs pos="73000">
                    <a:schemeClr val="accent1">
                      <a:tint val="73000"/>
                      <a:satMod val="145000"/>
                    </a:schemeClr>
                  </a:gs>
                  <a:gs pos="100000">
                    <a:schemeClr val="accent1">
                      <a:tint val="83000"/>
                      <a:satMod val="143000"/>
                    </a:schemeClr>
                  </a:gs>
                </a:gsLst>
                <a:lin ang="4800000" scaled="1"/>
              </a:gradFill>
              <a:effectLst>
                <a:outerShdw blurRad="114300" dist="101600" dir="27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4509120"/>
            <a:ext cx="763284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i="1" dirty="0" smtClean="0"/>
              <a:t>Tvrdší materiál = tupější úhel</a:t>
            </a:r>
          </a:p>
          <a:p>
            <a:r>
              <a:rPr lang="cs-CZ" sz="2600" b="1" i="1" dirty="0" smtClean="0"/>
              <a:t>Úhel broušení vrtáku 116° až 140°</a:t>
            </a:r>
            <a:endParaRPr lang="cs-CZ" sz="26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6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7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8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9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  <p:sp>
        <p:nvSpPr>
          <p:cNvPr id="13320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600" y="548680"/>
            <a:ext cx="6913563" cy="1638300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>
              <a:buNone/>
            </a:pPr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>
              <a:buNone/>
            </a:pPr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>
              <a:buNone/>
            </a:pPr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>
              <a:buNone/>
            </a:pPr>
            <a:r>
              <a:rPr lang="cs-CZ" sz="1600" b="1" dirty="0" smtClean="0"/>
              <a:t>Obrázek na straně 3 a 4 je dostupný pod licencí CC na:</a:t>
            </a:r>
          </a:p>
          <a:p>
            <a:pPr eaLnBrk="1" hangingPunct="1">
              <a:buNone/>
            </a:pPr>
            <a:r>
              <a:rPr lang="cs-CZ" sz="1500" b="1" dirty="0" smtClean="0">
                <a:hlinkClick r:id="rId3"/>
              </a:rPr>
              <a:t>http://upload.wikimedia.org/wikipedia/commons/0/06/Drill_scheme.svg</a:t>
            </a:r>
            <a:endParaRPr lang="cs-CZ" sz="1500" b="1" dirty="0" smtClean="0"/>
          </a:p>
          <a:p>
            <a:pPr eaLnBrk="1" hangingPunct="1">
              <a:buNone/>
            </a:pPr>
            <a:r>
              <a:rPr lang="cs-CZ" sz="1600" b="1" dirty="0" smtClean="0"/>
              <a:t>Autor: </a:t>
            </a:r>
            <a:r>
              <a:rPr lang="cs-CZ" sz="1600" dirty="0" err="1" smtClean="0">
                <a:hlinkClick r:id="rId4" tooltip="User:Kosiarz-PL"/>
              </a:rPr>
              <a:t>Kosiarz</a:t>
            </a:r>
            <a:r>
              <a:rPr lang="cs-CZ" sz="1600" dirty="0" smtClean="0">
                <a:hlinkClick r:id="rId4" tooltip="User:Kosiarz-PL"/>
              </a:rPr>
              <a:t>-PL</a:t>
            </a:r>
            <a:r>
              <a:rPr lang="cs-CZ" sz="1600" dirty="0" smtClean="0"/>
              <a:t>, BY-SA (19.08.2008)</a:t>
            </a:r>
          </a:p>
          <a:p>
            <a:pPr eaLnBrk="1" hangingPunct="1">
              <a:buNone/>
            </a:pPr>
            <a:r>
              <a:rPr lang="cs-CZ" sz="1600" b="1" dirty="0" smtClean="0"/>
              <a:t>Obrázek na straně 5 je dostupný pod licencí CC na:</a:t>
            </a:r>
          </a:p>
          <a:p>
            <a:pPr eaLnBrk="1" hangingPunct="1">
              <a:buNone/>
            </a:pPr>
            <a:r>
              <a:rPr lang="cs-CZ" sz="1600" b="1" dirty="0" smtClean="0">
                <a:hlinkClick r:id="rId5"/>
              </a:rPr>
              <a:t>http://upload.wikimedia.org/wikipedia/commons/9/95/Vrtaky_sada.jpg</a:t>
            </a:r>
            <a:endParaRPr lang="cs-CZ" sz="1600" b="1" dirty="0" smtClean="0"/>
          </a:p>
          <a:p>
            <a:pPr eaLnBrk="1" hangingPunct="1">
              <a:buNone/>
            </a:pPr>
            <a:r>
              <a:rPr lang="cs-CZ" sz="1600" b="1" dirty="0" smtClean="0"/>
              <a:t>Autor: </a:t>
            </a:r>
            <a:r>
              <a:rPr lang="cs-CZ" sz="1600" dirty="0" err="1" smtClean="0">
                <a:hlinkClick r:id="rId6" tooltip="User:Cal.on"/>
              </a:rPr>
              <a:t>Cal.on</a:t>
            </a:r>
            <a:r>
              <a:rPr lang="cs-CZ" sz="1600" dirty="0" smtClean="0"/>
              <a:t>, BY-SA (2.4.2010)</a:t>
            </a:r>
            <a:endParaRPr lang="cs-CZ" sz="16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13321" name="Picture 5" descr="LOGO Investice do rozvoje vzdělání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715000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2" name="TextovéPole 1"/>
          <p:cNvSpPr txBox="1">
            <a:spLocks noChangeArrowheads="1"/>
          </p:cNvSpPr>
          <p:nvPr/>
        </p:nvSpPr>
        <p:spPr bwMode="auto">
          <a:xfrm>
            <a:off x="971600" y="2132856"/>
            <a:ext cx="7055991" cy="8617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solidFill>
                  <a:srgbClr val="000000"/>
                </a:solidFill>
              </a:rPr>
              <a:t>Použité zdroje:</a:t>
            </a:r>
          </a:p>
          <a:p>
            <a:pPr eaLnBrk="1" hangingPunct="1"/>
            <a:r>
              <a:rPr lang="cs-CZ" sz="1600" dirty="0">
                <a:solidFill>
                  <a:srgbClr val="000000"/>
                </a:solidFill>
              </a:rPr>
              <a:t>Objekty použité k vytvoření DUM jsou vlastní tvorbou autora, pokud není uvedeno jinak</a:t>
            </a:r>
            <a:r>
              <a:rPr lang="cs-CZ" sz="1600" dirty="0" smtClean="0">
                <a:solidFill>
                  <a:srgbClr val="000000"/>
                </a:solidFill>
              </a:rPr>
              <a:t>.</a:t>
            </a:r>
            <a:endParaRPr lang="cs-CZ" sz="16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1712</TotalTime>
  <Words>347</Words>
  <Application>Microsoft Office PowerPoint</Application>
  <PresentationFormat>Předvádění na obrazovce (4:3)</PresentationFormat>
  <Paragraphs>102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Vrchol</vt:lpstr>
      <vt:lpstr>Výchozí návrh</vt:lpstr>
      <vt:lpstr>1_Výchozí návrh</vt:lpstr>
      <vt:lpstr>2_Výchozí návrh</vt:lpstr>
      <vt:lpstr>Využití ICT pro rozvoj klíčových kompetencí  CZ.1.07/1.5.00/34.0448</vt:lpstr>
      <vt:lpstr>Snímek 2</vt:lpstr>
      <vt:lpstr>Vrtání</vt:lpstr>
      <vt:lpstr>Druhy vrtaček</vt:lpstr>
      <vt:lpstr>Nástroj k vrtání - vrtáky</vt:lpstr>
      <vt:lpstr>Pracovní postup při vrtání</vt:lpstr>
      <vt:lpstr>Volba otáček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Princezna</cp:lastModifiedBy>
  <cp:revision>87</cp:revision>
  <dcterms:created xsi:type="dcterms:W3CDTF">2012-09-27T06:40:59Z</dcterms:created>
  <dcterms:modified xsi:type="dcterms:W3CDTF">2013-03-27T12:18:01Z</dcterms:modified>
</cp:coreProperties>
</file>