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46.xml" ContentType="application/vnd.openxmlformats-officedocument.presentationml.slideLayout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1.xml" ContentType="application/vnd.openxmlformats-officedocument.presentationml.slideLayout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diagrams/layout1.xml" ContentType="application/vnd.openxmlformats-officedocument.drawingml.diagramLayou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docProps/app.xml" ContentType="application/vnd.openxmlformats-officedocument.extended-properties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88" r:id="rId2"/>
    <p:sldMasterId id="2147483702" r:id="rId3"/>
    <p:sldMasterId id="2147483716" r:id="rId4"/>
  </p:sldMasterIdLst>
  <p:notesMasterIdLst>
    <p:notesMasterId r:id="rId13"/>
  </p:notesMasterIdLst>
  <p:sldIdLst>
    <p:sldId id="262" r:id="rId5"/>
    <p:sldId id="263" r:id="rId6"/>
    <p:sldId id="257" r:id="rId7"/>
    <p:sldId id="258" r:id="rId8"/>
    <p:sldId id="259" r:id="rId9"/>
    <p:sldId id="260" r:id="rId10"/>
    <p:sldId id="261" r:id="rId11"/>
    <p:sldId id="264" r:id="rId1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99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991DD3A-5CA4-4DBE-A96C-B33718262EC0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ADBEC12-BFB3-452D-9479-EA1E77416E00}">
      <dgm:prSet phldrT="[Text]"/>
      <dgm:spPr/>
      <dgm:t>
        <a:bodyPr/>
        <a:lstStyle/>
        <a:p>
          <a:r>
            <a:rPr lang="cs-CZ" dirty="0" smtClean="0"/>
            <a:t>ruční</a:t>
          </a:r>
          <a:endParaRPr lang="cs-CZ" dirty="0"/>
        </a:p>
      </dgm:t>
    </dgm:pt>
    <dgm:pt modelId="{F67F733A-6A12-486B-B017-0EBF779907AC}" type="parTrans" cxnId="{DD33FDC7-D1BA-499B-8D95-8D8823397D1D}">
      <dgm:prSet/>
      <dgm:spPr/>
      <dgm:t>
        <a:bodyPr/>
        <a:lstStyle/>
        <a:p>
          <a:endParaRPr lang="cs-CZ"/>
        </a:p>
      </dgm:t>
    </dgm:pt>
    <dgm:pt modelId="{C683DCE1-97DE-44FC-8014-D67874F25CAD}" type="sibTrans" cxnId="{DD33FDC7-D1BA-499B-8D95-8D8823397D1D}">
      <dgm:prSet/>
      <dgm:spPr/>
      <dgm:t>
        <a:bodyPr/>
        <a:lstStyle/>
        <a:p>
          <a:endParaRPr lang="cs-CZ"/>
        </a:p>
      </dgm:t>
    </dgm:pt>
    <dgm:pt modelId="{53445220-6013-4C8F-BD56-9940B42CFFF6}">
      <dgm:prSet phldrT="[Text]"/>
      <dgm:spPr/>
      <dgm:t>
        <a:bodyPr/>
        <a:lstStyle/>
        <a:p>
          <a:r>
            <a:rPr lang="cs-CZ" dirty="0" smtClean="0"/>
            <a:t>Rámová pila</a:t>
          </a:r>
          <a:endParaRPr lang="cs-CZ" dirty="0"/>
        </a:p>
      </dgm:t>
    </dgm:pt>
    <dgm:pt modelId="{916CA72F-3576-474C-8FB9-7C2F3A1DF6A9}" type="parTrans" cxnId="{F66F06C6-E7D4-45E4-9ADF-4FEB726FAD79}">
      <dgm:prSet/>
      <dgm:spPr/>
      <dgm:t>
        <a:bodyPr/>
        <a:lstStyle/>
        <a:p>
          <a:endParaRPr lang="cs-CZ"/>
        </a:p>
      </dgm:t>
    </dgm:pt>
    <dgm:pt modelId="{01F77A92-8CA5-4257-A214-4FD0C9C5E597}" type="sibTrans" cxnId="{F66F06C6-E7D4-45E4-9ADF-4FEB726FAD79}">
      <dgm:prSet/>
      <dgm:spPr/>
      <dgm:t>
        <a:bodyPr/>
        <a:lstStyle/>
        <a:p>
          <a:endParaRPr lang="cs-CZ"/>
        </a:p>
      </dgm:t>
    </dgm:pt>
    <dgm:pt modelId="{C8142F96-151A-4911-8075-EDFAAE18F39F}">
      <dgm:prSet phldrT="[Text]"/>
      <dgm:spPr/>
      <dgm:t>
        <a:bodyPr/>
        <a:lstStyle/>
        <a:p>
          <a:r>
            <a:rPr lang="cs-CZ" dirty="0" smtClean="0"/>
            <a:t>strojní</a:t>
          </a:r>
          <a:endParaRPr lang="cs-CZ" dirty="0"/>
        </a:p>
      </dgm:t>
    </dgm:pt>
    <dgm:pt modelId="{BC0149AA-1978-48CD-9C38-33233A75F4D5}" type="parTrans" cxnId="{70B73929-E813-40EE-9582-2F2D328C2ADE}">
      <dgm:prSet/>
      <dgm:spPr/>
      <dgm:t>
        <a:bodyPr/>
        <a:lstStyle/>
        <a:p>
          <a:endParaRPr lang="cs-CZ"/>
        </a:p>
      </dgm:t>
    </dgm:pt>
    <dgm:pt modelId="{CF30ED1E-CA75-4014-A26C-680E6B5E9C25}" type="sibTrans" cxnId="{70B73929-E813-40EE-9582-2F2D328C2ADE}">
      <dgm:prSet/>
      <dgm:spPr/>
      <dgm:t>
        <a:bodyPr/>
        <a:lstStyle/>
        <a:p>
          <a:endParaRPr lang="cs-CZ"/>
        </a:p>
      </dgm:t>
    </dgm:pt>
    <dgm:pt modelId="{A0F4A38B-88F3-449A-AC55-999E929B563D}">
      <dgm:prSet phldrT="[Text]"/>
      <dgm:spPr/>
      <dgm:t>
        <a:bodyPr/>
        <a:lstStyle/>
        <a:p>
          <a:r>
            <a:rPr lang="cs-CZ" dirty="0" smtClean="0"/>
            <a:t>Rámová pila</a:t>
          </a:r>
          <a:endParaRPr lang="cs-CZ" dirty="0"/>
        </a:p>
      </dgm:t>
    </dgm:pt>
    <dgm:pt modelId="{28A40B35-C7F8-44BA-84BF-38B9CBA2976B}" type="parTrans" cxnId="{A78FDEDD-DA8D-4E76-BB1B-FA2D3D7E57A2}">
      <dgm:prSet/>
      <dgm:spPr/>
      <dgm:t>
        <a:bodyPr/>
        <a:lstStyle/>
        <a:p>
          <a:endParaRPr lang="cs-CZ"/>
        </a:p>
      </dgm:t>
    </dgm:pt>
    <dgm:pt modelId="{959E73F0-F185-4CB3-BE29-F86C2B77C00F}" type="sibTrans" cxnId="{A78FDEDD-DA8D-4E76-BB1B-FA2D3D7E57A2}">
      <dgm:prSet/>
      <dgm:spPr/>
      <dgm:t>
        <a:bodyPr/>
        <a:lstStyle/>
        <a:p>
          <a:endParaRPr lang="cs-CZ"/>
        </a:p>
      </dgm:t>
    </dgm:pt>
    <dgm:pt modelId="{CEC2A250-174E-4689-972E-702058840F96}">
      <dgm:prSet phldrT="[Text]"/>
      <dgm:spPr/>
      <dgm:t>
        <a:bodyPr/>
        <a:lstStyle/>
        <a:p>
          <a:r>
            <a:rPr lang="cs-CZ" dirty="0" smtClean="0"/>
            <a:t>Pásová pila</a:t>
          </a:r>
          <a:endParaRPr lang="cs-CZ" dirty="0"/>
        </a:p>
      </dgm:t>
    </dgm:pt>
    <dgm:pt modelId="{E48564DD-B03E-4A3B-A04D-347F5AEB3E9B}" type="parTrans" cxnId="{A2C0C662-111E-4C1D-82DE-9841EEF829C7}">
      <dgm:prSet/>
      <dgm:spPr/>
      <dgm:t>
        <a:bodyPr/>
        <a:lstStyle/>
        <a:p>
          <a:endParaRPr lang="cs-CZ"/>
        </a:p>
      </dgm:t>
    </dgm:pt>
    <dgm:pt modelId="{3E87597C-C451-455B-99A3-A746EE86FE30}" type="sibTrans" cxnId="{A2C0C662-111E-4C1D-82DE-9841EEF829C7}">
      <dgm:prSet/>
      <dgm:spPr/>
      <dgm:t>
        <a:bodyPr/>
        <a:lstStyle/>
        <a:p>
          <a:endParaRPr lang="cs-CZ"/>
        </a:p>
      </dgm:t>
    </dgm:pt>
    <dgm:pt modelId="{25230B75-2387-40FE-A6D7-347AD5B65D5D}">
      <dgm:prSet/>
      <dgm:spPr/>
      <dgm:t>
        <a:bodyPr/>
        <a:lstStyle/>
        <a:p>
          <a:r>
            <a:rPr lang="cs-CZ" dirty="0" smtClean="0"/>
            <a:t>Kotoučová pila</a:t>
          </a:r>
          <a:endParaRPr lang="cs-CZ" dirty="0"/>
        </a:p>
      </dgm:t>
    </dgm:pt>
    <dgm:pt modelId="{43B7A8E3-3952-43E7-8FAA-EBA4348FD3C4}" type="parTrans" cxnId="{C70815DB-E35F-4145-92BD-503FD80C6B71}">
      <dgm:prSet/>
      <dgm:spPr/>
      <dgm:t>
        <a:bodyPr/>
        <a:lstStyle/>
        <a:p>
          <a:endParaRPr lang="cs-CZ"/>
        </a:p>
      </dgm:t>
    </dgm:pt>
    <dgm:pt modelId="{DA7C257C-CCE2-4C20-BC70-9D5CA4041D8D}" type="sibTrans" cxnId="{C70815DB-E35F-4145-92BD-503FD80C6B71}">
      <dgm:prSet/>
      <dgm:spPr/>
      <dgm:t>
        <a:bodyPr/>
        <a:lstStyle/>
        <a:p>
          <a:endParaRPr lang="cs-CZ"/>
        </a:p>
      </dgm:t>
    </dgm:pt>
    <dgm:pt modelId="{1A0BEABE-2B2B-452C-85F8-0AB8F12C0600}" type="pres">
      <dgm:prSet presAssocID="{4991DD3A-5CA4-4DBE-A96C-B33718262EC0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44BB27FB-00D4-4B77-9147-1227EBE31B0C}" type="pres">
      <dgm:prSet presAssocID="{FADBEC12-BFB3-452D-9479-EA1E77416E00}" presName="root" presStyleCnt="0"/>
      <dgm:spPr/>
    </dgm:pt>
    <dgm:pt modelId="{317DCE39-E72B-441A-9125-2BAB93923A24}" type="pres">
      <dgm:prSet presAssocID="{FADBEC12-BFB3-452D-9479-EA1E77416E00}" presName="rootComposite" presStyleCnt="0"/>
      <dgm:spPr/>
    </dgm:pt>
    <dgm:pt modelId="{07BDE2BB-EA66-4227-87B9-659F2EB1232E}" type="pres">
      <dgm:prSet presAssocID="{FADBEC12-BFB3-452D-9479-EA1E77416E00}" presName="rootText" presStyleLbl="node1" presStyleIdx="0" presStyleCnt="2"/>
      <dgm:spPr/>
      <dgm:t>
        <a:bodyPr/>
        <a:lstStyle/>
        <a:p>
          <a:endParaRPr lang="cs-CZ"/>
        </a:p>
      </dgm:t>
    </dgm:pt>
    <dgm:pt modelId="{56570836-2324-4943-A368-16228F8CACAF}" type="pres">
      <dgm:prSet presAssocID="{FADBEC12-BFB3-452D-9479-EA1E77416E00}" presName="rootConnector" presStyleLbl="node1" presStyleIdx="0" presStyleCnt="2"/>
      <dgm:spPr/>
      <dgm:t>
        <a:bodyPr/>
        <a:lstStyle/>
        <a:p>
          <a:endParaRPr lang="cs-CZ"/>
        </a:p>
      </dgm:t>
    </dgm:pt>
    <dgm:pt modelId="{A82604C0-6440-4A65-B3CC-D0EE900D2CAF}" type="pres">
      <dgm:prSet presAssocID="{FADBEC12-BFB3-452D-9479-EA1E77416E00}" presName="childShape" presStyleCnt="0"/>
      <dgm:spPr/>
    </dgm:pt>
    <dgm:pt modelId="{3D696865-02EC-4BEF-B108-5A8F2CE2F574}" type="pres">
      <dgm:prSet presAssocID="{916CA72F-3576-474C-8FB9-7C2F3A1DF6A9}" presName="Name13" presStyleLbl="parChTrans1D2" presStyleIdx="0" presStyleCnt="4"/>
      <dgm:spPr/>
      <dgm:t>
        <a:bodyPr/>
        <a:lstStyle/>
        <a:p>
          <a:endParaRPr lang="cs-CZ"/>
        </a:p>
      </dgm:t>
    </dgm:pt>
    <dgm:pt modelId="{A6F48C60-D66A-4321-87E4-D5C0E83A6C31}" type="pres">
      <dgm:prSet presAssocID="{53445220-6013-4C8F-BD56-9940B42CFFF6}" presName="child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623E96B-415D-419B-B98D-ABCD4374E9D6}" type="pres">
      <dgm:prSet presAssocID="{C8142F96-151A-4911-8075-EDFAAE18F39F}" presName="root" presStyleCnt="0"/>
      <dgm:spPr/>
    </dgm:pt>
    <dgm:pt modelId="{3441E7FD-9BA1-423E-8E94-C8D2C7855967}" type="pres">
      <dgm:prSet presAssocID="{C8142F96-151A-4911-8075-EDFAAE18F39F}" presName="rootComposite" presStyleCnt="0"/>
      <dgm:spPr/>
    </dgm:pt>
    <dgm:pt modelId="{26CD5E88-B991-4F58-AA66-A4326CE73CB9}" type="pres">
      <dgm:prSet presAssocID="{C8142F96-151A-4911-8075-EDFAAE18F39F}" presName="rootText" presStyleLbl="node1" presStyleIdx="1" presStyleCnt="2" custLinFactNeighborX="-94" custLinFactNeighborY="-4887"/>
      <dgm:spPr/>
      <dgm:t>
        <a:bodyPr/>
        <a:lstStyle/>
        <a:p>
          <a:endParaRPr lang="cs-CZ"/>
        </a:p>
      </dgm:t>
    </dgm:pt>
    <dgm:pt modelId="{3AC78077-FEB9-46A0-94B6-4331611716E9}" type="pres">
      <dgm:prSet presAssocID="{C8142F96-151A-4911-8075-EDFAAE18F39F}" presName="rootConnector" presStyleLbl="node1" presStyleIdx="1" presStyleCnt="2"/>
      <dgm:spPr/>
      <dgm:t>
        <a:bodyPr/>
        <a:lstStyle/>
        <a:p>
          <a:endParaRPr lang="cs-CZ"/>
        </a:p>
      </dgm:t>
    </dgm:pt>
    <dgm:pt modelId="{2515DB1F-5B1E-4BDF-9651-E30116D37F72}" type="pres">
      <dgm:prSet presAssocID="{C8142F96-151A-4911-8075-EDFAAE18F39F}" presName="childShape" presStyleCnt="0"/>
      <dgm:spPr/>
    </dgm:pt>
    <dgm:pt modelId="{90188D7A-D0EF-4411-8ED0-13543E0D3332}" type="pres">
      <dgm:prSet presAssocID="{28A40B35-C7F8-44BA-84BF-38B9CBA2976B}" presName="Name13" presStyleLbl="parChTrans1D2" presStyleIdx="1" presStyleCnt="4"/>
      <dgm:spPr/>
      <dgm:t>
        <a:bodyPr/>
        <a:lstStyle/>
        <a:p>
          <a:endParaRPr lang="cs-CZ"/>
        </a:p>
      </dgm:t>
    </dgm:pt>
    <dgm:pt modelId="{AA8440BC-EFE5-463A-B5C6-00B298038BC6}" type="pres">
      <dgm:prSet presAssocID="{A0F4A38B-88F3-449A-AC55-999E929B563D}" presName="child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2932835-7330-4024-9F91-D2A8BBD57CE4}" type="pres">
      <dgm:prSet presAssocID="{E48564DD-B03E-4A3B-A04D-347F5AEB3E9B}" presName="Name13" presStyleLbl="parChTrans1D2" presStyleIdx="2" presStyleCnt="4"/>
      <dgm:spPr/>
      <dgm:t>
        <a:bodyPr/>
        <a:lstStyle/>
        <a:p>
          <a:endParaRPr lang="cs-CZ"/>
        </a:p>
      </dgm:t>
    </dgm:pt>
    <dgm:pt modelId="{46CFA2F7-8BDA-49A4-91B3-EB3F41B9526A}" type="pres">
      <dgm:prSet presAssocID="{CEC2A250-174E-4689-972E-702058840F96}" presName="child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71BD408-FCDB-4623-9271-D0388AE5FBB4}" type="pres">
      <dgm:prSet presAssocID="{43B7A8E3-3952-43E7-8FAA-EBA4348FD3C4}" presName="Name13" presStyleLbl="parChTrans1D2" presStyleIdx="3" presStyleCnt="4"/>
      <dgm:spPr/>
      <dgm:t>
        <a:bodyPr/>
        <a:lstStyle/>
        <a:p>
          <a:endParaRPr lang="cs-CZ"/>
        </a:p>
      </dgm:t>
    </dgm:pt>
    <dgm:pt modelId="{F612C3CA-3409-48E9-A3D0-B7E7AC81E9C1}" type="pres">
      <dgm:prSet presAssocID="{25230B75-2387-40FE-A6D7-347AD5B65D5D}" presName="child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66F06C6-E7D4-45E4-9ADF-4FEB726FAD79}" srcId="{FADBEC12-BFB3-452D-9479-EA1E77416E00}" destId="{53445220-6013-4C8F-BD56-9940B42CFFF6}" srcOrd="0" destOrd="0" parTransId="{916CA72F-3576-474C-8FB9-7C2F3A1DF6A9}" sibTransId="{01F77A92-8CA5-4257-A214-4FD0C9C5E597}"/>
    <dgm:cxn modelId="{9CC17006-3FB7-4F21-BAB8-D80BD560F146}" type="presOf" srcId="{CEC2A250-174E-4689-972E-702058840F96}" destId="{46CFA2F7-8BDA-49A4-91B3-EB3F41B9526A}" srcOrd="0" destOrd="0" presId="urn:microsoft.com/office/officeart/2005/8/layout/hierarchy3"/>
    <dgm:cxn modelId="{AD24AC22-3944-414C-B0AC-F2E27F7380F1}" type="presOf" srcId="{43B7A8E3-3952-43E7-8FAA-EBA4348FD3C4}" destId="{871BD408-FCDB-4623-9271-D0388AE5FBB4}" srcOrd="0" destOrd="0" presId="urn:microsoft.com/office/officeart/2005/8/layout/hierarchy3"/>
    <dgm:cxn modelId="{699C1E61-F2FC-4107-805C-69BAD0E5891A}" type="presOf" srcId="{25230B75-2387-40FE-A6D7-347AD5B65D5D}" destId="{F612C3CA-3409-48E9-A3D0-B7E7AC81E9C1}" srcOrd="0" destOrd="0" presId="urn:microsoft.com/office/officeart/2005/8/layout/hierarchy3"/>
    <dgm:cxn modelId="{5CFF861A-27C0-4344-B1E7-93B76BBCF00D}" type="presOf" srcId="{FADBEC12-BFB3-452D-9479-EA1E77416E00}" destId="{07BDE2BB-EA66-4227-87B9-659F2EB1232E}" srcOrd="0" destOrd="0" presId="urn:microsoft.com/office/officeart/2005/8/layout/hierarchy3"/>
    <dgm:cxn modelId="{DD33FDC7-D1BA-499B-8D95-8D8823397D1D}" srcId="{4991DD3A-5CA4-4DBE-A96C-B33718262EC0}" destId="{FADBEC12-BFB3-452D-9479-EA1E77416E00}" srcOrd="0" destOrd="0" parTransId="{F67F733A-6A12-486B-B017-0EBF779907AC}" sibTransId="{C683DCE1-97DE-44FC-8014-D67874F25CAD}"/>
    <dgm:cxn modelId="{A2C0C662-111E-4C1D-82DE-9841EEF829C7}" srcId="{C8142F96-151A-4911-8075-EDFAAE18F39F}" destId="{CEC2A250-174E-4689-972E-702058840F96}" srcOrd="1" destOrd="0" parTransId="{E48564DD-B03E-4A3B-A04D-347F5AEB3E9B}" sibTransId="{3E87597C-C451-455B-99A3-A746EE86FE30}"/>
    <dgm:cxn modelId="{3DF6337E-5A95-4131-9803-4F3EA29488FA}" type="presOf" srcId="{4991DD3A-5CA4-4DBE-A96C-B33718262EC0}" destId="{1A0BEABE-2B2B-452C-85F8-0AB8F12C0600}" srcOrd="0" destOrd="0" presId="urn:microsoft.com/office/officeart/2005/8/layout/hierarchy3"/>
    <dgm:cxn modelId="{CA125E1E-ED4C-49D6-A9E3-A2C542AF9075}" type="presOf" srcId="{FADBEC12-BFB3-452D-9479-EA1E77416E00}" destId="{56570836-2324-4943-A368-16228F8CACAF}" srcOrd="1" destOrd="0" presId="urn:microsoft.com/office/officeart/2005/8/layout/hierarchy3"/>
    <dgm:cxn modelId="{F4DFE41F-3244-4014-B866-BFE45343E703}" type="presOf" srcId="{53445220-6013-4C8F-BD56-9940B42CFFF6}" destId="{A6F48C60-D66A-4321-87E4-D5C0E83A6C31}" srcOrd="0" destOrd="0" presId="urn:microsoft.com/office/officeart/2005/8/layout/hierarchy3"/>
    <dgm:cxn modelId="{A78FDEDD-DA8D-4E76-BB1B-FA2D3D7E57A2}" srcId="{C8142F96-151A-4911-8075-EDFAAE18F39F}" destId="{A0F4A38B-88F3-449A-AC55-999E929B563D}" srcOrd="0" destOrd="0" parTransId="{28A40B35-C7F8-44BA-84BF-38B9CBA2976B}" sibTransId="{959E73F0-F185-4CB3-BE29-F86C2B77C00F}"/>
    <dgm:cxn modelId="{C70815DB-E35F-4145-92BD-503FD80C6B71}" srcId="{C8142F96-151A-4911-8075-EDFAAE18F39F}" destId="{25230B75-2387-40FE-A6D7-347AD5B65D5D}" srcOrd="2" destOrd="0" parTransId="{43B7A8E3-3952-43E7-8FAA-EBA4348FD3C4}" sibTransId="{DA7C257C-CCE2-4C20-BC70-9D5CA4041D8D}"/>
    <dgm:cxn modelId="{50ACA3AC-9EA8-4318-A693-4B78D2C51C40}" type="presOf" srcId="{28A40B35-C7F8-44BA-84BF-38B9CBA2976B}" destId="{90188D7A-D0EF-4411-8ED0-13543E0D3332}" srcOrd="0" destOrd="0" presId="urn:microsoft.com/office/officeart/2005/8/layout/hierarchy3"/>
    <dgm:cxn modelId="{1727E787-EA0A-4B2E-BCDB-5DC7FCB41BC8}" type="presOf" srcId="{A0F4A38B-88F3-449A-AC55-999E929B563D}" destId="{AA8440BC-EFE5-463A-B5C6-00B298038BC6}" srcOrd="0" destOrd="0" presId="urn:microsoft.com/office/officeart/2005/8/layout/hierarchy3"/>
    <dgm:cxn modelId="{D8A9B861-5097-46CA-9D81-2FB508514ADD}" type="presOf" srcId="{C8142F96-151A-4911-8075-EDFAAE18F39F}" destId="{26CD5E88-B991-4F58-AA66-A4326CE73CB9}" srcOrd="0" destOrd="0" presId="urn:microsoft.com/office/officeart/2005/8/layout/hierarchy3"/>
    <dgm:cxn modelId="{A7CB3A63-96D4-4196-8382-4FF6255AE2A7}" type="presOf" srcId="{E48564DD-B03E-4A3B-A04D-347F5AEB3E9B}" destId="{62932835-7330-4024-9F91-D2A8BBD57CE4}" srcOrd="0" destOrd="0" presId="urn:microsoft.com/office/officeart/2005/8/layout/hierarchy3"/>
    <dgm:cxn modelId="{1DD46F39-BD57-4D8A-9CEB-CC01BE3E86AA}" type="presOf" srcId="{C8142F96-151A-4911-8075-EDFAAE18F39F}" destId="{3AC78077-FEB9-46A0-94B6-4331611716E9}" srcOrd="1" destOrd="0" presId="urn:microsoft.com/office/officeart/2005/8/layout/hierarchy3"/>
    <dgm:cxn modelId="{059A1F48-D42E-42A5-869F-C5D714E53249}" type="presOf" srcId="{916CA72F-3576-474C-8FB9-7C2F3A1DF6A9}" destId="{3D696865-02EC-4BEF-B108-5A8F2CE2F574}" srcOrd="0" destOrd="0" presId="urn:microsoft.com/office/officeart/2005/8/layout/hierarchy3"/>
    <dgm:cxn modelId="{70B73929-E813-40EE-9582-2F2D328C2ADE}" srcId="{4991DD3A-5CA4-4DBE-A96C-B33718262EC0}" destId="{C8142F96-151A-4911-8075-EDFAAE18F39F}" srcOrd="1" destOrd="0" parTransId="{BC0149AA-1978-48CD-9C38-33233A75F4D5}" sibTransId="{CF30ED1E-CA75-4014-A26C-680E6B5E9C25}"/>
    <dgm:cxn modelId="{0991AFBE-334D-49F7-B0C6-DB3D90B0B49A}" type="presParOf" srcId="{1A0BEABE-2B2B-452C-85F8-0AB8F12C0600}" destId="{44BB27FB-00D4-4B77-9147-1227EBE31B0C}" srcOrd="0" destOrd="0" presId="urn:microsoft.com/office/officeart/2005/8/layout/hierarchy3"/>
    <dgm:cxn modelId="{A2C02790-00E4-41E5-B3B6-FBD17E26D433}" type="presParOf" srcId="{44BB27FB-00D4-4B77-9147-1227EBE31B0C}" destId="{317DCE39-E72B-441A-9125-2BAB93923A24}" srcOrd="0" destOrd="0" presId="urn:microsoft.com/office/officeart/2005/8/layout/hierarchy3"/>
    <dgm:cxn modelId="{C5E91E7B-C79F-467F-9554-3DD1B7FF3DDE}" type="presParOf" srcId="{317DCE39-E72B-441A-9125-2BAB93923A24}" destId="{07BDE2BB-EA66-4227-87B9-659F2EB1232E}" srcOrd="0" destOrd="0" presId="urn:microsoft.com/office/officeart/2005/8/layout/hierarchy3"/>
    <dgm:cxn modelId="{1A50A5EC-0E1A-47FD-8D11-74CE08B468DD}" type="presParOf" srcId="{317DCE39-E72B-441A-9125-2BAB93923A24}" destId="{56570836-2324-4943-A368-16228F8CACAF}" srcOrd="1" destOrd="0" presId="urn:microsoft.com/office/officeart/2005/8/layout/hierarchy3"/>
    <dgm:cxn modelId="{A844C592-2CC2-44E9-902E-5DEE9237F5D0}" type="presParOf" srcId="{44BB27FB-00D4-4B77-9147-1227EBE31B0C}" destId="{A82604C0-6440-4A65-B3CC-D0EE900D2CAF}" srcOrd="1" destOrd="0" presId="urn:microsoft.com/office/officeart/2005/8/layout/hierarchy3"/>
    <dgm:cxn modelId="{1B8E97EC-9128-46E5-AAF7-4F494027185D}" type="presParOf" srcId="{A82604C0-6440-4A65-B3CC-D0EE900D2CAF}" destId="{3D696865-02EC-4BEF-B108-5A8F2CE2F574}" srcOrd="0" destOrd="0" presId="urn:microsoft.com/office/officeart/2005/8/layout/hierarchy3"/>
    <dgm:cxn modelId="{57266E6D-2B61-404F-865A-1B711B200525}" type="presParOf" srcId="{A82604C0-6440-4A65-B3CC-D0EE900D2CAF}" destId="{A6F48C60-D66A-4321-87E4-D5C0E83A6C31}" srcOrd="1" destOrd="0" presId="urn:microsoft.com/office/officeart/2005/8/layout/hierarchy3"/>
    <dgm:cxn modelId="{A355812D-D14C-4C14-A02C-9E0E8A03E43D}" type="presParOf" srcId="{1A0BEABE-2B2B-452C-85F8-0AB8F12C0600}" destId="{7623E96B-415D-419B-B98D-ABCD4374E9D6}" srcOrd="1" destOrd="0" presId="urn:microsoft.com/office/officeart/2005/8/layout/hierarchy3"/>
    <dgm:cxn modelId="{4335D47D-01DA-4CD2-A3DA-1292137D3A9E}" type="presParOf" srcId="{7623E96B-415D-419B-B98D-ABCD4374E9D6}" destId="{3441E7FD-9BA1-423E-8E94-C8D2C7855967}" srcOrd="0" destOrd="0" presId="urn:microsoft.com/office/officeart/2005/8/layout/hierarchy3"/>
    <dgm:cxn modelId="{D3DC294B-92C1-4346-AD4C-BE9F2246255A}" type="presParOf" srcId="{3441E7FD-9BA1-423E-8E94-C8D2C7855967}" destId="{26CD5E88-B991-4F58-AA66-A4326CE73CB9}" srcOrd="0" destOrd="0" presId="urn:microsoft.com/office/officeart/2005/8/layout/hierarchy3"/>
    <dgm:cxn modelId="{30B78C08-591E-412D-9D71-84A1DD504C8C}" type="presParOf" srcId="{3441E7FD-9BA1-423E-8E94-C8D2C7855967}" destId="{3AC78077-FEB9-46A0-94B6-4331611716E9}" srcOrd="1" destOrd="0" presId="urn:microsoft.com/office/officeart/2005/8/layout/hierarchy3"/>
    <dgm:cxn modelId="{D0C20145-912A-4F81-B597-5354942C6C68}" type="presParOf" srcId="{7623E96B-415D-419B-B98D-ABCD4374E9D6}" destId="{2515DB1F-5B1E-4BDF-9651-E30116D37F72}" srcOrd="1" destOrd="0" presId="urn:microsoft.com/office/officeart/2005/8/layout/hierarchy3"/>
    <dgm:cxn modelId="{43DC03A5-8E09-4C56-B622-41586891409F}" type="presParOf" srcId="{2515DB1F-5B1E-4BDF-9651-E30116D37F72}" destId="{90188D7A-D0EF-4411-8ED0-13543E0D3332}" srcOrd="0" destOrd="0" presId="urn:microsoft.com/office/officeart/2005/8/layout/hierarchy3"/>
    <dgm:cxn modelId="{9A13BD1B-9EF7-4E75-994B-D1FFC3DAB510}" type="presParOf" srcId="{2515DB1F-5B1E-4BDF-9651-E30116D37F72}" destId="{AA8440BC-EFE5-463A-B5C6-00B298038BC6}" srcOrd="1" destOrd="0" presId="urn:microsoft.com/office/officeart/2005/8/layout/hierarchy3"/>
    <dgm:cxn modelId="{AAA20B07-FB40-47D8-A2F3-4032C7696001}" type="presParOf" srcId="{2515DB1F-5B1E-4BDF-9651-E30116D37F72}" destId="{62932835-7330-4024-9F91-D2A8BBD57CE4}" srcOrd="2" destOrd="0" presId="urn:microsoft.com/office/officeart/2005/8/layout/hierarchy3"/>
    <dgm:cxn modelId="{E027A473-4FA3-436C-A950-782E07935B91}" type="presParOf" srcId="{2515DB1F-5B1E-4BDF-9651-E30116D37F72}" destId="{46CFA2F7-8BDA-49A4-91B3-EB3F41B9526A}" srcOrd="3" destOrd="0" presId="urn:microsoft.com/office/officeart/2005/8/layout/hierarchy3"/>
    <dgm:cxn modelId="{F435C4B8-024E-4E3D-A8A5-542FBB214A2C}" type="presParOf" srcId="{2515DB1F-5B1E-4BDF-9651-E30116D37F72}" destId="{871BD408-FCDB-4623-9271-D0388AE5FBB4}" srcOrd="4" destOrd="0" presId="urn:microsoft.com/office/officeart/2005/8/layout/hierarchy3"/>
    <dgm:cxn modelId="{CE4B5064-E7B5-46FA-8FFC-417BE66B4784}" type="presParOf" srcId="{2515DB1F-5B1E-4BDF-9651-E30116D37F72}" destId="{F612C3CA-3409-48E9-A3D0-B7E7AC81E9C1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7BDE2BB-EA66-4227-87B9-659F2EB1232E}">
      <dsp:nvSpPr>
        <dsp:cNvPr id="0" name=""/>
        <dsp:cNvSpPr/>
      </dsp:nvSpPr>
      <dsp:spPr>
        <a:xfrm>
          <a:off x="1288821" y="46"/>
          <a:ext cx="1286650" cy="6433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9055" tIns="39370" rIns="59055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/>
            <a:t>ruční</a:t>
          </a:r>
          <a:endParaRPr lang="cs-CZ" sz="3100" kern="1200" dirty="0"/>
        </a:p>
      </dsp:txBody>
      <dsp:txXfrm>
        <a:off x="1288821" y="46"/>
        <a:ext cx="1286650" cy="643325"/>
      </dsp:txXfrm>
    </dsp:sp>
    <dsp:sp modelId="{3D696865-02EC-4BEF-B108-5A8F2CE2F574}">
      <dsp:nvSpPr>
        <dsp:cNvPr id="0" name=""/>
        <dsp:cNvSpPr/>
      </dsp:nvSpPr>
      <dsp:spPr>
        <a:xfrm>
          <a:off x="1417486" y="643371"/>
          <a:ext cx="128665" cy="48249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82494"/>
              </a:lnTo>
              <a:lnTo>
                <a:pt x="128665" y="48249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6F48C60-D66A-4321-87E4-D5C0E83A6C31}">
      <dsp:nvSpPr>
        <dsp:cNvPr id="0" name=""/>
        <dsp:cNvSpPr/>
      </dsp:nvSpPr>
      <dsp:spPr>
        <a:xfrm>
          <a:off x="1546152" y="804202"/>
          <a:ext cx="1029320" cy="64332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575" tIns="19050" rIns="28575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Rámová pila</a:t>
          </a:r>
          <a:endParaRPr lang="cs-CZ" sz="1500" kern="1200" dirty="0"/>
        </a:p>
      </dsp:txBody>
      <dsp:txXfrm>
        <a:off x="1546152" y="804202"/>
        <a:ext cx="1029320" cy="643325"/>
      </dsp:txXfrm>
    </dsp:sp>
    <dsp:sp modelId="{26CD5E88-B991-4F58-AA66-A4326CE73CB9}">
      <dsp:nvSpPr>
        <dsp:cNvPr id="0" name=""/>
        <dsp:cNvSpPr/>
      </dsp:nvSpPr>
      <dsp:spPr>
        <a:xfrm>
          <a:off x="2895925" y="0"/>
          <a:ext cx="1286650" cy="6433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9055" tIns="39370" rIns="59055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/>
            <a:t>strojní</a:t>
          </a:r>
          <a:endParaRPr lang="cs-CZ" sz="3100" kern="1200" dirty="0"/>
        </a:p>
      </dsp:txBody>
      <dsp:txXfrm>
        <a:off x="2895925" y="0"/>
        <a:ext cx="1286650" cy="643325"/>
      </dsp:txXfrm>
    </dsp:sp>
    <dsp:sp modelId="{90188D7A-D0EF-4411-8ED0-13543E0D3332}">
      <dsp:nvSpPr>
        <dsp:cNvPr id="0" name=""/>
        <dsp:cNvSpPr/>
      </dsp:nvSpPr>
      <dsp:spPr>
        <a:xfrm>
          <a:off x="3024590" y="643325"/>
          <a:ext cx="129874" cy="48254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82540"/>
              </a:lnTo>
              <a:lnTo>
                <a:pt x="129874" y="48254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A8440BC-EFE5-463A-B5C6-00B298038BC6}">
      <dsp:nvSpPr>
        <dsp:cNvPr id="0" name=""/>
        <dsp:cNvSpPr/>
      </dsp:nvSpPr>
      <dsp:spPr>
        <a:xfrm>
          <a:off x="3154465" y="804202"/>
          <a:ext cx="1029320" cy="64332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575" tIns="19050" rIns="28575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Rámová pila</a:t>
          </a:r>
          <a:endParaRPr lang="cs-CZ" sz="1500" kern="1200" dirty="0"/>
        </a:p>
      </dsp:txBody>
      <dsp:txXfrm>
        <a:off x="3154465" y="804202"/>
        <a:ext cx="1029320" cy="643325"/>
      </dsp:txXfrm>
    </dsp:sp>
    <dsp:sp modelId="{62932835-7330-4024-9F91-D2A8BBD57CE4}">
      <dsp:nvSpPr>
        <dsp:cNvPr id="0" name=""/>
        <dsp:cNvSpPr/>
      </dsp:nvSpPr>
      <dsp:spPr>
        <a:xfrm>
          <a:off x="3024590" y="643325"/>
          <a:ext cx="129874" cy="128669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86696"/>
              </a:lnTo>
              <a:lnTo>
                <a:pt x="129874" y="128669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6CFA2F7-8BDA-49A4-91B3-EB3F41B9526A}">
      <dsp:nvSpPr>
        <dsp:cNvPr id="0" name=""/>
        <dsp:cNvSpPr/>
      </dsp:nvSpPr>
      <dsp:spPr>
        <a:xfrm>
          <a:off x="3154465" y="1608359"/>
          <a:ext cx="1029320" cy="64332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575" tIns="19050" rIns="28575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Pásová pila</a:t>
          </a:r>
          <a:endParaRPr lang="cs-CZ" sz="1500" kern="1200" dirty="0"/>
        </a:p>
      </dsp:txBody>
      <dsp:txXfrm>
        <a:off x="3154465" y="1608359"/>
        <a:ext cx="1029320" cy="643325"/>
      </dsp:txXfrm>
    </dsp:sp>
    <dsp:sp modelId="{871BD408-FCDB-4623-9271-D0388AE5FBB4}">
      <dsp:nvSpPr>
        <dsp:cNvPr id="0" name=""/>
        <dsp:cNvSpPr/>
      </dsp:nvSpPr>
      <dsp:spPr>
        <a:xfrm>
          <a:off x="3024590" y="643325"/>
          <a:ext cx="129874" cy="209085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90853"/>
              </a:lnTo>
              <a:lnTo>
                <a:pt x="129874" y="209085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612C3CA-3409-48E9-A3D0-B7E7AC81E9C1}">
      <dsp:nvSpPr>
        <dsp:cNvPr id="0" name=""/>
        <dsp:cNvSpPr/>
      </dsp:nvSpPr>
      <dsp:spPr>
        <a:xfrm>
          <a:off x="3154465" y="2412516"/>
          <a:ext cx="1029320" cy="64332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575" tIns="19050" rIns="28575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Kotoučová pila</a:t>
          </a:r>
          <a:endParaRPr lang="cs-CZ" sz="1500" kern="1200" dirty="0"/>
        </a:p>
      </dsp:txBody>
      <dsp:txXfrm>
        <a:off x="3154465" y="2412516"/>
        <a:ext cx="1029320" cy="64332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C9683CD4-7CD7-4699-8FB8-EE1654F72C4F}" type="datetimeFigureOut">
              <a:rPr lang="cs-CZ"/>
              <a:pPr>
                <a:defRPr/>
              </a:pPr>
              <a:t>27.3.2013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0546F6A1-4A1E-4EB5-9997-FADB974832C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34910417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FC0CFAB-B7BD-4C7C-8F72-E2827032FFFB}" type="slidenum">
              <a:rPr lang="cs-CZ" smtClean="0">
                <a:solidFill>
                  <a:srgbClr val="000000"/>
                </a:solidFill>
              </a:rPr>
              <a:pPr eaLnBrk="1" hangingPunct="1"/>
              <a:t>1</a:t>
            </a:fld>
            <a:endParaRPr lang="cs-CZ" smtClean="0">
              <a:solidFill>
                <a:srgbClr val="000000"/>
              </a:solidFill>
            </a:endParaRPr>
          </a:p>
        </p:txBody>
      </p:sp>
      <p:sp>
        <p:nvSpPr>
          <p:cNvPr id="153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B830CC2-F916-4C11-AF30-A4B70D3C090F}" type="slidenum">
              <a:rPr lang="cs-CZ" smtClean="0">
                <a:solidFill>
                  <a:srgbClr val="000000"/>
                </a:solidFill>
              </a:rPr>
              <a:pPr eaLnBrk="1" hangingPunct="1"/>
              <a:t>2</a:t>
            </a:fld>
            <a:endParaRPr lang="cs-CZ" smtClean="0">
              <a:solidFill>
                <a:srgbClr val="000000"/>
              </a:solidFill>
            </a:endParaRPr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7F746C9-6930-4B97-9176-379D0631CBAF}" type="slidenum">
              <a:rPr lang="cs-CZ" smtClean="0">
                <a:solidFill>
                  <a:srgbClr val="000000"/>
                </a:solidFill>
              </a:rPr>
              <a:pPr eaLnBrk="1" hangingPunct="1"/>
              <a:t>8</a:t>
            </a:fld>
            <a:endParaRPr lang="cs-CZ" smtClean="0">
              <a:solidFill>
                <a:srgbClr val="000000"/>
              </a:solidFill>
            </a:endParaRPr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lIns="45720" tIns="0" rIns="45720" bIns="0" anchor="b">
            <a:scene3d>
              <a:camera prst="orthographicFront"/>
              <a:lightRig rig="soft" dir="t">
                <a:rot lat="0" lon="0" rev="17220000"/>
              </a:lightRig>
            </a:scene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0AB481-80F2-4D65-8796-896B35AFC21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8514916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62E299-0FA9-4006-B3DB-2E3AAA7EC07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6858335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705F15-1437-439B-BF8A-0A701C0AB48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84145163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505AFB-526D-410A-8115-81D313A043B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709509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9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A20EC1-24E1-47FA-97A1-0D006227582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049970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5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2A7D8C-6702-43A9-97F9-8E9E161FC30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934106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EE1323-F54E-4F86-A610-DB22D376231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597270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731F32-0C0D-41BE-BC86-F03B7A7118A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9212586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rIns="45720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49718A-9BE9-4CC8-96FA-AABDDE6B4BC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118567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5838D3-CBFB-4B77-B224-AD564ABECF5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2556264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B0FFCF-F9B6-4F2C-ABA0-B9001218730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6423639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B01AE5-5554-4872-B8EF-C41135A36B5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2244519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7CC738-0891-4E07-8D11-884312D89AF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1607015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003E04-A413-4B97-AD14-931BC212BF0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5751012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82E825-F789-45A6-9375-B6FFE29CFE1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2638269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0AF42B-D0A8-411A-82D0-2F05CBDF392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99465315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944BCE-C832-4DF8-959A-B4DE9215C1A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47936383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1C04E9-2BB0-4CC5-AC91-73B96A5232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85991070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3593A2-8381-4A50-92B3-E7AA0C2F4CF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33235564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84BB6B-FE38-4238-B3EB-6BA8754CB7A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21261653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3131B7-0260-460E-878D-8937B9778B3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88598542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185DB8-76FF-4FF1-8505-AA6FA49D3D9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4580639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9D3FCE-8A15-45F3-A60D-1AF563A61B6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36109193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584FC0-AE30-4A60-A8C6-064B756E315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89789329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Nadpis a diagram nebo organizační sché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jekt SmartArt 2"/>
          <p:cNvSpPr>
            <a:spLocks noGrp="1"/>
          </p:cNvSpPr>
          <p:nvPr>
            <p:ph type="dgm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3388E6-A34C-47A4-80C6-037213B3C7E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5894610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D670EA-3626-49D8-8363-CBF21A8280C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60301507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2D3CF8-97C0-4C1C-B333-8FB946B3BCF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11475604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9EBA4C-7C1A-4B71-A966-FB7A8BE2163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73486621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CA1D6C-E36B-44F3-AD7C-7BFE50E26D2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32443800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386CEE-8959-425D-9C4E-55BC6239E8E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07440479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ACFD44-5A13-4CE0-A4B9-9FE6F28839C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3205476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05D330-90C2-4B77-9FBF-D45BF083B1E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68590386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2975DB-3659-423E-9BC6-72551679446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54827638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C68D6B-8B72-4F30-88B3-CB9562F1408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33998796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946304-450C-45A0-A4B8-E23BD7FE431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89293008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337609-B05A-468C-B574-A269B9160E6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65281239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B07C29-B7A4-421F-91C6-AD7590BC7C4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50404731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Nadpis a diagram nebo organizační sché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jekt SmartArt 2"/>
          <p:cNvSpPr>
            <a:spLocks noGrp="1"/>
          </p:cNvSpPr>
          <p:nvPr>
            <p:ph type="dgm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3E49B9-6333-4827-B3AA-2E1C06CDC9E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44003629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C17CCE-D66E-4F90-8921-D898259EA27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44221890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C7D6DC-473F-4F38-B9A6-66F1B32A4B1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59017707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3E5DAC-2E28-4FE3-A670-02DB49F3CA1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90659760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EBEF7C-3740-4ACD-B025-488C0FC6880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18608149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18432B-5622-4417-A996-D3215967230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46384967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4BAE41-9F32-4A0D-BBF6-2A1630368CA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74090438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86B98C-3F07-4492-ADDA-BB9D806FC1A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86654846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434639-ADB6-48D3-957D-FB323092191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69719734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1445B1-417C-442A-809A-2C863611C49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58559791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C383A5-EF83-4561-A220-A262E466348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76202865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E7F5BC-AD12-418C-B0B4-40D45997B04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95185500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448B72-372E-4C24-B9EA-E2E38A2617D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74770611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Nadpis a diagram nebo organizační sché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jekt SmartArt 2"/>
          <p:cNvSpPr>
            <a:spLocks noGrp="1"/>
          </p:cNvSpPr>
          <p:nvPr>
            <p:ph type="dgm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D92C0A-C30D-42C4-9ACB-AF573F9014E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6718868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slideLayout" Target="../slideLayouts/slideLayout38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.xml"/><Relationship Id="rId13" Type="http://schemas.openxmlformats.org/officeDocument/2006/relationships/slideLayout" Target="../slideLayouts/slideLayout51.xml"/><Relationship Id="rId3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5.xml"/><Relationship Id="rId12" Type="http://schemas.openxmlformats.org/officeDocument/2006/relationships/slideLayout" Target="../slideLayouts/slideLayout50.xml"/><Relationship Id="rId2" Type="http://schemas.openxmlformats.org/officeDocument/2006/relationships/slideLayout" Target="../slideLayouts/slideLayout40.xml"/><Relationship Id="rId1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9.xml"/><Relationship Id="rId5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7.xml"/><Relationship Id="rId14" Type="http://schemas.openxmlformats.org/officeDocument/2006/relationships/theme" Target="../theme/theme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27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fld id="{6E3B4328-3EC3-40E7-A8BA-B76F1B740AD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39" r:id="rId1"/>
    <p:sldLayoutId id="2147483940" r:id="rId2"/>
    <p:sldLayoutId id="2147483989" r:id="rId3"/>
    <p:sldLayoutId id="2147483941" r:id="rId4"/>
    <p:sldLayoutId id="2147483942" r:id="rId5"/>
    <p:sldLayoutId id="2147483943" r:id="rId6"/>
    <p:sldLayoutId id="2147483944" r:id="rId7"/>
    <p:sldLayoutId id="2147483945" r:id="rId8"/>
    <p:sldLayoutId id="2147483946" r:id="rId9"/>
    <p:sldLayoutId id="2147483947" r:id="rId10"/>
    <p:sldLayoutId id="2147483948" r:id="rId11"/>
    <p:sldLayoutId id="2147483949" r:id="rId12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100"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9pPr>
    </p:titleStyle>
    <p:bodyStyle>
      <a:lvl1pPr marL="547688" indent="-411163" algn="l" rtl="0" eaLnBrk="0" fontAlgn="base" hangingPunct="0">
        <a:spcBef>
          <a:spcPct val="20000"/>
        </a:spcBef>
        <a:spcAft>
          <a:spcPct val="0"/>
        </a:spcAft>
        <a:buClr>
          <a:srgbClr val="F9F9F9"/>
        </a:buClr>
        <a:buSzPct val="65000"/>
        <a:buFont typeface="Wingdings 2" pitchFamily="18" charset="2"/>
        <a:buChar char="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363" indent="-282575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475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2550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4638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FontTx/>
              <a:buNone/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buFontTx/>
              <a:buNone/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FontTx/>
              <a:buNone/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118B609B-21F6-4486-B39B-E115BECF5CF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50" r:id="rId1"/>
    <p:sldLayoutId id="2147483951" r:id="rId2"/>
    <p:sldLayoutId id="2147483952" r:id="rId3"/>
    <p:sldLayoutId id="2147483953" r:id="rId4"/>
    <p:sldLayoutId id="2147483954" r:id="rId5"/>
    <p:sldLayoutId id="2147483955" r:id="rId6"/>
    <p:sldLayoutId id="2147483956" r:id="rId7"/>
    <p:sldLayoutId id="2147483957" r:id="rId8"/>
    <p:sldLayoutId id="2147483958" r:id="rId9"/>
    <p:sldLayoutId id="2147483959" r:id="rId10"/>
    <p:sldLayoutId id="2147483960" r:id="rId11"/>
    <p:sldLayoutId id="2147483961" r:id="rId12"/>
    <p:sldLayoutId id="2147483962" r:id="rId13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FontTx/>
              <a:buNone/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buFontTx/>
              <a:buNone/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FontTx/>
              <a:buNone/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B95D7B87-219E-44B6-A17D-F4C06A41DCF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3" r:id="rId1"/>
    <p:sldLayoutId id="2147483964" r:id="rId2"/>
    <p:sldLayoutId id="2147483965" r:id="rId3"/>
    <p:sldLayoutId id="2147483966" r:id="rId4"/>
    <p:sldLayoutId id="2147483967" r:id="rId5"/>
    <p:sldLayoutId id="2147483968" r:id="rId6"/>
    <p:sldLayoutId id="2147483969" r:id="rId7"/>
    <p:sldLayoutId id="2147483970" r:id="rId8"/>
    <p:sldLayoutId id="2147483971" r:id="rId9"/>
    <p:sldLayoutId id="2147483972" r:id="rId10"/>
    <p:sldLayoutId id="2147483973" r:id="rId11"/>
    <p:sldLayoutId id="2147483974" r:id="rId12"/>
    <p:sldLayoutId id="2147483975" r:id="rId13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FontTx/>
              <a:buNone/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buFontTx/>
              <a:buNone/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FontTx/>
              <a:buNone/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5D360BEE-FD2F-4C5B-920A-936482C7CE6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6" r:id="rId1"/>
    <p:sldLayoutId id="2147483977" r:id="rId2"/>
    <p:sldLayoutId id="2147483978" r:id="rId3"/>
    <p:sldLayoutId id="2147483979" r:id="rId4"/>
    <p:sldLayoutId id="2147483980" r:id="rId5"/>
    <p:sldLayoutId id="2147483981" r:id="rId6"/>
    <p:sldLayoutId id="2147483982" r:id="rId7"/>
    <p:sldLayoutId id="2147483983" r:id="rId8"/>
    <p:sldLayoutId id="2147483984" r:id="rId9"/>
    <p:sldLayoutId id="2147483985" r:id="rId10"/>
    <p:sldLayoutId id="2147483986" r:id="rId11"/>
    <p:sldLayoutId id="2147483987" r:id="rId12"/>
    <p:sldLayoutId id="2147483988" r:id="rId13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4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User:Epukas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mtClean="0">
                <a:solidFill>
                  <a:srgbClr val="000000"/>
                </a:solidFill>
              </a:rPr>
              <a:t>CZ.1.07/1.5.00/34.0448</a:t>
            </a:r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2060575"/>
            <a:ext cx="7772400" cy="2178050"/>
          </a:xfrm>
        </p:spPr>
        <p:txBody>
          <a:bodyPr/>
          <a:lstStyle/>
          <a:p>
            <a:pPr eaLnBrk="1" hangingPunct="1"/>
            <a:r>
              <a:rPr lang="cs-CZ" sz="2800" smtClean="0"/>
              <a:t>Využití ICT pro rozvoj klíčových kompetencí</a:t>
            </a:r>
            <a:br>
              <a:rPr lang="cs-CZ" sz="2800" smtClean="0"/>
            </a:br>
            <a:r>
              <a:rPr lang="cs-CZ" sz="2800" smtClean="0"/>
              <a:t/>
            </a:r>
            <a:br>
              <a:rPr lang="cs-CZ" sz="2800" smtClean="0"/>
            </a:br>
            <a:r>
              <a:rPr lang="cs-CZ" sz="2800" smtClean="0"/>
              <a:t>CZ.1.07/1.5.00/34.0448</a:t>
            </a:r>
          </a:p>
        </p:txBody>
      </p:sp>
      <p:pic>
        <p:nvPicPr>
          <p:cNvPr id="6148" name="Picture 5" descr="LOGO Investice do rozvoje vzdělání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5013325"/>
            <a:ext cx="504825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AutoShape 6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459788" y="3141663"/>
            <a:ext cx="468312" cy="287337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>
              <a:spcBef>
                <a:spcPct val="20000"/>
              </a:spcBef>
              <a:buFontTx/>
              <a:buChar char="•"/>
            </a:pPr>
            <a:endParaRPr lang="cs-CZ" sz="3200">
              <a:solidFill>
                <a:srgbClr val="000000"/>
              </a:solidFill>
            </a:endParaRPr>
          </a:p>
        </p:txBody>
      </p:sp>
      <p:sp>
        <p:nvSpPr>
          <p:cNvPr id="6150" name="Rectangle 8"/>
          <p:cNvSpPr>
            <a:spLocks noChangeArrowheads="1"/>
          </p:cNvSpPr>
          <p:nvPr/>
        </p:nvSpPr>
        <p:spPr bwMode="auto">
          <a:xfrm>
            <a:off x="0" y="280035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spcBef>
                <a:spcPct val="20000"/>
              </a:spcBef>
              <a:buFontTx/>
              <a:buChar char="•"/>
            </a:pPr>
            <a:endParaRPr lang="cs-CZ" sz="3200">
              <a:solidFill>
                <a:srgbClr val="000000"/>
              </a:solidFill>
            </a:endParaRPr>
          </a:p>
        </p:txBody>
      </p:sp>
      <p:pic>
        <p:nvPicPr>
          <p:cNvPr id="6151" name="Picture 11" descr="logo2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" y="565150"/>
            <a:ext cx="1733550" cy="114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2" name="Text Box 12"/>
          <p:cNvSpPr txBox="1">
            <a:spLocks noChangeArrowheads="1"/>
          </p:cNvSpPr>
          <p:nvPr/>
        </p:nvSpPr>
        <p:spPr bwMode="auto">
          <a:xfrm>
            <a:off x="2195513" y="692150"/>
            <a:ext cx="6121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153" name="Text Box 13"/>
          <p:cNvSpPr txBox="1">
            <a:spLocks noChangeArrowheads="1"/>
          </p:cNvSpPr>
          <p:nvPr/>
        </p:nvSpPr>
        <p:spPr bwMode="auto">
          <a:xfrm>
            <a:off x="2339975" y="549275"/>
            <a:ext cx="6337300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cs-CZ" sz="1400">
                <a:solidFill>
                  <a:srgbClr val="000000"/>
                </a:solidFill>
              </a:rPr>
              <a:t>Střední odborná škola elektrotechnická, Centrum odborné přípravy</a:t>
            </a:r>
            <a:br>
              <a:rPr lang="cs-CZ" sz="1400">
                <a:solidFill>
                  <a:srgbClr val="000000"/>
                </a:solidFill>
              </a:rPr>
            </a:br>
            <a:r>
              <a:rPr lang="cs-CZ" sz="1400">
                <a:solidFill>
                  <a:srgbClr val="000000"/>
                </a:solidFill>
              </a:rPr>
              <a:t>Zvolenovská 537, Hluboká nad Vltavou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mtClean="0">
                <a:solidFill>
                  <a:srgbClr val="000000"/>
                </a:solidFill>
              </a:rPr>
              <a:t>CZ.1.07/1.5.00/34.0448</a:t>
            </a:r>
          </a:p>
        </p:txBody>
      </p:sp>
      <p:sp>
        <p:nvSpPr>
          <p:cNvPr id="7171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532813" y="3141663"/>
            <a:ext cx="433387" cy="287337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>
              <a:spcBef>
                <a:spcPct val="20000"/>
              </a:spcBef>
              <a:buFontTx/>
              <a:buChar char="•"/>
            </a:pPr>
            <a:endParaRPr lang="cs-CZ" sz="3200">
              <a:solidFill>
                <a:srgbClr val="000000"/>
              </a:solidFill>
            </a:endParaRPr>
          </a:p>
        </p:txBody>
      </p:sp>
      <p:sp>
        <p:nvSpPr>
          <p:cNvPr id="7172" name="Rectangle 5"/>
          <p:cNvSpPr>
            <a:spLocks noChangeArrowheads="1"/>
          </p:cNvSpPr>
          <p:nvPr/>
        </p:nvSpPr>
        <p:spPr bwMode="auto">
          <a:xfrm>
            <a:off x="0" y="280035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spcBef>
                <a:spcPct val="20000"/>
              </a:spcBef>
              <a:buFontTx/>
              <a:buChar char="•"/>
            </a:pPr>
            <a:endParaRPr lang="cs-CZ" sz="3200">
              <a:solidFill>
                <a:srgbClr val="000000"/>
              </a:solidFill>
            </a:endParaRPr>
          </a:p>
        </p:txBody>
      </p:sp>
      <p:sp>
        <p:nvSpPr>
          <p:cNvPr id="7173" name="Rectangle 6"/>
          <p:cNvSpPr>
            <a:spLocks noChangeArrowheads="1"/>
          </p:cNvSpPr>
          <p:nvPr/>
        </p:nvSpPr>
        <p:spPr bwMode="auto">
          <a:xfrm>
            <a:off x="2232025" y="1089025"/>
            <a:ext cx="52197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cs-CZ" sz="2000">
                <a:solidFill>
                  <a:srgbClr val="000000"/>
                </a:solidFill>
              </a:rPr>
              <a:t>Technické materiály</a:t>
            </a:r>
          </a:p>
        </p:txBody>
      </p:sp>
      <p:graphicFrame>
        <p:nvGraphicFramePr>
          <p:cNvPr id="6230" name="Group 86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="" xmlns:p14="http://schemas.microsoft.com/office/powerpoint/2010/main" val="3874588903"/>
              </p:ext>
            </p:extLst>
          </p:nvPr>
        </p:nvGraphicFramePr>
        <p:xfrm>
          <a:off x="1403350" y="1700213"/>
          <a:ext cx="6697663" cy="3908427"/>
        </p:xfrm>
        <a:graphic>
          <a:graphicData uri="http://schemas.openxmlformats.org/drawingml/2006/table">
            <a:tbl>
              <a:tblPr/>
              <a:tblGrid>
                <a:gridCol w="2000250"/>
                <a:gridCol w="4697413"/>
              </a:tblGrid>
              <a:tr h="3602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projektu</a:t>
                      </a: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CZ.1.07/1.5.00/34.0448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materiálu</a:t>
                      </a: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OV-MS1-1/6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50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 školy</a:t>
                      </a: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Střední odborná škola elektrotechnická, </a:t>
                      </a:r>
                      <a:b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Centrum odborné přípravy, </a:t>
                      </a:r>
                      <a:b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Zvolenovská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537, Hluboká nad Vltavou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Autor</a:t>
                      </a: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Bc. Martin Řeřicha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71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Tématický celek</a:t>
                      </a: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Opracování kovů a plastů, spojování materiálů.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12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Ročník</a:t>
                      </a: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1. ročník SOŠ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Datum tvorby</a:t>
                      </a: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26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. 2. 2013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Anotace</a:t>
                      </a: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Řezání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081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Metodický pokyn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Prezentace s výkladem – DUM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pro seznámení s pracemi s technickými materiály.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8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Pokud není uvedeno jinak, uvedený materiál je z vlastních zdrojů autora</a:t>
                      </a: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208" name="AutoShape 80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179388" y="3141663"/>
            <a:ext cx="433387" cy="287337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>
              <a:spcBef>
                <a:spcPct val="20000"/>
              </a:spcBef>
              <a:buFontTx/>
              <a:buChar char="•"/>
            </a:pPr>
            <a:endParaRPr lang="cs-CZ" sz="3200">
              <a:solidFill>
                <a:srgbClr val="000000"/>
              </a:solidFill>
            </a:endParaRPr>
          </a:p>
        </p:txBody>
      </p:sp>
      <p:sp>
        <p:nvSpPr>
          <p:cNvPr id="7209" name="AutoShape 81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179388" y="6308725"/>
            <a:ext cx="431800" cy="287338"/>
          </a:xfrm>
          <a:prstGeom prst="actionButtonBeginning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>
              <a:spcBef>
                <a:spcPct val="20000"/>
              </a:spcBef>
              <a:buFontTx/>
              <a:buChar char="•"/>
            </a:pPr>
            <a:endParaRPr lang="cs-CZ" sz="3200">
              <a:solidFill>
                <a:srgbClr val="000000"/>
              </a:solidFill>
            </a:endParaRPr>
          </a:p>
        </p:txBody>
      </p:sp>
      <p:sp>
        <p:nvSpPr>
          <p:cNvPr id="7210" name="AutoShape 82">
            <a:hlinkClick r:id="" action="ppaction://hlinkshowjump?jump=lastslide" highlightClick="1"/>
          </p:cNvPr>
          <p:cNvSpPr>
            <a:spLocks noChangeArrowheads="1"/>
          </p:cNvSpPr>
          <p:nvPr/>
        </p:nvSpPr>
        <p:spPr bwMode="auto">
          <a:xfrm>
            <a:off x="684213" y="6308725"/>
            <a:ext cx="431800" cy="287338"/>
          </a:xfrm>
          <a:prstGeom prst="actionButtonEnd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>
              <a:spcBef>
                <a:spcPct val="20000"/>
              </a:spcBef>
              <a:buFontTx/>
              <a:buChar char="•"/>
            </a:pPr>
            <a:endParaRPr lang="cs-CZ" sz="3200">
              <a:solidFill>
                <a:srgbClr val="000000"/>
              </a:solidFill>
            </a:endParaRPr>
          </a:p>
        </p:txBody>
      </p:sp>
      <p:sp>
        <p:nvSpPr>
          <p:cNvPr id="7211" name="AutoShape 87">
            <a:hlinkClick r:id="" action="ppaction://hlinkshowjump?jump=lastslideviewed" highlightClick="1"/>
          </p:cNvPr>
          <p:cNvSpPr>
            <a:spLocks noChangeArrowheads="1"/>
          </p:cNvSpPr>
          <p:nvPr/>
        </p:nvSpPr>
        <p:spPr bwMode="auto">
          <a:xfrm>
            <a:off x="1619250" y="6308725"/>
            <a:ext cx="504825" cy="287338"/>
          </a:xfrm>
          <a:prstGeom prst="actionButtonBlank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cs-CZ" sz="1000">
                <a:solidFill>
                  <a:srgbClr val="009999"/>
                </a:solidFill>
              </a:rPr>
              <a:t>Zpět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Řezání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0" y="1412875"/>
            <a:ext cx="9144000" cy="719981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cs-CZ" sz="2600" b="1" i="1" dirty="0" smtClean="0">
                <a:latin typeface="Arial" charset="0"/>
                <a:cs typeface="Arial" charset="0"/>
              </a:rPr>
              <a:t>Třískové obrábění velkým počtem smyků zuby pily</a:t>
            </a:r>
          </a:p>
          <a:p>
            <a:pPr algn="just" eaLnBrk="1" hangingPunct="1">
              <a:buFontTx/>
              <a:buNone/>
            </a:pPr>
            <a:endParaRPr lang="cs-CZ" sz="2600" b="1" i="1" dirty="0">
              <a:latin typeface="Arial" charset="0"/>
              <a:cs typeface="Arial" charset="0"/>
            </a:endParaRPr>
          </a:p>
          <a:p>
            <a:pPr algn="just" eaLnBrk="1" hangingPunct="1">
              <a:buFontTx/>
              <a:buNone/>
            </a:pPr>
            <a:endParaRPr lang="cs-CZ" sz="2600" b="1" i="1" dirty="0" smtClean="0">
              <a:latin typeface="Arial" charset="0"/>
              <a:cs typeface="Arial" charset="0"/>
            </a:endParaRPr>
          </a:p>
          <a:p>
            <a:pPr algn="just" eaLnBrk="1" hangingPunct="1">
              <a:buFontTx/>
              <a:buNone/>
            </a:pPr>
            <a:endParaRPr lang="cs-CZ" sz="2600" b="1" i="1" dirty="0">
              <a:latin typeface="Arial" charset="0"/>
              <a:cs typeface="Arial" charset="0"/>
            </a:endParaRPr>
          </a:p>
          <a:p>
            <a:pPr algn="just" eaLnBrk="1" hangingPunct="1">
              <a:buFontTx/>
              <a:buNone/>
            </a:pPr>
            <a:endParaRPr lang="cs-CZ" sz="2600" b="1" i="1" dirty="0" smtClean="0">
              <a:latin typeface="Arial" charset="0"/>
              <a:cs typeface="Arial" charset="0"/>
            </a:endParaRPr>
          </a:p>
          <a:p>
            <a:pPr algn="just" eaLnBrk="1" hangingPunct="1">
              <a:buFontTx/>
              <a:buNone/>
            </a:pPr>
            <a:endParaRPr lang="cs-CZ" sz="2600" b="1" i="1" dirty="0" smtClean="0">
              <a:latin typeface="Arial" charset="0"/>
              <a:cs typeface="Arial" charset="0"/>
            </a:endParaRPr>
          </a:p>
          <a:p>
            <a:pPr algn="just" eaLnBrk="1" hangingPunct="1">
              <a:buFontTx/>
              <a:buNone/>
            </a:pPr>
            <a:endParaRPr lang="cs-CZ" sz="2600" b="1" i="1" dirty="0">
              <a:latin typeface="Arial" charset="0"/>
              <a:cs typeface="Arial" charset="0"/>
            </a:endParaRPr>
          </a:p>
          <a:p>
            <a:pPr algn="just" eaLnBrk="1" hangingPunct="1">
              <a:buFontTx/>
              <a:buNone/>
            </a:pPr>
            <a:endParaRPr lang="cs-CZ" sz="2600" b="1" i="1" dirty="0" smtClean="0">
              <a:latin typeface="Arial" charset="0"/>
              <a:cs typeface="Arial" charset="0"/>
            </a:endParaRPr>
          </a:p>
          <a:p>
            <a:pPr algn="just" eaLnBrk="1" hangingPunct="1">
              <a:buFontTx/>
              <a:buNone/>
            </a:pPr>
            <a:endParaRPr lang="cs-CZ" sz="2600" b="1" i="1" dirty="0">
              <a:latin typeface="Arial" charset="0"/>
              <a:cs typeface="Arial" charset="0"/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CZ.1.07/1.5.00/34.0448</a:t>
            </a:r>
          </a:p>
        </p:txBody>
      </p:sp>
      <p:graphicFrame>
        <p:nvGraphicFramePr>
          <p:cNvPr id="8" name="Diagram 7"/>
          <p:cNvGraphicFramePr/>
          <p:nvPr/>
        </p:nvGraphicFramePr>
        <p:xfrm>
          <a:off x="1763688" y="3140968"/>
          <a:ext cx="5472608" cy="30558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TextovéPole 8"/>
          <p:cNvSpPr txBox="1"/>
          <p:nvPr/>
        </p:nvSpPr>
        <p:spPr>
          <a:xfrm>
            <a:off x="0" y="2492896"/>
            <a:ext cx="914400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600" dirty="0" smtClean="0"/>
              <a:t>Dělení pil na kov</a:t>
            </a:r>
            <a:endParaRPr lang="cs-CZ" sz="2600" dirty="0"/>
          </a:p>
        </p:txBody>
      </p:sp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5576" y="4797152"/>
            <a:ext cx="3710126" cy="1343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upload.wikimedia.org/wikipedia/commons/6/6c/Handsaws8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836712"/>
            <a:ext cx="8640960" cy="5616623"/>
          </a:xfrm>
          <a:prstGeom prst="rect">
            <a:avLst/>
          </a:prstGeom>
          <a:noFill/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179512" y="332656"/>
            <a:ext cx="8964488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6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Pilové listy</a:t>
            </a:r>
          </a:p>
          <a:p>
            <a:r>
              <a:rPr lang="cs-CZ" sz="2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Podle velikosti: </a:t>
            </a:r>
          </a:p>
          <a:p>
            <a:pPr>
              <a:buFont typeface="Arial" pitchFamily="34" charset="0"/>
              <a:buChar char="•"/>
            </a:pPr>
            <a:r>
              <a:rPr lang="cs-CZ" sz="26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Hrubé (na měkký materiál - hliník…)</a:t>
            </a:r>
          </a:p>
          <a:p>
            <a:pPr>
              <a:buFont typeface="Arial" pitchFamily="34" charset="0"/>
              <a:buChar char="•"/>
            </a:pPr>
            <a:r>
              <a:rPr lang="cs-CZ" sz="26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Střední</a:t>
            </a:r>
          </a:p>
          <a:p>
            <a:pPr>
              <a:buFont typeface="Arial" pitchFamily="34" charset="0"/>
              <a:buChar char="•"/>
            </a:pPr>
            <a:r>
              <a:rPr lang="cs-CZ" sz="26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Jemné (na tvrdý materiál - ocel…)</a:t>
            </a:r>
            <a:endParaRPr lang="cs-CZ" sz="26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26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Montáž pilového listu:</a:t>
            </a:r>
          </a:p>
          <a:p>
            <a:pPr>
              <a:buFont typeface="Arial" pitchFamily="34" charset="0"/>
              <a:buChar char="•"/>
            </a:pPr>
            <a:r>
              <a:rPr lang="cs-CZ" sz="2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cs-CZ" sz="26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pilové zuby směrem dopředu</a:t>
            </a:r>
            <a:endParaRPr lang="cs-CZ" sz="26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Arial" pitchFamily="34" charset="0"/>
              <a:buChar char="•"/>
            </a:pPr>
            <a:r>
              <a:rPr lang="cs-CZ" sz="2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cs-CZ" sz="26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využívat celou délku pilových plátů</a:t>
            </a:r>
            <a:endParaRPr lang="cs-CZ" sz="26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</a:t>
            </a:r>
            <a:endParaRPr lang="cs-CZ" sz="2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467544" y="1844824"/>
            <a:ext cx="828092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6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r>
              <a:rPr lang="cs-CZ" sz="2600" b="1" i="1" dirty="0" smtClean="0"/>
              <a:t>Upnutí materiálu:</a:t>
            </a:r>
          </a:p>
          <a:p>
            <a:endParaRPr lang="cs-CZ" sz="2600" b="1" dirty="0" smtClean="0"/>
          </a:p>
          <a:p>
            <a:r>
              <a:rPr lang="cs-CZ" sz="2100" b="1" i="1" dirty="0" smtClean="0"/>
              <a:t>Řez směřovat kolmo k zemi.</a:t>
            </a:r>
          </a:p>
          <a:p>
            <a:r>
              <a:rPr lang="cs-CZ" sz="2100" b="1" i="1" dirty="0" smtClean="0"/>
              <a:t>Řez co nejblíže k čelistem svěráku (ohýbání, drnčení)</a:t>
            </a:r>
          </a:p>
          <a:p>
            <a:r>
              <a:rPr lang="cs-CZ" sz="2100" b="1" i="1" dirty="0" smtClean="0"/>
              <a:t>Delší řezy posouváme nebo upínáme mezi desky</a:t>
            </a:r>
          </a:p>
          <a:p>
            <a:r>
              <a:rPr lang="cs-CZ" sz="2100" b="1" i="1" dirty="0" smtClean="0"/>
              <a:t>Volba upnutí tak, abychom řezali v co největší ploše</a:t>
            </a:r>
          </a:p>
          <a:p>
            <a:endParaRPr lang="cs-CZ" dirty="0"/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600" dirty="0" smtClean="0">
                <a:latin typeface="Arial" pitchFamily="34" charset="0"/>
                <a:cs typeface="Arial" pitchFamily="34" charset="0"/>
              </a:rPr>
              <a:t>Pracovní postup při řezání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1259632" y="908720"/>
            <a:ext cx="7427168" cy="5217443"/>
          </a:xfrm>
        </p:spPr>
        <p:txBody>
          <a:bodyPr/>
          <a:lstStyle/>
          <a:p>
            <a:pPr>
              <a:buNone/>
            </a:pPr>
            <a:r>
              <a:rPr lang="cs-CZ" sz="2800" dirty="0" smtClean="0"/>
              <a:t>Řezání</a:t>
            </a:r>
          </a:p>
          <a:p>
            <a:pPr marL="136525" indent="0">
              <a:buNone/>
            </a:pPr>
            <a:endParaRPr lang="cs-CZ" dirty="0" smtClean="0"/>
          </a:p>
          <a:p>
            <a:pPr marL="136525" indent="0">
              <a:buNone/>
            </a:pPr>
            <a:r>
              <a:rPr lang="cs-CZ" sz="2100" dirty="0" smtClean="0"/>
              <a:t>Uděláme tříhranným pilníkem vryp pro snadnější zavedení pily (počítáme s tloušťkou řezu).</a:t>
            </a:r>
          </a:p>
          <a:p>
            <a:pPr marL="136525" indent="0">
              <a:buNone/>
            </a:pPr>
            <a:endParaRPr lang="cs-CZ" sz="2100" dirty="0" smtClean="0"/>
          </a:p>
          <a:p>
            <a:pPr marL="136525" indent="0">
              <a:buNone/>
            </a:pPr>
            <a:r>
              <a:rPr lang="cs-CZ" sz="2100" dirty="0" smtClean="0"/>
              <a:t>Tlačit na pilu směrem vpřed, zpět odlehčujeme.</a:t>
            </a:r>
          </a:p>
          <a:p>
            <a:pPr marL="136525" indent="0">
              <a:buNone/>
            </a:pPr>
            <a:endParaRPr lang="cs-CZ" sz="2100" dirty="0" smtClean="0"/>
          </a:p>
          <a:p>
            <a:pPr marL="136525" indent="0">
              <a:buNone/>
            </a:pPr>
            <a:r>
              <a:rPr lang="cs-CZ" sz="2100" dirty="0" smtClean="0"/>
              <a:t>Pravou rukou držíme rukojeť, levou rám v předu.</a:t>
            </a:r>
          </a:p>
          <a:p>
            <a:pPr marL="136525" indent="0">
              <a:buNone/>
            </a:pPr>
            <a:endParaRPr lang="cs-CZ" sz="2100" dirty="0" smtClean="0"/>
          </a:p>
          <a:p>
            <a:pPr marL="136525" indent="0">
              <a:buNone/>
            </a:pPr>
            <a:r>
              <a:rPr lang="cs-CZ" sz="2100" dirty="0" smtClean="0"/>
              <a:t>Řežeme frekvencí 30-60 řezů za minutu.</a:t>
            </a:r>
          </a:p>
          <a:p>
            <a:pPr marL="136525" indent="0">
              <a:buNone/>
            </a:pPr>
            <a:endParaRPr lang="cs-CZ" sz="2100" dirty="0" smtClean="0"/>
          </a:p>
          <a:p>
            <a:pPr marL="136525" indent="0">
              <a:buNone/>
            </a:pPr>
            <a:r>
              <a:rPr lang="cs-CZ" sz="2100" dirty="0" smtClean="0"/>
              <a:t>Neustále kontrolujeme rysku.</a:t>
            </a:r>
          </a:p>
          <a:p>
            <a:pPr marL="136525" indent="0"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Nadpis 1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764704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Bezpečnost při řezání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79512" y="620688"/>
            <a:ext cx="8784976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Při řezání ruční pilou: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 nezařezáváme podle prstu</a:t>
            </a:r>
          </a:p>
          <a:p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 ostré hrany a otřepy materiálu</a:t>
            </a:r>
          </a:p>
          <a:p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 nepoškozená pilka a plátek</a:t>
            </a:r>
          </a:p>
          <a:p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 u konce řezu odlehčíme pilku</a:t>
            </a:r>
          </a:p>
          <a:p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 dodržujeme tempo řezání</a:t>
            </a:r>
          </a:p>
          <a:p>
            <a:pPr>
              <a:buFont typeface="Arial" pitchFamily="34" charset="0"/>
              <a:buChar char="•"/>
            </a:pPr>
            <a:endParaRPr lang="cs-CZ" dirty="0" smtClean="0"/>
          </a:p>
          <a:p>
            <a:endParaRPr lang="cs-CZ" dirty="0" smtClean="0"/>
          </a:p>
          <a:p>
            <a:r>
              <a:rPr lang="cs-CZ" sz="2600" dirty="0" smtClean="0"/>
              <a:t>Při řezání strojní pilou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 řeže jen jeden</a:t>
            </a:r>
          </a:p>
          <a:p>
            <a:pPr>
              <a:buFont typeface="Arial" pitchFamily="34" charset="0"/>
              <a:buChar char="•"/>
            </a:pP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 nikam nestrkáme za chodu pily ruce, manipulace za klidu</a:t>
            </a:r>
          </a:p>
          <a:p>
            <a:pPr>
              <a:buFont typeface="Arial" pitchFamily="34" charset="0"/>
              <a:buChar char="•"/>
            </a:pP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 pozor na odpadávající materiál</a:t>
            </a:r>
          </a:p>
          <a:p>
            <a:pPr>
              <a:buFont typeface="Arial" pitchFamily="34" charset="0"/>
              <a:buChar char="•"/>
            </a:pP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 nájezd do materiálu až po puštění pily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Zástupný symbol pro zápatí 5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mtClean="0">
                <a:solidFill>
                  <a:srgbClr val="000000"/>
                </a:solidFill>
              </a:rPr>
              <a:t>CZ.1.07/1.5.00/34.0448</a:t>
            </a:r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0" y="280035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spcBef>
                <a:spcPct val="20000"/>
              </a:spcBef>
              <a:buFontTx/>
              <a:buChar char="•"/>
            </a:pPr>
            <a:endParaRPr lang="cs-CZ" sz="3200">
              <a:solidFill>
                <a:srgbClr val="000000"/>
              </a:solidFill>
            </a:endParaRPr>
          </a:p>
        </p:txBody>
      </p:sp>
      <p:sp>
        <p:nvSpPr>
          <p:cNvPr id="13316" name="AutoShape 4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179388" y="3141663"/>
            <a:ext cx="433387" cy="287337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>
              <a:spcBef>
                <a:spcPct val="20000"/>
              </a:spcBef>
              <a:buFontTx/>
              <a:buChar char="•"/>
            </a:pPr>
            <a:endParaRPr lang="cs-CZ" sz="3200">
              <a:solidFill>
                <a:srgbClr val="000000"/>
              </a:solidFill>
            </a:endParaRPr>
          </a:p>
        </p:txBody>
      </p:sp>
      <p:sp>
        <p:nvSpPr>
          <p:cNvPr id="13317" name="AutoShape 5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179388" y="6308725"/>
            <a:ext cx="431800" cy="287338"/>
          </a:xfrm>
          <a:prstGeom prst="actionButtonBeginning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>
              <a:spcBef>
                <a:spcPct val="20000"/>
              </a:spcBef>
              <a:buFontTx/>
              <a:buChar char="•"/>
            </a:pPr>
            <a:endParaRPr lang="cs-CZ" sz="3200">
              <a:solidFill>
                <a:srgbClr val="000000"/>
              </a:solidFill>
            </a:endParaRPr>
          </a:p>
        </p:txBody>
      </p:sp>
      <p:sp>
        <p:nvSpPr>
          <p:cNvPr id="13318" name="AutoShape 6">
            <a:hlinkClick r:id="" action="ppaction://hlinkshowjump?jump=lastslide" highlightClick="1"/>
          </p:cNvPr>
          <p:cNvSpPr>
            <a:spLocks noChangeArrowheads="1"/>
          </p:cNvSpPr>
          <p:nvPr/>
        </p:nvSpPr>
        <p:spPr bwMode="auto">
          <a:xfrm>
            <a:off x="684213" y="6308725"/>
            <a:ext cx="431800" cy="287338"/>
          </a:xfrm>
          <a:prstGeom prst="actionButtonEnd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>
              <a:spcBef>
                <a:spcPct val="20000"/>
              </a:spcBef>
              <a:buFontTx/>
              <a:buChar char="•"/>
            </a:pPr>
            <a:endParaRPr lang="cs-CZ" sz="3200">
              <a:solidFill>
                <a:srgbClr val="000000"/>
              </a:solidFill>
            </a:endParaRPr>
          </a:p>
        </p:txBody>
      </p:sp>
      <p:sp>
        <p:nvSpPr>
          <p:cNvPr id="13319" name="AutoShape 7">
            <a:hlinkClick r:id="" action="ppaction://hlinkshowjump?jump=lastslideviewed" highlightClick="1"/>
          </p:cNvPr>
          <p:cNvSpPr>
            <a:spLocks noChangeArrowheads="1"/>
          </p:cNvSpPr>
          <p:nvPr/>
        </p:nvSpPr>
        <p:spPr bwMode="auto">
          <a:xfrm>
            <a:off x="1619250" y="6308725"/>
            <a:ext cx="504825" cy="287338"/>
          </a:xfrm>
          <a:prstGeom prst="actionButtonBlank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cs-CZ" sz="1000">
                <a:solidFill>
                  <a:srgbClr val="009999"/>
                </a:solidFill>
              </a:rPr>
              <a:t>Zpět</a:t>
            </a:r>
          </a:p>
        </p:txBody>
      </p:sp>
      <p:sp>
        <p:nvSpPr>
          <p:cNvPr id="13320" name="Rectangle 10"/>
          <p:cNvSpPr>
            <a:spLocks noGrp="1" noChangeArrowheads="1"/>
          </p:cNvSpPr>
          <p:nvPr>
            <p:ph type="body" sz="half" idx="1"/>
          </p:nvPr>
        </p:nvSpPr>
        <p:spPr>
          <a:xfrm>
            <a:off x="971550" y="998538"/>
            <a:ext cx="6913563" cy="1638300"/>
          </a:xfrm>
        </p:spPr>
        <p:txBody>
          <a:bodyPr/>
          <a:lstStyle/>
          <a:p>
            <a:pPr eaLnBrk="1" hangingPunct="1"/>
            <a:r>
              <a:rPr lang="cs-CZ" sz="2000" b="1" dirty="0" smtClean="0"/>
              <a:t>Seznam literatury a pramenů</a:t>
            </a:r>
          </a:p>
          <a:p>
            <a:pPr eaLnBrk="1" hangingPunct="1"/>
            <a:r>
              <a:rPr lang="cs-CZ" sz="1800" b="1" dirty="0" smtClean="0">
                <a:solidFill>
                  <a:srgbClr val="002060"/>
                </a:solidFill>
              </a:rPr>
              <a:t>Materiály jsou určeny pro bezplatné používání pro potřeby výuky a vzdělávání na všech typech škol a školských zařízení. </a:t>
            </a:r>
            <a:r>
              <a:rPr lang="cs-CZ" sz="1800" b="1" smtClean="0">
                <a:solidFill>
                  <a:srgbClr val="002060"/>
                </a:solidFill>
              </a:rPr>
              <a:t>Jakékoliv </a:t>
            </a:r>
            <a:r>
              <a:rPr lang="cs-CZ" sz="1800" b="1" dirty="0" smtClean="0">
                <a:solidFill>
                  <a:srgbClr val="002060"/>
                </a:solidFill>
              </a:rPr>
              <a:t>další využití podléhá autorskému zákonu.</a:t>
            </a:r>
          </a:p>
          <a:p>
            <a:pPr eaLnBrk="1" hangingPunct="1"/>
            <a:endParaRPr lang="cs-CZ" sz="2000" b="1" dirty="0" smtClean="0">
              <a:solidFill>
                <a:srgbClr val="002060"/>
              </a:solidFill>
            </a:endParaRPr>
          </a:p>
          <a:p>
            <a:pPr eaLnBrk="1" hangingPunct="1"/>
            <a:endParaRPr lang="cs-CZ" sz="2000" b="1" dirty="0" smtClean="0">
              <a:solidFill>
                <a:srgbClr val="002060"/>
              </a:solidFill>
            </a:endParaRPr>
          </a:p>
          <a:p>
            <a:pPr eaLnBrk="1" hangingPunct="1"/>
            <a:endParaRPr lang="cs-CZ" sz="2000" b="1" dirty="0" smtClean="0">
              <a:solidFill>
                <a:srgbClr val="002060"/>
              </a:solidFill>
            </a:endParaRPr>
          </a:p>
          <a:p>
            <a:pPr eaLnBrk="1" hangingPunct="1">
              <a:buNone/>
            </a:pPr>
            <a:r>
              <a:rPr lang="cs-CZ" sz="1800" b="1" dirty="0" smtClean="0"/>
              <a:t>Obrázek na straně 4 je dostupný pod licencí CC na:</a:t>
            </a:r>
          </a:p>
          <a:p>
            <a:pPr eaLnBrk="1" hangingPunct="1">
              <a:buNone/>
            </a:pPr>
            <a:r>
              <a:rPr lang="cs-CZ" sz="1800" b="1" dirty="0" smtClean="0"/>
              <a:t>http://commons.wikimedia.org/wiki/File:Handsaws875.jpg</a:t>
            </a:r>
          </a:p>
          <a:p>
            <a:pPr eaLnBrk="1" hangingPunct="1">
              <a:buNone/>
            </a:pPr>
            <a:r>
              <a:rPr lang="cs-CZ" sz="1800" b="1" dirty="0" smtClean="0"/>
              <a:t>Autor: </a:t>
            </a:r>
            <a:r>
              <a:rPr lang="cs-CZ" sz="1800" u="sng" dirty="0" err="1" smtClean="0">
                <a:hlinkClick r:id="rId3" tooltip="User:Epukas"/>
              </a:rPr>
              <a:t>Epukas</a:t>
            </a:r>
            <a:r>
              <a:rPr lang="cs-CZ" sz="1800" dirty="0" smtClean="0"/>
              <a:t>, BY-SA (26.2.2008)</a:t>
            </a:r>
          </a:p>
        </p:txBody>
      </p:sp>
      <p:pic>
        <p:nvPicPr>
          <p:cNvPr id="13321" name="Picture 5" descr="LOGO Investice do rozvoje vzdělání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715000"/>
            <a:ext cx="504825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2" name="TextovéPole 1"/>
          <p:cNvSpPr txBox="1">
            <a:spLocks noChangeArrowheads="1"/>
          </p:cNvSpPr>
          <p:nvPr/>
        </p:nvSpPr>
        <p:spPr bwMode="auto">
          <a:xfrm>
            <a:off x="971600" y="2564904"/>
            <a:ext cx="691197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b="1" dirty="0">
                <a:solidFill>
                  <a:srgbClr val="000000"/>
                </a:solidFill>
              </a:rPr>
              <a:t>Použité zdroje:</a:t>
            </a:r>
          </a:p>
          <a:p>
            <a:pPr eaLnBrk="1" hangingPunct="1"/>
            <a:r>
              <a:rPr lang="cs-CZ" sz="1600" dirty="0">
                <a:solidFill>
                  <a:srgbClr val="000000"/>
                </a:solidFill>
              </a:rPr>
              <a:t>Objekty použité k vytvoření DUM jsou vlastní tvorbou autora, pokud není uvedeno jinak.</a:t>
            </a:r>
          </a:p>
          <a:p>
            <a:pPr eaLnBrk="1" hangingPunct="1"/>
            <a:endParaRPr lang="cs-CZ" sz="16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0" lang="cs-CZ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0" lang="cs-CZ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0" lang="cs-CZ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0" lang="cs-CZ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0" lang="cs-CZ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0" lang="cs-CZ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1647</TotalTime>
  <Words>382</Words>
  <Application>Microsoft Office PowerPoint</Application>
  <PresentationFormat>Předvádění na obrazovce (4:3)</PresentationFormat>
  <Paragraphs>110</Paragraphs>
  <Slides>8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4</vt:i4>
      </vt:variant>
      <vt:variant>
        <vt:lpstr>Nadpisy snímků</vt:lpstr>
      </vt:variant>
      <vt:variant>
        <vt:i4>8</vt:i4>
      </vt:variant>
    </vt:vector>
  </HeadingPairs>
  <TitlesOfParts>
    <vt:vector size="12" baseType="lpstr">
      <vt:lpstr>Vrchol</vt:lpstr>
      <vt:lpstr>Výchozí návrh</vt:lpstr>
      <vt:lpstr>1_Výchozí návrh</vt:lpstr>
      <vt:lpstr>2_Výchozí návrh</vt:lpstr>
      <vt:lpstr>Využití ICT pro rozvoj klíčových kompetencí  CZ.1.07/1.5.00/34.0448</vt:lpstr>
      <vt:lpstr>Snímek 2</vt:lpstr>
      <vt:lpstr>Řezání</vt:lpstr>
      <vt:lpstr>Snímek 4</vt:lpstr>
      <vt:lpstr>Pracovní postup při řezání</vt:lpstr>
      <vt:lpstr>Snímek 6</vt:lpstr>
      <vt:lpstr>Bezpečnost při řezání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Martin</dc:creator>
  <cp:lastModifiedBy>Princezna</cp:lastModifiedBy>
  <cp:revision>80</cp:revision>
  <dcterms:created xsi:type="dcterms:W3CDTF">2012-09-27T06:40:59Z</dcterms:created>
  <dcterms:modified xsi:type="dcterms:W3CDTF">2013-03-27T12:24:36Z</dcterms:modified>
</cp:coreProperties>
</file>