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4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colors4.xml" ContentType="application/vnd.openxmlformats-officedocument.drawingml.diagramColor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3.xml" ContentType="application/vnd.openxmlformats-officedocument.drawingml.diagramData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  <p:sldMasterId id="2147483688" r:id="rId2"/>
    <p:sldMasterId id="2147483702" r:id="rId3"/>
    <p:sldMasterId id="2147483716" r:id="rId4"/>
  </p:sldMasterIdLst>
  <p:notesMasterIdLst>
    <p:notesMasterId r:id="rId13"/>
  </p:notesMasterIdLst>
  <p:sldIdLst>
    <p:sldId id="262" r:id="rId5"/>
    <p:sldId id="263" r:id="rId6"/>
    <p:sldId id="257" r:id="rId7"/>
    <p:sldId id="258" r:id="rId8"/>
    <p:sldId id="259" r:id="rId9"/>
    <p:sldId id="260" r:id="rId10"/>
    <p:sldId id="261" r:id="rId11"/>
    <p:sldId id="26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9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91DD3A-5CA4-4DBE-A96C-B33718262EC0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ADBEC12-BFB3-452D-9479-EA1E77416E00}">
      <dgm:prSet phldrT="[Text]" custT="1"/>
      <dgm:spPr/>
      <dgm:t>
        <a:bodyPr/>
        <a:lstStyle/>
        <a:p>
          <a:r>
            <a:rPr lang="cs-CZ" sz="2400" b="1" dirty="0" smtClean="0"/>
            <a:t>Brusné kotouče</a:t>
          </a:r>
          <a:endParaRPr lang="cs-CZ" sz="2400" b="1" dirty="0"/>
        </a:p>
      </dgm:t>
    </dgm:pt>
    <dgm:pt modelId="{F67F733A-6A12-486B-B017-0EBF779907AC}" type="parTrans" cxnId="{DD33FDC7-D1BA-499B-8D95-8D8823397D1D}">
      <dgm:prSet/>
      <dgm:spPr/>
      <dgm:t>
        <a:bodyPr/>
        <a:lstStyle/>
        <a:p>
          <a:endParaRPr lang="cs-CZ"/>
        </a:p>
      </dgm:t>
    </dgm:pt>
    <dgm:pt modelId="{C683DCE1-97DE-44FC-8014-D67874F25CAD}" type="sibTrans" cxnId="{DD33FDC7-D1BA-499B-8D95-8D8823397D1D}">
      <dgm:prSet/>
      <dgm:spPr/>
      <dgm:t>
        <a:bodyPr/>
        <a:lstStyle/>
        <a:p>
          <a:endParaRPr lang="cs-CZ"/>
        </a:p>
      </dgm:t>
    </dgm:pt>
    <dgm:pt modelId="{53445220-6013-4C8F-BD56-9940B42CFFF6}">
      <dgm:prSet phldrT="[Text]"/>
      <dgm:spPr/>
      <dgm:t>
        <a:bodyPr/>
        <a:lstStyle/>
        <a:p>
          <a:r>
            <a:rPr lang="cs-CZ" dirty="0" smtClean="0"/>
            <a:t>Skosené</a:t>
          </a:r>
          <a:endParaRPr lang="cs-CZ" dirty="0"/>
        </a:p>
      </dgm:t>
    </dgm:pt>
    <dgm:pt modelId="{916CA72F-3576-474C-8FB9-7C2F3A1DF6A9}" type="parTrans" cxnId="{F66F06C6-E7D4-45E4-9ADF-4FEB726FAD79}">
      <dgm:prSet/>
      <dgm:spPr/>
      <dgm:t>
        <a:bodyPr/>
        <a:lstStyle/>
        <a:p>
          <a:endParaRPr lang="cs-CZ"/>
        </a:p>
      </dgm:t>
    </dgm:pt>
    <dgm:pt modelId="{01F77A92-8CA5-4257-A214-4FD0C9C5E597}" type="sibTrans" cxnId="{F66F06C6-E7D4-45E4-9ADF-4FEB726FAD79}">
      <dgm:prSet/>
      <dgm:spPr/>
      <dgm:t>
        <a:bodyPr/>
        <a:lstStyle/>
        <a:p>
          <a:endParaRPr lang="cs-CZ"/>
        </a:p>
      </dgm:t>
    </dgm:pt>
    <dgm:pt modelId="{EF2AC08E-AC00-4F7F-AFE5-1FECC0795F11}">
      <dgm:prSet/>
      <dgm:spPr/>
      <dgm:t>
        <a:bodyPr/>
        <a:lstStyle/>
        <a:p>
          <a:r>
            <a:rPr lang="cs-CZ" dirty="0" smtClean="0"/>
            <a:t>Prstencové</a:t>
          </a:r>
          <a:endParaRPr lang="cs-CZ" dirty="0"/>
        </a:p>
      </dgm:t>
    </dgm:pt>
    <dgm:pt modelId="{B0ADD919-B6A1-4245-99B5-7A13814B282F}" type="parTrans" cxnId="{8A036B3D-80A7-4EC7-87DF-928D65F0C3BD}">
      <dgm:prSet/>
      <dgm:spPr/>
      <dgm:t>
        <a:bodyPr/>
        <a:lstStyle/>
        <a:p>
          <a:endParaRPr lang="cs-CZ"/>
        </a:p>
      </dgm:t>
    </dgm:pt>
    <dgm:pt modelId="{41CD6A99-FB94-42BE-AF11-DBF84F907C12}" type="sibTrans" cxnId="{8A036B3D-80A7-4EC7-87DF-928D65F0C3BD}">
      <dgm:prSet/>
      <dgm:spPr/>
      <dgm:t>
        <a:bodyPr/>
        <a:lstStyle/>
        <a:p>
          <a:endParaRPr lang="cs-CZ"/>
        </a:p>
      </dgm:t>
    </dgm:pt>
    <dgm:pt modelId="{A34A0EFD-AA44-4397-A99F-446F39E3B0A9}">
      <dgm:prSet/>
      <dgm:spPr/>
      <dgm:t>
        <a:bodyPr/>
        <a:lstStyle/>
        <a:p>
          <a:r>
            <a:rPr lang="cs-CZ" dirty="0" smtClean="0"/>
            <a:t>Kuželové</a:t>
          </a:r>
          <a:endParaRPr lang="cs-CZ" dirty="0"/>
        </a:p>
      </dgm:t>
    </dgm:pt>
    <dgm:pt modelId="{2109A57B-D381-40B5-8CBE-6B33CACAD466}" type="parTrans" cxnId="{D91968C3-A919-44F7-8096-C4C78CD09297}">
      <dgm:prSet/>
      <dgm:spPr/>
      <dgm:t>
        <a:bodyPr/>
        <a:lstStyle/>
        <a:p>
          <a:endParaRPr lang="cs-CZ"/>
        </a:p>
      </dgm:t>
    </dgm:pt>
    <dgm:pt modelId="{855AACB0-DC2B-443C-870F-42D21BF7E9F0}" type="sibTrans" cxnId="{D91968C3-A919-44F7-8096-C4C78CD09297}">
      <dgm:prSet/>
      <dgm:spPr/>
      <dgm:t>
        <a:bodyPr/>
        <a:lstStyle/>
        <a:p>
          <a:endParaRPr lang="cs-CZ"/>
        </a:p>
      </dgm:t>
    </dgm:pt>
    <dgm:pt modelId="{1952E49A-917C-4285-809B-C271A0A3E7A9}">
      <dgm:prSet/>
      <dgm:spPr/>
      <dgm:t>
        <a:bodyPr/>
        <a:lstStyle/>
        <a:p>
          <a:r>
            <a:rPr lang="cs-CZ" dirty="0" smtClean="0"/>
            <a:t>Hrncovité</a:t>
          </a:r>
          <a:endParaRPr lang="cs-CZ" dirty="0"/>
        </a:p>
      </dgm:t>
    </dgm:pt>
    <dgm:pt modelId="{54DF3E24-83CD-4C7A-9A59-770D573BAFEB}" type="parTrans" cxnId="{47B6A894-8936-4509-8F12-38C6A9FBFEBA}">
      <dgm:prSet/>
      <dgm:spPr/>
      <dgm:t>
        <a:bodyPr/>
        <a:lstStyle/>
        <a:p>
          <a:endParaRPr lang="cs-CZ"/>
        </a:p>
      </dgm:t>
    </dgm:pt>
    <dgm:pt modelId="{C4A53E45-EBC2-4BEA-9896-12C373F02430}" type="sibTrans" cxnId="{47B6A894-8936-4509-8F12-38C6A9FBFEBA}">
      <dgm:prSet/>
      <dgm:spPr/>
      <dgm:t>
        <a:bodyPr/>
        <a:lstStyle/>
        <a:p>
          <a:endParaRPr lang="cs-CZ"/>
        </a:p>
      </dgm:t>
    </dgm:pt>
    <dgm:pt modelId="{4BB4985D-3ACC-40DB-8C87-A4BD532B4E46}">
      <dgm:prSet/>
      <dgm:spPr/>
      <dgm:t>
        <a:bodyPr/>
        <a:lstStyle/>
        <a:p>
          <a:r>
            <a:rPr lang="cs-CZ" dirty="0" smtClean="0"/>
            <a:t>Ploché</a:t>
          </a:r>
          <a:endParaRPr lang="cs-CZ" dirty="0"/>
        </a:p>
      </dgm:t>
    </dgm:pt>
    <dgm:pt modelId="{B4E1BE8A-D65F-480E-BF4F-36A8DD639665}" type="parTrans" cxnId="{6262D0CF-0CAB-4E45-857E-B61D08D7AF45}">
      <dgm:prSet/>
      <dgm:spPr/>
      <dgm:t>
        <a:bodyPr/>
        <a:lstStyle/>
        <a:p>
          <a:endParaRPr lang="cs-CZ"/>
        </a:p>
      </dgm:t>
    </dgm:pt>
    <dgm:pt modelId="{46CD0218-B0B0-4054-9590-A6323EEDDD59}" type="sibTrans" cxnId="{6262D0CF-0CAB-4E45-857E-B61D08D7AF45}">
      <dgm:prSet/>
      <dgm:spPr/>
      <dgm:t>
        <a:bodyPr/>
        <a:lstStyle/>
        <a:p>
          <a:endParaRPr lang="cs-CZ"/>
        </a:p>
      </dgm:t>
    </dgm:pt>
    <dgm:pt modelId="{D85094DB-3806-451C-AA8A-6AC0C5ED9632}">
      <dgm:prSet/>
      <dgm:spPr/>
      <dgm:t>
        <a:bodyPr/>
        <a:lstStyle/>
        <a:p>
          <a:r>
            <a:rPr lang="cs-CZ" dirty="0" smtClean="0"/>
            <a:t>Zaoblené</a:t>
          </a:r>
          <a:endParaRPr lang="cs-CZ" dirty="0"/>
        </a:p>
      </dgm:t>
    </dgm:pt>
    <dgm:pt modelId="{2BA1296E-3C07-4481-B6BB-4BB98D8C5CEB}" type="parTrans" cxnId="{C45E9513-32B6-430E-9888-97E572893A1D}">
      <dgm:prSet/>
      <dgm:spPr/>
      <dgm:t>
        <a:bodyPr/>
        <a:lstStyle/>
        <a:p>
          <a:endParaRPr lang="cs-CZ"/>
        </a:p>
      </dgm:t>
    </dgm:pt>
    <dgm:pt modelId="{DF1295AD-E5DF-4AE7-BA61-52651BD30881}" type="sibTrans" cxnId="{C45E9513-32B6-430E-9888-97E572893A1D}">
      <dgm:prSet/>
      <dgm:spPr/>
      <dgm:t>
        <a:bodyPr/>
        <a:lstStyle/>
        <a:p>
          <a:endParaRPr lang="cs-CZ"/>
        </a:p>
      </dgm:t>
    </dgm:pt>
    <dgm:pt modelId="{70928DD9-D0A3-448C-AB54-775D80424447}">
      <dgm:prSet/>
      <dgm:spPr/>
      <dgm:t>
        <a:bodyPr/>
        <a:lstStyle/>
        <a:p>
          <a:r>
            <a:rPr lang="cs-CZ" dirty="0" smtClean="0"/>
            <a:t>Řezací</a:t>
          </a:r>
          <a:endParaRPr lang="cs-CZ" dirty="0"/>
        </a:p>
      </dgm:t>
    </dgm:pt>
    <dgm:pt modelId="{177704D2-0008-4A88-81CF-7DD4A3C17EA3}" type="parTrans" cxnId="{0BCCB12E-C826-40A9-9FAC-2A503D87A3D3}">
      <dgm:prSet/>
      <dgm:spPr/>
      <dgm:t>
        <a:bodyPr/>
        <a:lstStyle/>
        <a:p>
          <a:endParaRPr lang="cs-CZ"/>
        </a:p>
      </dgm:t>
    </dgm:pt>
    <dgm:pt modelId="{3947CA2C-97F3-4CA9-9944-78134FD39E6F}" type="sibTrans" cxnId="{0BCCB12E-C826-40A9-9FAC-2A503D87A3D3}">
      <dgm:prSet/>
      <dgm:spPr/>
      <dgm:t>
        <a:bodyPr/>
        <a:lstStyle/>
        <a:p>
          <a:endParaRPr lang="cs-CZ"/>
        </a:p>
      </dgm:t>
    </dgm:pt>
    <dgm:pt modelId="{CB6F2F6E-8A3B-4C87-BFEA-B2279D51BCBB}">
      <dgm:prSet/>
      <dgm:spPr/>
      <dgm:t>
        <a:bodyPr/>
        <a:lstStyle/>
        <a:p>
          <a:r>
            <a:rPr lang="cs-CZ" dirty="0" smtClean="0"/>
            <a:t>Drážkovací</a:t>
          </a:r>
          <a:endParaRPr lang="cs-CZ" dirty="0"/>
        </a:p>
      </dgm:t>
    </dgm:pt>
    <dgm:pt modelId="{E3D5DE75-5C30-4064-B075-2DB040B75090}" type="parTrans" cxnId="{D1892AF4-D488-4946-96EC-0589F019E6D2}">
      <dgm:prSet/>
      <dgm:spPr/>
      <dgm:t>
        <a:bodyPr/>
        <a:lstStyle/>
        <a:p>
          <a:endParaRPr lang="cs-CZ"/>
        </a:p>
      </dgm:t>
    </dgm:pt>
    <dgm:pt modelId="{2FD5E8BC-8AD1-4834-BA2F-58E5DE4C9382}" type="sibTrans" cxnId="{D1892AF4-D488-4946-96EC-0589F019E6D2}">
      <dgm:prSet/>
      <dgm:spPr/>
      <dgm:t>
        <a:bodyPr/>
        <a:lstStyle/>
        <a:p>
          <a:endParaRPr lang="cs-CZ"/>
        </a:p>
      </dgm:t>
    </dgm:pt>
    <dgm:pt modelId="{044053DB-5B25-48E6-ABE3-780B66ADC6E7}">
      <dgm:prSet/>
      <dgm:spPr/>
      <dgm:t>
        <a:bodyPr/>
        <a:lstStyle/>
        <a:p>
          <a:r>
            <a:rPr lang="cs-CZ" dirty="0" smtClean="0"/>
            <a:t>Talířové</a:t>
          </a:r>
          <a:endParaRPr lang="cs-CZ" dirty="0"/>
        </a:p>
      </dgm:t>
    </dgm:pt>
    <dgm:pt modelId="{086B873C-1464-41C2-98B9-761050972A8E}" type="parTrans" cxnId="{FC13B6FC-1A8A-4306-92E7-016F68E6B5B7}">
      <dgm:prSet/>
      <dgm:spPr/>
      <dgm:t>
        <a:bodyPr/>
        <a:lstStyle/>
        <a:p>
          <a:endParaRPr lang="cs-CZ"/>
        </a:p>
      </dgm:t>
    </dgm:pt>
    <dgm:pt modelId="{7400BEC3-7C8D-40E7-A3BC-1B644655B3E9}" type="sibTrans" cxnId="{FC13B6FC-1A8A-4306-92E7-016F68E6B5B7}">
      <dgm:prSet/>
      <dgm:spPr/>
      <dgm:t>
        <a:bodyPr/>
        <a:lstStyle/>
        <a:p>
          <a:endParaRPr lang="cs-CZ"/>
        </a:p>
      </dgm:t>
    </dgm:pt>
    <dgm:pt modelId="{4C045681-1CCA-4703-97BD-4774D7A6421E}" type="pres">
      <dgm:prSet presAssocID="{4991DD3A-5CA4-4DBE-A96C-B33718262EC0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2A1D9C50-F5B3-4664-8A1F-BD1C05346C33}" type="pres">
      <dgm:prSet presAssocID="{FADBEC12-BFB3-452D-9479-EA1E77416E00}" presName="hierRoot1" presStyleCnt="0">
        <dgm:presLayoutVars>
          <dgm:hierBranch val="init"/>
        </dgm:presLayoutVars>
      </dgm:prSet>
      <dgm:spPr/>
    </dgm:pt>
    <dgm:pt modelId="{76F65296-E6DB-4586-B132-0A1F8A2A5102}" type="pres">
      <dgm:prSet presAssocID="{FADBEC12-BFB3-452D-9479-EA1E77416E00}" presName="rootComposite1" presStyleCnt="0"/>
      <dgm:spPr/>
    </dgm:pt>
    <dgm:pt modelId="{73179149-2072-488C-BE82-848E15A4D59C}" type="pres">
      <dgm:prSet presAssocID="{FADBEC12-BFB3-452D-9479-EA1E77416E00}" presName="rootText1" presStyleLbl="node0" presStyleIdx="0" presStyleCnt="1" custScaleX="300457" custScaleY="199918" custLinFactNeighborX="1315" custLinFactNeighborY="26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68770C5-89F9-4231-9CD6-9085DD86622C}" type="pres">
      <dgm:prSet presAssocID="{FADBEC12-BFB3-452D-9479-EA1E77416E00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796621E-074A-45DE-83F1-FF3A3EC205C4}" type="pres">
      <dgm:prSet presAssocID="{FADBEC12-BFB3-452D-9479-EA1E77416E00}" presName="hierChild2" presStyleCnt="0"/>
      <dgm:spPr/>
    </dgm:pt>
    <dgm:pt modelId="{A97A636B-55A6-4AFE-8223-51C09C8BFFB9}" type="pres">
      <dgm:prSet presAssocID="{916CA72F-3576-474C-8FB9-7C2F3A1DF6A9}" presName="Name37" presStyleLbl="parChTrans1D2" presStyleIdx="0" presStyleCnt="9"/>
      <dgm:spPr/>
      <dgm:t>
        <a:bodyPr/>
        <a:lstStyle/>
        <a:p>
          <a:endParaRPr lang="cs-CZ"/>
        </a:p>
      </dgm:t>
    </dgm:pt>
    <dgm:pt modelId="{4FA7144F-6786-4BC7-88C8-CA26AF9D9DCB}" type="pres">
      <dgm:prSet presAssocID="{53445220-6013-4C8F-BD56-9940B42CFFF6}" presName="hierRoot2" presStyleCnt="0">
        <dgm:presLayoutVars>
          <dgm:hierBranch val="init"/>
        </dgm:presLayoutVars>
      </dgm:prSet>
      <dgm:spPr/>
    </dgm:pt>
    <dgm:pt modelId="{AB573E39-B093-41B3-807D-D9674D577258}" type="pres">
      <dgm:prSet presAssocID="{53445220-6013-4C8F-BD56-9940B42CFFF6}" presName="rootComposite" presStyleCnt="0"/>
      <dgm:spPr/>
    </dgm:pt>
    <dgm:pt modelId="{3E7BACB7-3DFE-4538-8D25-13B5E8740D4B}" type="pres">
      <dgm:prSet presAssocID="{53445220-6013-4C8F-BD56-9940B42CFFF6}" presName="rootText" presStyleLbl="node2" presStyleIdx="0" presStyleCnt="9" custScaleY="20728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1B1FA95-B729-448D-890B-176BA9C9AD18}" type="pres">
      <dgm:prSet presAssocID="{53445220-6013-4C8F-BD56-9940B42CFFF6}" presName="rootConnector" presStyleLbl="node2" presStyleIdx="0" presStyleCnt="9"/>
      <dgm:spPr/>
      <dgm:t>
        <a:bodyPr/>
        <a:lstStyle/>
        <a:p>
          <a:endParaRPr lang="cs-CZ"/>
        </a:p>
      </dgm:t>
    </dgm:pt>
    <dgm:pt modelId="{E6EC4F19-D9E0-470D-87EE-25DEEBF77034}" type="pres">
      <dgm:prSet presAssocID="{53445220-6013-4C8F-BD56-9940B42CFFF6}" presName="hierChild4" presStyleCnt="0"/>
      <dgm:spPr/>
    </dgm:pt>
    <dgm:pt modelId="{F86A4615-9CDD-4A74-99AD-9F7E8EB91C97}" type="pres">
      <dgm:prSet presAssocID="{53445220-6013-4C8F-BD56-9940B42CFFF6}" presName="hierChild5" presStyleCnt="0"/>
      <dgm:spPr/>
    </dgm:pt>
    <dgm:pt modelId="{69C1D20F-864A-4DF8-BF97-53361D45B985}" type="pres">
      <dgm:prSet presAssocID="{B0ADD919-B6A1-4245-99B5-7A13814B282F}" presName="Name37" presStyleLbl="parChTrans1D2" presStyleIdx="1" presStyleCnt="9"/>
      <dgm:spPr/>
      <dgm:t>
        <a:bodyPr/>
        <a:lstStyle/>
        <a:p>
          <a:endParaRPr lang="cs-CZ"/>
        </a:p>
      </dgm:t>
    </dgm:pt>
    <dgm:pt modelId="{250BED62-C0F6-4D17-95B5-D88C905BC48D}" type="pres">
      <dgm:prSet presAssocID="{EF2AC08E-AC00-4F7F-AFE5-1FECC0795F11}" presName="hierRoot2" presStyleCnt="0">
        <dgm:presLayoutVars>
          <dgm:hierBranch val="init"/>
        </dgm:presLayoutVars>
      </dgm:prSet>
      <dgm:spPr/>
    </dgm:pt>
    <dgm:pt modelId="{FDCC54AC-8FD0-4374-B28B-D36115D6D54C}" type="pres">
      <dgm:prSet presAssocID="{EF2AC08E-AC00-4F7F-AFE5-1FECC0795F11}" presName="rootComposite" presStyleCnt="0"/>
      <dgm:spPr/>
    </dgm:pt>
    <dgm:pt modelId="{EEE286AD-0E22-40CF-B931-E03BCE3A4AD7}" type="pres">
      <dgm:prSet presAssocID="{EF2AC08E-AC00-4F7F-AFE5-1FECC0795F11}" presName="rootText" presStyleLbl="node2" presStyleIdx="1" presStyleCnt="9" custScaleY="20728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05CB57E-B858-46B2-AC55-7DFDAE9851AC}" type="pres">
      <dgm:prSet presAssocID="{EF2AC08E-AC00-4F7F-AFE5-1FECC0795F11}" presName="rootConnector" presStyleLbl="node2" presStyleIdx="1" presStyleCnt="9"/>
      <dgm:spPr/>
      <dgm:t>
        <a:bodyPr/>
        <a:lstStyle/>
        <a:p>
          <a:endParaRPr lang="cs-CZ"/>
        </a:p>
      </dgm:t>
    </dgm:pt>
    <dgm:pt modelId="{336A36BA-CFEF-4B7E-8095-5BF23029A62B}" type="pres">
      <dgm:prSet presAssocID="{EF2AC08E-AC00-4F7F-AFE5-1FECC0795F11}" presName="hierChild4" presStyleCnt="0"/>
      <dgm:spPr/>
    </dgm:pt>
    <dgm:pt modelId="{DB22CFFD-3A79-4923-A046-00A51BC0A5CE}" type="pres">
      <dgm:prSet presAssocID="{EF2AC08E-AC00-4F7F-AFE5-1FECC0795F11}" presName="hierChild5" presStyleCnt="0"/>
      <dgm:spPr/>
    </dgm:pt>
    <dgm:pt modelId="{BE3EB467-FA98-498E-B6CF-5A894432ADDB}" type="pres">
      <dgm:prSet presAssocID="{2109A57B-D381-40B5-8CBE-6B33CACAD466}" presName="Name37" presStyleLbl="parChTrans1D2" presStyleIdx="2" presStyleCnt="9"/>
      <dgm:spPr/>
      <dgm:t>
        <a:bodyPr/>
        <a:lstStyle/>
        <a:p>
          <a:endParaRPr lang="cs-CZ"/>
        </a:p>
      </dgm:t>
    </dgm:pt>
    <dgm:pt modelId="{1FB259E6-9F10-47A1-BF01-BF6A5267B824}" type="pres">
      <dgm:prSet presAssocID="{A34A0EFD-AA44-4397-A99F-446F39E3B0A9}" presName="hierRoot2" presStyleCnt="0">
        <dgm:presLayoutVars>
          <dgm:hierBranch val="init"/>
        </dgm:presLayoutVars>
      </dgm:prSet>
      <dgm:spPr/>
    </dgm:pt>
    <dgm:pt modelId="{971466B3-E265-47AE-B6F9-54FE521498E8}" type="pres">
      <dgm:prSet presAssocID="{A34A0EFD-AA44-4397-A99F-446F39E3B0A9}" presName="rootComposite" presStyleCnt="0"/>
      <dgm:spPr/>
    </dgm:pt>
    <dgm:pt modelId="{FFAE37E8-4265-4887-A1A9-21DF50DD0BB9}" type="pres">
      <dgm:prSet presAssocID="{A34A0EFD-AA44-4397-A99F-446F39E3B0A9}" presName="rootText" presStyleLbl="node2" presStyleIdx="2" presStyleCnt="9" custScaleY="20676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88A6A3F-8422-486D-BC42-B99E8E8FA537}" type="pres">
      <dgm:prSet presAssocID="{A34A0EFD-AA44-4397-A99F-446F39E3B0A9}" presName="rootConnector" presStyleLbl="node2" presStyleIdx="2" presStyleCnt="9"/>
      <dgm:spPr/>
      <dgm:t>
        <a:bodyPr/>
        <a:lstStyle/>
        <a:p>
          <a:endParaRPr lang="cs-CZ"/>
        </a:p>
      </dgm:t>
    </dgm:pt>
    <dgm:pt modelId="{5440E50C-6976-443B-9D43-6A1C14569FC3}" type="pres">
      <dgm:prSet presAssocID="{A34A0EFD-AA44-4397-A99F-446F39E3B0A9}" presName="hierChild4" presStyleCnt="0"/>
      <dgm:spPr/>
    </dgm:pt>
    <dgm:pt modelId="{825754C9-090D-485D-AD27-11CFA87D84B5}" type="pres">
      <dgm:prSet presAssocID="{A34A0EFD-AA44-4397-A99F-446F39E3B0A9}" presName="hierChild5" presStyleCnt="0"/>
      <dgm:spPr/>
    </dgm:pt>
    <dgm:pt modelId="{E415F01F-0A2C-4665-B7F2-518FA462AD4F}" type="pres">
      <dgm:prSet presAssocID="{54DF3E24-83CD-4C7A-9A59-770D573BAFEB}" presName="Name37" presStyleLbl="parChTrans1D2" presStyleIdx="3" presStyleCnt="9"/>
      <dgm:spPr/>
      <dgm:t>
        <a:bodyPr/>
        <a:lstStyle/>
        <a:p>
          <a:endParaRPr lang="cs-CZ"/>
        </a:p>
      </dgm:t>
    </dgm:pt>
    <dgm:pt modelId="{4EF6117A-BA53-4C27-88CA-3B516AE7A33A}" type="pres">
      <dgm:prSet presAssocID="{1952E49A-917C-4285-809B-C271A0A3E7A9}" presName="hierRoot2" presStyleCnt="0">
        <dgm:presLayoutVars>
          <dgm:hierBranch val="init"/>
        </dgm:presLayoutVars>
      </dgm:prSet>
      <dgm:spPr/>
    </dgm:pt>
    <dgm:pt modelId="{FFA8A5E8-D984-4C0E-851E-89B648A01755}" type="pres">
      <dgm:prSet presAssocID="{1952E49A-917C-4285-809B-C271A0A3E7A9}" presName="rootComposite" presStyleCnt="0"/>
      <dgm:spPr/>
    </dgm:pt>
    <dgm:pt modelId="{2E40D93F-F3E0-4277-ABAA-5737FDCF95D6}" type="pres">
      <dgm:prSet presAssocID="{1952E49A-917C-4285-809B-C271A0A3E7A9}" presName="rootText" presStyleLbl="node2" presStyleIdx="3" presStyleCnt="9" custScaleY="20676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135DF93-1FBA-4263-BC11-CF9A3E25CF72}" type="pres">
      <dgm:prSet presAssocID="{1952E49A-917C-4285-809B-C271A0A3E7A9}" presName="rootConnector" presStyleLbl="node2" presStyleIdx="3" presStyleCnt="9"/>
      <dgm:spPr/>
      <dgm:t>
        <a:bodyPr/>
        <a:lstStyle/>
        <a:p>
          <a:endParaRPr lang="cs-CZ"/>
        </a:p>
      </dgm:t>
    </dgm:pt>
    <dgm:pt modelId="{6D920184-B44D-4622-9683-EF4BB013C656}" type="pres">
      <dgm:prSet presAssocID="{1952E49A-917C-4285-809B-C271A0A3E7A9}" presName="hierChild4" presStyleCnt="0"/>
      <dgm:spPr/>
    </dgm:pt>
    <dgm:pt modelId="{464C3D65-E350-4AEC-AC0E-C366F1691623}" type="pres">
      <dgm:prSet presAssocID="{1952E49A-917C-4285-809B-C271A0A3E7A9}" presName="hierChild5" presStyleCnt="0"/>
      <dgm:spPr/>
    </dgm:pt>
    <dgm:pt modelId="{D34B82CC-56AF-42F9-A13E-45D06C523A25}" type="pres">
      <dgm:prSet presAssocID="{B4E1BE8A-D65F-480E-BF4F-36A8DD639665}" presName="Name37" presStyleLbl="parChTrans1D2" presStyleIdx="4" presStyleCnt="9"/>
      <dgm:spPr/>
    </dgm:pt>
    <dgm:pt modelId="{A47258CE-1953-4885-B316-4BEB31FEC43F}" type="pres">
      <dgm:prSet presAssocID="{4BB4985D-3ACC-40DB-8C87-A4BD532B4E46}" presName="hierRoot2" presStyleCnt="0">
        <dgm:presLayoutVars>
          <dgm:hierBranch val="init"/>
        </dgm:presLayoutVars>
      </dgm:prSet>
      <dgm:spPr/>
    </dgm:pt>
    <dgm:pt modelId="{EB61AA76-5381-40AA-B4AB-9AAFCD49E791}" type="pres">
      <dgm:prSet presAssocID="{4BB4985D-3ACC-40DB-8C87-A4BD532B4E46}" presName="rootComposite" presStyleCnt="0"/>
      <dgm:spPr/>
    </dgm:pt>
    <dgm:pt modelId="{99046BDD-1210-498C-B25F-8FE499600B7D}" type="pres">
      <dgm:prSet presAssocID="{4BB4985D-3ACC-40DB-8C87-A4BD532B4E46}" presName="rootText" presStyleLbl="node2" presStyleIdx="4" presStyleCnt="9" custScaleY="206762">
        <dgm:presLayoutVars>
          <dgm:chPref val="3"/>
        </dgm:presLayoutVars>
      </dgm:prSet>
      <dgm:spPr/>
    </dgm:pt>
    <dgm:pt modelId="{EB37B2BB-2CA5-4BB5-BA5A-BF5C8F92E092}" type="pres">
      <dgm:prSet presAssocID="{4BB4985D-3ACC-40DB-8C87-A4BD532B4E46}" presName="rootConnector" presStyleLbl="node2" presStyleIdx="4" presStyleCnt="9"/>
      <dgm:spPr/>
    </dgm:pt>
    <dgm:pt modelId="{3C912B9D-D78E-4B79-9AC6-E8462057086D}" type="pres">
      <dgm:prSet presAssocID="{4BB4985D-3ACC-40DB-8C87-A4BD532B4E46}" presName="hierChild4" presStyleCnt="0"/>
      <dgm:spPr/>
    </dgm:pt>
    <dgm:pt modelId="{A5FF3B20-D27A-46F7-A8E8-873A5C0DF298}" type="pres">
      <dgm:prSet presAssocID="{4BB4985D-3ACC-40DB-8C87-A4BD532B4E46}" presName="hierChild5" presStyleCnt="0"/>
      <dgm:spPr/>
    </dgm:pt>
    <dgm:pt modelId="{79F421EE-5B69-47B2-B5A6-3F969A581B73}" type="pres">
      <dgm:prSet presAssocID="{2BA1296E-3C07-4481-B6BB-4BB98D8C5CEB}" presName="Name37" presStyleLbl="parChTrans1D2" presStyleIdx="5" presStyleCnt="9"/>
      <dgm:spPr/>
    </dgm:pt>
    <dgm:pt modelId="{50CA0A87-9E84-4396-A325-7328D62F79A6}" type="pres">
      <dgm:prSet presAssocID="{D85094DB-3806-451C-AA8A-6AC0C5ED9632}" presName="hierRoot2" presStyleCnt="0">
        <dgm:presLayoutVars>
          <dgm:hierBranch val="init"/>
        </dgm:presLayoutVars>
      </dgm:prSet>
      <dgm:spPr/>
    </dgm:pt>
    <dgm:pt modelId="{CB0CD4F0-3968-43EA-BBC6-DF15329C9217}" type="pres">
      <dgm:prSet presAssocID="{D85094DB-3806-451C-AA8A-6AC0C5ED9632}" presName="rootComposite" presStyleCnt="0"/>
      <dgm:spPr/>
    </dgm:pt>
    <dgm:pt modelId="{A5D84065-547A-43F8-8128-1AEE633C9B13}" type="pres">
      <dgm:prSet presAssocID="{D85094DB-3806-451C-AA8A-6AC0C5ED9632}" presName="rootText" presStyleLbl="node2" presStyleIdx="5" presStyleCnt="9" custScaleY="206761">
        <dgm:presLayoutVars>
          <dgm:chPref val="3"/>
        </dgm:presLayoutVars>
      </dgm:prSet>
      <dgm:spPr/>
    </dgm:pt>
    <dgm:pt modelId="{631A62D8-B83B-48DC-AF8C-309EEB743DED}" type="pres">
      <dgm:prSet presAssocID="{D85094DB-3806-451C-AA8A-6AC0C5ED9632}" presName="rootConnector" presStyleLbl="node2" presStyleIdx="5" presStyleCnt="9"/>
      <dgm:spPr/>
    </dgm:pt>
    <dgm:pt modelId="{D807DBC9-DEC9-4BF1-A028-5D1551A668EC}" type="pres">
      <dgm:prSet presAssocID="{D85094DB-3806-451C-AA8A-6AC0C5ED9632}" presName="hierChild4" presStyleCnt="0"/>
      <dgm:spPr/>
    </dgm:pt>
    <dgm:pt modelId="{DBE964E4-6FE6-4BCB-BBFA-EC27848FE6D9}" type="pres">
      <dgm:prSet presAssocID="{D85094DB-3806-451C-AA8A-6AC0C5ED9632}" presName="hierChild5" presStyleCnt="0"/>
      <dgm:spPr/>
    </dgm:pt>
    <dgm:pt modelId="{5C21A930-1961-4137-A84B-9F613B4F76BB}" type="pres">
      <dgm:prSet presAssocID="{177704D2-0008-4A88-81CF-7DD4A3C17EA3}" presName="Name37" presStyleLbl="parChTrans1D2" presStyleIdx="6" presStyleCnt="9"/>
      <dgm:spPr/>
    </dgm:pt>
    <dgm:pt modelId="{4B02A750-4FA4-433F-836B-2A8FAC89C7BB}" type="pres">
      <dgm:prSet presAssocID="{70928DD9-D0A3-448C-AB54-775D80424447}" presName="hierRoot2" presStyleCnt="0">
        <dgm:presLayoutVars>
          <dgm:hierBranch val="init"/>
        </dgm:presLayoutVars>
      </dgm:prSet>
      <dgm:spPr/>
    </dgm:pt>
    <dgm:pt modelId="{803C4FC7-EF53-4130-BD64-35A80AA92E54}" type="pres">
      <dgm:prSet presAssocID="{70928DD9-D0A3-448C-AB54-775D80424447}" presName="rootComposite" presStyleCnt="0"/>
      <dgm:spPr/>
    </dgm:pt>
    <dgm:pt modelId="{FD1CFD7A-DF92-4B34-A039-57045CB01689}" type="pres">
      <dgm:prSet presAssocID="{70928DD9-D0A3-448C-AB54-775D80424447}" presName="rootText" presStyleLbl="node2" presStyleIdx="6" presStyleCnt="9" custScaleY="206762">
        <dgm:presLayoutVars>
          <dgm:chPref val="3"/>
        </dgm:presLayoutVars>
      </dgm:prSet>
      <dgm:spPr/>
    </dgm:pt>
    <dgm:pt modelId="{56C69E65-3A5D-4CBD-A104-2283079FC59E}" type="pres">
      <dgm:prSet presAssocID="{70928DD9-D0A3-448C-AB54-775D80424447}" presName="rootConnector" presStyleLbl="node2" presStyleIdx="6" presStyleCnt="9"/>
      <dgm:spPr/>
    </dgm:pt>
    <dgm:pt modelId="{72741DC4-69B8-456B-A6B3-CEEBB4BDD114}" type="pres">
      <dgm:prSet presAssocID="{70928DD9-D0A3-448C-AB54-775D80424447}" presName="hierChild4" presStyleCnt="0"/>
      <dgm:spPr/>
    </dgm:pt>
    <dgm:pt modelId="{B22361CB-8C5D-4283-A10E-60AD8403938F}" type="pres">
      <dgm:prSet presAssocID="{70928DD9-D0A3-448C-AB54-775D80424447}" presName="hierChild5" presStyleCnt="0"/>
      <dgm:spPr/>
    </dgm:pt>
    <dgm:pt modelId="{1C4510D2-F4F0-4883-8CC0-AFF5A0B13094}" type="pres">
      <dgm:prSet presAssocID="{E3D5DE75-5C30-4064-B075-2DB040B75090}" presName="Name37" presStyleLbl="parChTrans1D2" presStyleIdx="7" presStyleCnt="9"/>
      <dgm:spPr/>
    </dgm:pt>
    <dgm:pt modelId="{9600C682-ECC4-4514-9539-15FA3AC42E67}" type="pres">
      <dgm:prSet presAssocID="{CB6F2F6E-8A3B-4C87-BFEA-B2279D51BCBB}" presName="hierRoot2" presStyleCnt="0">
        <dgm:presLayoutVars>
          <dgm:hierBranch val="init"/>
        </dgm:presLayoutVars>
      </dgm:prSet>
      <dgm:spPr/>
    </dgm:pt>
    <dgm:pt modelId="{4535330E-D6B9-436E-B10E-7C7E47D53B0F}" type="pres">
      <dgm:prSet presAssocID="{CB6F2F6E-8A3B-4C87-BFEA-B2279D51BCBB}" presName="rootComposite" presStyleCnt="0"/>
      <dgm:spPr/>
    </dgm:pt>
    <dgm:pt modelId="{CC8D5C13-EF54-41C6-8425-CB834BFF7346}" type="pres">
      <dgm:prSet presAssocID="{CB6F2F6E-8A3B-4C87-BFEA-B2279D51BCBB}" presName="rootText" presStyleLbl="node2" presStyleIdx="7" presStyleCnt="9" custScaleY="207285">
        <dgm:presLayoutVars>
          <dgm:chPref val="3"/>
        </dgm:presLayoutVars>
      </dgm:prSet>
      <dgm:spPr/>
    </dgm:pt>
    <dgm:pt modelId="{CE8F934A-BCD2-4275-9D76-37E7028942C9}" type="pres">
      <dgm:prSet presAssocID="{CB6F2F6E-8A3B-4C87-BFEA-B2279D51BCBB}" presName="rootConnector" presStyleLbl="node2" presStyleIdx="7" presStyleCnt="9"/>
      <dgm:spPr/>
    </dgm:pt>
    <dgm:pt modelId="{6F804E09-A777-468E-8A59-9BC1ABA6EF9F}" type="pres">
      <dgm:prSet presAssocID="{CB6F2F6E-8A3B-4C87-BFEA-B2279D51BCBB}" presName="hierChild4" presStyleCnt="0"/>
      <dgm:spPr/>
    </dgm:pt>
    <dgm:pt modelId="{43C67C63-F579-4FCA-9DE2-7D54DDF01DCB}" type="pres">
      <dgm:prSet presAssocID="{CB6F2F6E-8A3B-4C87-BFEA-B2279D51BCBB}" presName="hierChild5" presStyleCnt="0"/>
      <dgm:spPr/>
    </dgm:pt>
    <dgm:pt modelId="{23CD0635-4C84-49FA-9EB0-D6F4FFD732E6}" type="pres">
      <dgm:prSet presAssocID="{086B873C-1464-41C2-98B9-761050972A8E}" presName="Name37" presStyleLbl="parChTrans1D2" presStyleIdx="8" presStyleCnt="9"/>
      <dgm:spPr/>
    </dgm:pt>
    <dgm:pt modelId="{7F2B638E-288B-48FA-9936-E67309E17533}" type="pres">
      <dgm:prSet presAssocID="{044053DB-5B25-48E6-ABE3-780B66ADC6E7}" presName="hierRoot2" presStyleCnt="0">
        <dgm:presLayoutVars>
          <dgm:hierBranch val="init"/>
        </dgm:presLayoutVars>
      </dgm:prSet>
      <dgm:spPr/>
    </dgm:pt>
    <dgm:pt modelId="{279C5B84-8C10-4656-9F32-5B09883E3909}" type="pres">
      <dgm:prSet presAssocID="{044053DB-5B25-48E6-ABE3-780B66ADC6E7}" presName="rootComposite" presStyleCnt="0"/>
      <dgm:spPr/>
    </dgm:pt>
    <dgm:pt modelId="{656A81CA-98FE-4E20-A426-2473617F67A2}" type="pres">
      <dgm:prSet presAssocID="{044053DB-5B25-48E6-ABE3-780B66ADC6E7}" presName="rootText" presStyleLbl="node2" presStyleIdx="8" presStyleCnt="9" custScaleY="207285">
        <dgm:presLayoutVars>
          <dgm:chPref val="3"/>
        </dgm:presLayoutVars>
      </dgm:prSet>
      <dgm:spPr/>
    </dgm:pt>
    <dgm:pt modelId="{723E3597-DA73-4ABD-91BA-D219AA15144E}" type="pres">
      <dgm:prSet presAssocID="{044053DB-5B25-48E6-ABE3-780B66ADC6E7}" presName="rootConnector" presStyleLbl="node2" presStyleIdx="8" presStyleCnt="9"/>
      <dgm:spPr/>
    </dgm:pt>
    <dgm:pt modelId="{11C977D4-D3D4-4A28-A5E4-F3AB1D5A69B3}" type="pres">
      <dgm:prSet presAssocID="{044053DB-5B25-48E6-ABE3-780B66ADC6E7}" presName="hierChild4" presStyleCnt="0"/>
      <dgm:spPr/>
    </dgm:pt>
    <dgm:pt modelId="{50863A97-C46C-4CC2-A8FC-7A4B4F07C12B}" type="pres">
      <dgm:prSet presAssocID="{044053DB-5B25-48E6-ABE3-780B66ADC6E7}" presName="hierChild5" presStyleCnt="0"/>
      <dgm:spPr/>
    </dgm:pt>
    <dgm:pt modelId="{D75004E2-C779-4240-B449-075E145DCD39}" type="pres">
      <dgm:prSet presAssocID="{FADBEC12-BFB3-452D-9479-EA1E77416E00}" presName="hierChild3" presStyleCnt="0"/>
      <dgm:spPr/>
    </dgm:pt>
  </dgm:ptLst>
  <dgm:cxnLst>
    <dgm:cxn modelId="{76C7049E-9701-4FAC-A85F-4975111DAA6A}" type="presOf" srcId="{E3D5DE75-5C30-4064-B075-2DB040B75090}" destId="{1C4510D2-F4F0-4883-8CC0-AFF5A0B13094}" srcOrd="0" destOrd="0" presId="urn:microsoft.com/office/officeart/2005/8/layout/orgChart1"/>
    <dgm:cxn modelId="{47B6A894-8936-4509-8F12-38C6A9FBFEBA}" srcId="{FADBEC12-BFB3-452D-9479-EA1E77416E00}" destId="{1952E49A-917C-4285-809B-C271A0A3E7A9}" srcOrd="3" destOrd="0" parTransId="{54DF3E24-83CD-4C7A-9A59-770D573BAFEB}" sibTransId="{C4A53E45-EBC2-4BEA-9896-12C373F02430}"/>
    <dgm:cxn modelId="{90007214-A2BB-4661-AE6E-B2B832658970}" type="presOf" srcId="{4BB4985D-3ACC-40DB-8C87-A4BD532B4E46}" destId="{99046BDD-1210-498C-B25F-8FE499600B7D}" srcOrd="0" destOrd="0" presId="urn:microsoft.com/office/officeart/2005/8/layout/orgChart1"/>
    <dgm:cxn modelId="{1C7A8923-085F-4A6D-92A4-0540061903C6}" type="presOf" srcId="{53445220-6013-4C8F-BD56-9940B42CFFF6}" destId="{41B1FA95-B729-448D-890B-176BA9C9AD18}" srcOrd="1" destOrd="0" presId="urn:microsoft.com/office/officeart/2005/8/layout/orgChart1"/>
    <dgm:cxn modelId="{D1892AF4-D488-4946-96EC-0589F019E6D2}" srcId="{FADBEC12-BFB3-452D-9479-EA1E77416E00}" destId="{CB6F2F6E-8A3B-4C87-BFEA-B2279D51BCBB}" srcOrd="7" destOrd="0" parTransId="{E3D5DE75-5C30-4064-B075-2DB040B75090}" sibTransId="{2FD5E8BC-8AD1-4834-BA2F-58E5DE4C9382}"/>
    <dgm:cxn modelId="{DD33FDC7-D1BA-499B-8D95-8D8823397D1D}" srcId="{4991DD3A-5CA4-4DBE-A96C-B33718262EC0}" destId="{FADBEC12-BFB3-452D-9479-EA1E77416E00}" srcOrd="0" destOrd="0" parTransId="{F67F733A-6A12-486B-B017-0EBF779907AC}" sibTransId="{C683DCE1-97DE-44FC-8014-D67874F25CAD}"/>
    <dgm:cxn modelId="{65DAE4A1-F5B1-4F62-8A50-BE4D81BF7137}" type="presOf" srcId="{2109A57B-D381-40B5-8CBE-6B33CACAD466}" destId="{BE3EB467-FA98-498E-B6CF-5A894432ADDB}" srcOrd="0" destOrd="0" presId="urn:microsoft.com/office/officeart/2005/8/layout/orgChart1"/>
    <dgm:cxn modelId="{49E90390-DB70-4DAD-8E54-2E136ACD07B7}" type="presOf" srcId="{CB6F2F6E-8A3B-4C87-BFEA-B2279D51BCBB}" destId="{CC8D5C13-EF54-41C6-8425-CB834BFF7346}" srcOrd="0" destOrd="0" presId="urn:microsoft.com/office/officeart/2005/8/layout/orgChart1"/>
    <dgm:cxn modelId="{6262D0CF-0CAB-4E45-857E-B61D08D7AF45}" srcId="{FADBEC12-BFB3-452D-9479-EA1E77416E00}" destId="{4BB4985D-3ACC-40DB-8C87-A4BD532B4E46}" srcOrd="4" destOrd="0" parTransId="{B4E1BE8A-D65F-480E-BF4F-36A8DD639665}" sibTransId="{46CD0218-B0B0-4054-9590-A6323EEDDD59}"/>
    <dgm:cxn modelId="{D25F2C27-0B00-4A01-AF38-CDB8629EDA24}" type="presOf" srcId="{044053DB-5B25-48E6-ABE3-780B66ADC6E7}" destId="{723E3597-DA73-4ABD-91BA-D219AA15144E}" srcOrd="1" destOrd="0" presId="urn:microsoft.com/office/officeart/2005/8/layout/orgChart1"/>
    <dgm:cxn modelId="{70C34679-3BCC-46CC-93B6-68CE0D36764F}" type="presOf" srcId="{54DF3E24-83CD-4C7A-9A59-770D573BAFEB}" destId="{E415F01F-0A2C-4665-B7F2-518FA462AD4F}" srcOrd="0" destOrd="0" presId="urn:microsoft.com/office/officeart/2005/8/layout/orgChart1"/>
    <dgm:cxn modelId="{0BCCB12E-C826-40A9-9FAC-2A503D87A3D3}" srcId="{FADBEC12-BFB3-452D-9479-EA1E77416E00}" destId="{70928DD9-D0A3-448C-AB54-775D80424447}" srcOrd="6" destOrd="0" parTransId="{177704D2-0008-4A88-81CF-7DD4A3C17EA3}" sibTransId="{3947CA2C-97F3-4CA9-9944-78134FD39E6F}"/>
    <dgm:cxn modelId="{A73FCE45-E56F-41AE-8006-66C11ED7D243}" type="presOf" srcId="{916CA72F-3576-474C-8FB9-7C2F3A1DF6A9}" destId="{A97A636B-55A6-4AFE-8223-51C09C8BFFB9}" srcOrd="0" destOrd="0" presId="urn:microsoft.com/office/officeart/2005/8/layout/orgChart1"/>
    <dgm:cxn modelId="{FC13B6FC-1A8A-4306-92E7-016F68E6B5B7}" srcId="{FADBEC12-BFB3-452D-9479-EA1E77416E00}" destId="{044053DB-5B25-48E6-ABE3-780B66ADC6E7}" srcOrd="8" destOrd="0" parTransId="{086B873C-1464-41C2-98B9-761050972A8E}" sibTransId="{7400BEC3-7C8D-40E7-A3BC-1B644655B3E9}"/>
    <dgm:cxn modelId="{AAFFE879-A25F-406C-979D-A36422726268}" type="presOf" srcId="{70928DD9-D0A3-448C-AB54-775D80424447}" destId="{FD1CFD7A-DF92-4B34-A039-57045CB01689}" srcOrd="0" destOrd="0" presId="urn:microsoft.com/office/officeart/2005/8/layout/orgChart1"/>
    <dgm:cxn modelId="{4DAEDD4D-EAFA-4D15-AF1C-5C9D7347E69F}" type="presOf" srcId="{53445220-6013-4C8F-BD56-9940B42CFFF6}" destId="{3E7BACB7-3DFE-4538-8D25-13B5E8740D4B}" srcOrd="0" destOrd="0" presId="urn:microsoft.com/office/officeart/2005/8/layout/orgChart1"/>
    <dgm:cxn modelId="{7F2AD9D6-566E-458D-81A1-4014C20EF517}" type="presOf" srcId="{EF2AC08E-AC00-4F7F-AFE5-1FECC0795F11}" destId="{EEE286AD-0E22-40CF-B931-E03BCE3A4AD7}" srcOrd="0" destOrd="0" presId="urn:microsoft.com/office/officeart/2005/8/layout/orgChart1"/>
    <dgm:cxn modelId="{90CDEB9D-C247-4627-9334-6A5A9BDBD54B}" type="presOf" srcId="{044053DB-5B25-48E6-ABE3-780B66ADC6E7}" destId="{656A81CA-98FE-4E20-A426-2473617F67A2}" srcOrd="0" destOrd="0" presId="urn:microsoft.com/office/officeart/2005/8/layout/orgChart1"/>
    <dgm:cxn modelId="{62739628-DC60-4D1C-8557-C14C10EF7631}" type="presOf" srcId="{177704D2-0008-4A88-81CF-7DD4A3C17EA3}" destId="{5C21A930-1961-4137-A84B-9F613B4F76BB}" srcOrd="0" destOrd="0" presId="urn:microsoft.com/office/officeart/2005/8/layout/orgChart1"/>
    <dgm:cxn modelId="{A9257DDC-9F0D-4A31-86A3-678B14541936}" type="presOf" srcId="{A34A0EFD-AA44-4397-A99F-446F39E3B0A9}" destId="{E88A6A3F-8422-486D-BC42-B99E8E8FA537}" srcOrd="1" destOrd="0" presId="urn:microsoft.com/office/officeart/2005/8/layout/orgChart1"/>
    <dgm:cxn modelId="{653B66DA-A39E-4087-836A-7E87B1300F28}" type="presOf" srcId="{FADBEC12-BFB3-452D-9479-EA1E77416E00}" destId="{868770C5-89F9-4231-9CD6-9085DD86622C}" srcOrd="1" destOrd="0" presId="urn:microsoft.com/office/officeart/2005/8/layout/orgChart1"/>
    <dgm:cxn modelId="{B9D1A163-5D5D-4728-A308-7B0B2F05943A}" type="presOf" srcId="{EF2AC08E-AC00-4F7F-AFE5-1FECC0795F11}" destId="{205CB57E-B858-46B2-AC55-7DFDAE9851AC}" srcOrd="1" destOrd="0" presId="urn:microsoft.com/office/officeart/2005/8/layout/orgChart1"/>
    <dgm:cxn modelId="{033CB84F-68B5-4B49-844F-9AE846A28F7C}" type="presOf" srcId="{CB6F2F6E-8A3B-4C87-BFEA-B2279D51BCBB}" destId="{CE8F934A-BCD2-4275-9D76-37E7028942C9}" srcOrd="1" destOrd="0" presId="urn:microsoft.com/office/officeart/2005/8/layout/orgChart1"/>
    <dgm:cxn modelId="{7AC646CC-941A-418B-960E-E4DB17B3C905}" type="presOf" srcId="{1952E49A-917C-4285-809B-C271A0A3E7A9}" destId="{2E40D93F-F3E0-4277-ABAA-5737FDCF95D6}" srcOrd="0" destOrd="0" presId="urn:microsoft.com/office/officeart/2005/8/layout/orgChart1"/>
    <dgm:cxn modelId="{D91968C3-A919-44F7-8096-C4C78CD09297}" srcId="{FADBEC12-BFB3-452D-9479-EA1E77416E00}" destId="{A34A0EFD-AA44-4397-A99F-446F39E3B0A9}" srcOrd="2" destOrd="0" parTransId="{2109A57B-D381-40B5-8CBE-6B33CACAD466}" sibTransId="{855AACB0-DC2B-443C-870F-42D21BF7E9F0}"/>
    <dgm:cxn modelId="{0B9AF59E-A20D-426C-B862-BE4956CABBA9}" type="presOf" srcId="{FADBEC12-BFB3-452D-9479-EA1E77416E00}" destId="{73179149-2072-488C-BE82-848E15A4D59C}" srcOrd="0" destOrd="0" presId="urn:microsoft.com/office/officeart/2005/8/layout/orgChart1"/>
    <dgm:cxn modelId="{AE60ABFA-74A5-48FD-9781-8E91C78B3FB8}" type="presOf" srcId="{2BA1296E-3C07-4481-B6BB-4BB98D8C5CEB}" destId="{79F421EE-5B69-47B2-B5A6-3F969A581B73}" srcOrd="0" destOrd="0" presId="urn:microsoft.com/office/officeart/2005/8/layout/orgChart1"/>
    <dgm:cxn modelId="{F66F06C6-E7D4-45E4-9ADF-4FEB726FAD79}" srcId="{FADBEC12-BFB3-452D-9479-EA1E77416E00}" destId="{53445220-6013-4C8F-BD56-9940B42CFFF6}" srcOrd="0" destOrd="0" parTransId="{916CA72F-3576-474C-8FB9-7C2F3A1DF6A9}" sibTransId="{01F77A92-8CA5-4257-A214-4FD0C9C5E597}"/>
    <dgm:cxn modelId="{066256F0-A49A-4D4F-AE8C-79FDFD502E06}" type="presOf" srcId="{D85094DB-3806-451C-AA8A-6AC0C5ED9632}" destId="{631A62D8-B83B-48DC-AF8C-309EEB743DED}" srcOrd="1" destOrd="0" presId="urn:microsoft.com/office/officeart/2005/8/layout/orgChart1"/>
    <dgm:cxn modelId="{7A50C1BC-9EC6-45A8-A70A-2B6951B3758C}" type="presOf" srcId="{4BB4985D-3ACC-40DB-8C87-A4BD532B4E46}" destId="{EB37B2BB-2CA5-4BB5-BA5A-BF5C8F92E092}" srcOrd="1" destOrd="0" presId="urn:microsoft.com/office/officeart/2005/8/layout/orgChart1"/>
    <dgm:cxn modelId="{4F61F56D-5189-43FA-AC87-03E4C421117C}" type="presOf" srcId="{086B873C-1464-41C2-98B9-761050972A8E}" destId="{23CD0635-4C84-49FA-9EB0-D6F4FFD732E6}" srcOrd="0" destOrd="0" presId="urn:microsoft.com/office/officeart/2005/8/layout/orgChart1"/>
    <dgm:cxn modelId="{EABFDDC1-EEB0-407F-B8F8-BF3A60A6031D}" type="presOf" srcId="{4991DD3A-5CA4-4DBE-A96C-B33718262EC0}" destId="{4C045681-1CCA-4703-97BD-4774D7A6421E}" srcOrd="0" destOrd="0" presId="urn:microsoft.com/office/officeart/2005/8/layout/orgChart1"/>
    <dgm:cxn modelId="{5720C597-DE91-49B3-81BD-ED77C92C0D1E}" type="presOf" srcId="{B0ADD919-B6A1-4245-99B5-7A13814B282F}" destId="{69C1D20F-864A-4DF8-BF97-53361D45B985}" srcOrd="0" destOrd="0" presId="urn:microsoft.com/office/officeart/2005/8/layout/orgChart1"/>
    <dgm:cxn modelId="{651F7847-7FFF-4083-9669-FC78CD435F02}" type="presOf" srcId="{1952E49A-917C-4285-809B-C271A0A3E7A9}" destId="{4135DF93-1FBA-4263-BC11-CF9A3E25CF72}" srcOrd="1" destOrd="0" presId="urn:microsoft.com/office/officeart/2005/8/layout/orgChart1"/>
    <dgm:cxn modelId="{C45E9513-32B6-430E-9888-97E572893A1D}" srcId="{FADBEC12-BFB3-452D-9479-EA1E77416E00}" destId="{D85094DB-3806-451C-AA8A-6AC0C5ED9632}" srcOrd="5" destOrd="0" parTransId="{2BA1296E-3C07-4481-B6BB-4BB98D8C5CEB}" sibTransId="{DF1295AD-E5DF-4AE7-BA61-52651BD30881}"/>
    <dgm:cxn modelId="{AFA8C2B8-D787-411F-A3F0-2ABD74119272}" type="presOf" srcId="{A34A0EFD-AA44-4397-A99F-446F39E3B0A9}" destId="{FFAE37E8-4265-4887-A1A9-21DF50DD0BB9}" srcOrd="0" destOrd="0" presId="urn:microsoft.com/office/officeart/2005/8/layout/orgChart1"/>
    <dgm:cxn modelId="{83B98163-2E70-4C56-ABA8-5E0671B9444A}" type="presOf" srcId="{B4E1BE8A-D65F-480E-BF4F-36A8DD639665}" destId="{D34B82CC-56AF-42F9-A13E-45D06C523A25}" srcOrd="0" destOrd="0" presId="urn:microsoft.com/office/officeart/2005/8/layout/orgChart1"/>
    <dgm:cxn modelId="{96D3DCAC-BAA1-41DD-8797-E0CCD54AF94B}" type="presOf" srcId="{70928DD9-D0A3-448C-AB54-775D80424447}" destId="{56C69E65-3A5D-4CBD-A104-2283079FC59E}" srcOrd="1" destOrd="0" presId="urn:microsoft.com/office/officeart/2005/8/layout/orgChart1"/>
    <dgm:cxn modelId="{8A036B3D-80A7-4EC7-87DF-928D65F0C3BD}" srcId="{FADBEC12-BFB3-452D-9479-EA1E77416E00}" destId="{EF2AC08E-AC00-4F7F-AFE5-1FECC0795F11}" srcOrd="1" destOrd="0" parTransId="{B0ADD919-B6A1-4245-99B5-7A13814B282F}" sibTransId="{41CD6A99-FB94-42BE-AF11-DBF84F907C12}"/>
    <dgm:cxn modelId="{52B08318-1E93-4CBD-B665-0FFB463889CB}" type="presOf" srcId="{D85094DB-3806-451C-AA8A-6AC0C5ED9632}" destId="{A5D84065-547A-43F8-8128-1AEE633C9B13}" srcOrd="0" destOrd="0" presId="urn:microsoft.com/office/officeart/2005/8/layout/orgChart1"/>
    <dgm:cxn modelId="{49230F51-9D72-456B-9150-3C4FDD40896F}" type="presParOf" srcId="{4C045681-1CCA-4703-97BD-4774D7A6421E}" destId="{2A1D9C50-F5B3-4664-8A1F-BD1C05346C33}" srcOrd="0" destOrd="0" presId="urn:microsoft.com/office/officeart/2005/8/layout/orgChart1"/>
    <dgm:cxn modelId="{1676FC50-AD2C-4523-9252-4E4D9E05AB51}" type="presParOf" srcId="{2A1D9C50-F5B3-4664-8A1F-BD1C05346C33}" destId="{76F65296-E6DB-4586-B132-0A1F8A2A5102}" srcOrd="0" destOrd="0" presId="urn:microsoft.com/office/officeart/2005/8/layout/orgChart1"/>
    <dgm:cxn modelId="{D6F68774-217D-49A4-8F60-96CA85F66DB2}" type="presParOf" srcId="{76F65296-E6DB-4586-B132-0A1F8A2A5102}" destId="{73179149-2072-488C-BE82-848E15A4D59C}" srcOrd="0" destOrd="0" presId="urn:microsoft.com/office/officeart/2005/8/layout/orgChart1"/>
    <dgm:cxn modelId="{90CF0324-4A4A-4EA8-AF9F-AB26BE752E8B}" type="presParOf" srcId="{76F65296-E6DB-4586-B132-0A1F8A2A5102}" destId="{868770C5-89F9-4231-9CD6-9085DD86622C}" srcOrd="1" destOrd="0" presId="urn:microsoft.com/office/officeart/2005/8/layout/orgChart1"/>
    <dgm:cxn modelId="{7FEC9A59-6357-46F8-B53A-0E8C139642A3}" type="presParOf" srcId="{2A1D9C50-F5B3-4664-8A1F-BD1C05346C33}" destId="{4796621E-074A-45DE-83F1-FF3A3EC205C4}" srcOrd="1" destOrd="0" presId="urn:microsoft.com/office/officeart/2005/8/layout/orgChart1"/>
    <dgm:cxn modelId="{CD1D6A13-FC57-49A1-B5D8-0A64E82A5575}" type="presParOf" srcId="{4796621E-074A-45DE-83F1-FF3A3EC205C4}" destId="{A97A636B-55A6-4AFE-8223-51C09C8BFFB9}" srcOrd="0" destOrd="0" presId="urn:microsoft.com/office/officeart/2005/8/layout/orgChart1"/>
    <dgm:cxn modelId="{3D3257F8-0542-4441-A8F5-F507DAA3A2A8}" type="presParOf" srcId="{4796621E-074A-45DE-83F1-FF3A3EC205C4}" destId="{4FA7144F-6786-4BC7-88C8-CA26AF9D9DCB}" srcOrd="1" destOrd="0" presId="urn:microsoft.com/office/officeart/2005/8/layout/orgChart1"/>
    <dgm:cxn modelId="{5D101784-B25C-413F-B30B-5AEC8F30ABE2}" type="presParOf" srcId="{4FA7144F-6786-4BC7-88C8-CA26AF9D9DCB}" destId="{AB573E39-B093-41B3-807D-D9674D577258}" srcOrd="0" destOrd="0" presId="urn:microsoft.com/office/officeart/2005/8/layout/orgChart1"/>
    <dgm:cxn modelId="{821EBC07-D495-406B-82FA-DE1A6848AEFE}" type="presParOf" srcId="{AB573E39-B093-41B3-807D-D9674D577258}" destId="{3E7BACB7-3DFE-4538-8D25-13B5E8740D4B}" srcOrd="0" destOrd="0" presId="urn:microsoft.com/office/officeart/2005/8/layout/orgChart1"/>
    <dgm:cxn modelId="{B97E8946-58A4-4939-8FB0-CD9C3300324E}" type="presParOf" srcId="{AB573E39-B093-41B3-807D-D9674D577258}" destId="{41B1FA95-B729-448D-890B-176BA9C9AD18}" srcOrd="1" destOrd="0" presId="urn:microsoft.com/office/officeart/2005/8/layout/orgChart1"/>
    <dgm:cxn modelId="{C92A171A-8049-42EF-980F-04E2FFD2DA34}" type="presParOf" srcId="{4FA7144F-6786-4BC7-88C8-CA26AF9D9DCB}" destId="{E6EC4F19-D9E0-470D-87EE-25DEEBF77034}" srcOrd="1" destOrd="0" presId="urn:microsoft.com/office/officeart/2005/8/layout/orgChart1"/>
    <dgm:cxn modelId="{2517A762-B162-431B-B240-B29A0ACF04E1}" type="presParOf" srcId="{4FA7144F-6786-4BC7-88C8-CA26AF9D9DCB}" destId="{F86A4615-9CDD-4A74-99AD-9F7E8EB91C97}" srcOrd="2" destOrd="0" presId="urn:microsoft.com/office/officeart/2005/8/layout/orgChart1"/>
    <dgm:cxn modelId="{2948FF8F-0E37-4D35-8B4F-CC251380A6CF}" type="presParOf" srcId="{4796621E-074A-45DE-83F1-FF3A3EC205C4}" destId="{69C1D20F-864A-4DF8-BF97-53361D45B985}" srcOrd="2" destOrd="0" presId="urn:microsoft.com/office/officeart/2005/8/layout/orgChart1"/>
    <dgm:cxn modelId="{B5574181-A6EC-43D4-9F65-FD874D5A7DD5}" type="presParOf" srcId="{4796621E-074A-45DE-83F1-FF3A3EC205C4}" destId="{250BED62-C0F6-4D17-95B5-D88C905BC48D}" srcOrd="3" destOrd="0" presId="urn:microsoft.com/office/officeart/2005/8/layout/orgChart1"/>
    <dgm:cxn modelId="{99D0360F-19E7-4732-9445-D3FB61803850}" type="presParOf" srcId="{250BED62-C0F6-4D17-95B5-D88C905BC48D}" destId="{FDCC54AC-8FD0-4374-B28B-D36115D6D54C}" srcOrd="0" destOrd="0" presId="urn:microsoft.com/office/officeart/2005/8/layout/orgChart1"/>
    <dgm:cxn modelId="{7056E14F-50CA-46F2-95D1-E61E0B4927B2}" type="presParOf" srcId="{FDCC54AC-8FD0-4374-B28B-D36115D6D54C}" destId="{EEE286AD-0E22-40CF-B931-E03BCE3A4AD7}" srcOrd="0" destOrd="0" presId="urn:microsoft.com/office/officeart/2005/8/layout/orgChart1"/>
    <dgm:cxn modelId="{FA15DF67-F9EB-44BF-B65D-9A9B0BF9014B}" type="presParOf" srcId="{FDCC54AC-8FD0-4374-B28B-D36115D6D54C}" destId="{205CB57E-B858-46B2-AC55-7DFDAE9851AC}" srcOrd="1" destOrd="0" presId="urn:microsoft.com/office/officeart/2005/8/layout/orgChart1"/>
    <dgm:cxn modelId="{716366AB-42C5-4A76-AD8F-D763A7139AEA}" type="presParOf" srcId="{250BED62-C0F6-4D17-95B5-D88C905BC48D}" destId="{336A36BA-CFEF-4B7E-8095-5BF23029A62B}" srcOrd="1" destOrd="0" presId="urn:microsoft.com/office/officeart/2005/8/layout/orgChart1"/>
    <dgm:cxn modelId="{79A48FC8-6ADD-43DD-B271-65A019868B05}" type="presParOf" srcId="{250BED62-C0F6-4D17-95B5-D88C905BC48D}" destId="{DB22CFFD-3A79-4923-A046-00A51BC0A5CE}" srcOrd="2" destOrd="0" presId="urn:microsoft.com/office/officeart/2005/8/layout/orgChart1"/>
    <dgm:cxn modelId="{E3C6E136-FFBC-4DBA-AC8F-B6A6C81DCCC2}" type="presParOf" srcId="{4796621E-074A-45DE-83F1-FF3A3EC205C4}" destId="{BE3EB467-FA98-498E-B6CF-5A894432ADDB}" srcOrd="4" destOrd="0" presId="urn:microsoft.com/office/officeart/2005/8/layout/orgChart1"/>
    <dgm:cxn modelId="{AB0C4C2F-F335-4750-8379-A1D334D0EED1}" type="presParOf" srcId="{4796621E-074A-45DE-83F1-FF3A3EC205C4}" destId="{1FB259E6-9F10-47A1-BF01-BF6A5267B824}" srcOrd="5" destOrd="0" presId="urn:microsoft.com/office/officeart/2005/8/layout/orgChart1"/>
    <dgm:cxn modelId="{82C154B3-49B2-4D50-A01E-8C10958532DF}" type="presParOf" srcId="{1FB259E6-9F10-47A1-BF01-BF6A5267B824}" destId="{971466B3-E265-47AE-B6F9-54FE521498E8}" srcOrd="0" destOrd="0" presId="urn:microsoft.com/office/officeart/2005/8/layout/orgChart1"/>
    <dgm:cxn modelId="{36715439-DE43-4EFF-8E0D-B7B8CF16B4CD}" type="presParOf" srcId="{971466B3-E265-47AE-B6F9-54FE521498E8}" destId="{FFAE37E8-4265-4887-A1A9-21DF50DD0BB9}" srcOrd="0" destOrd="0" presId="urn:microsoft.com/office/officeart/2005/8/layout/orgChart1"/>
    <dgm:cxn modelId="{B6B89D87-0DE5-4493-85B6-B51C5EC6A1ED}" type="presParOf" srcId="{971466B3-E265-47AE-B6F9-54FE521498E8}" destId="{E88A6A3F-8422-486D-BC42-B99E8E8FA537}" srcOrd="1" destOrd="0" presId="urn:microsoft.com/office/officeart/2005/8/layout/orgChart1"/>
    <dgm:cxn modelId="{8317FB43-D338-4AD0-9408-E394A64C7857}" type="presParOf" srcId="{1FB259E6-9F10-47A1-BF01-BF6A5267B824}" destId="{5440E50C-6976-443B-9D43-6A1C14569FC3}" srcOrd="1" destOrd="0" presId="urn:microsoft.com/office/officeart/2005/8/layout/orgChart1"/>
    <dgm:cxn modelId="{7E66E535-6A6B-4F38-836B-9457F8D5ADDD}" type="presParOf" srcId="{1FB259E6-9F10-47A1-BF01-BF6A5267B824}" destId="{825754C9-090D-485D-AD27-11CFA87D84B5}" srcOrd="2" destOrd="0" presId="urn:microsoft.com/office/officeart/2005/8/layout/orgChart1"/>
    <dgm:cxn modelId="{D1527653-8701-41D3-AA1C-123B9F8D6534}" type="presParOf" srcId="{4796621E-074A-45DE-83F1-FF3A3EC205C4}" destId="{E415F01F-0A2C-4665-B7F2-518FA462AD4F}" srcOrd="6" destOrd="0" presId="urn:microsoft.com/office/officeart/2005/8/layout/orgChart1"/>
    <dgm:cxn modelId="{F83CBC2F-A911-4544-8D6D-ABD0C34EE011}" type="presParOf" srcId="{4796621E-074A-45DE-83F1-FF3A3EC205C4}" destId="{4EF6117A-BA53-4C27-88CA-3B516AE7A33A}" srcOrd="7" destOrd="0" presId="urn:microsoft.com/office/officeart/2005/8/layout/orgChart1"/>
    <dgm:cxn modelId="{93537A30-8F4E-4C9C-AE7E-E8858A0AF875}" type="presParOf" srcId="{4EF6117A-BA53-4C27-88CA-3B516AE7A33A}" destId="{FFA8A5E8-D984-4C0E-851E-89B648A01755}" srcOrd="0" destOrd="0" presId="urn:microsoft.com/office/officeart/2005/8/layout/orgChart1"/>
    <dgm:cxn modelId="{894B1546-E8A9-474B-A76B-70EAEFE2E4B5}" type="presParOf" srcId="{FFA8A5E8-D984-4C0E-851E-89B648A01755}" destId="{2E40D93F-F3E0-4277-ABAA-5737FDCF95D6}" srcOrd="0" destOrd="0" presId="urn:microsoft.com/office/officeart/2005/8/layout/orgChart1"/>
    <dgm:cxn modelId="{6DED1F68-8256-43F4-A492-58CCA466BBD3}" type="presParOf" srcId="{FFA8A5E8-D984-4C0E-851E-89B648A01755}" destId="{4135DF93-1FBA-4263-BC11-CF9A3E25CF72}" srcOrd="1" destOrd="0" presId="urn:microsoft.com/office/officeart/2005/8/layout/orgChart1"/>
    <dgm:cxn modelId="{9885972B-576A-4FB1-BAB8-596F5B12F1A9}" type="presParOf" srcId="{4EF6117A-BA53-4C27-88CA-3B516AE7A33A}" destId="{6D920184-B44D-4622-9683-EF4BB013C656}" srcOrd="1" destOrd="0" presId="urn:microsoft.com/office/officeart/2005/8/layout/orgChart1"/>
    <dgm:cxn modelId="{3E812E53-5375-4B30-9FAD-AFE4F200F4B2}" type="presParOf" srcId="{4EF6117A-BA53-4C27-88CA-3B516AE7A33A}" destId="{464C3D65-E350-4AEC-AC0E-C366F1691623}" srcOrd="2" destOrd="0" presId="urn:microsoft.com/office/officeart/2005/8/layout/orgChart1"/>
    <dgm:cxn modelId="{E4129312-8D71-45B8-BF8C-DE32B48587FE}" type="presParOf" srcId="{4796621E-074A-45DE-83F1-FF3A3EC205C4}" destId="{D34B82CC-56AF-42F9-A13E-45D06C523A25}" srcOrd="8" destOrd="0" presId="urn:microsoft.com/office/officeart/2005/8/layout/orgChart1"/>
    <dgm:cxn modelId="{39546A28-5ABD-4CD0-B995-27C69394A13C}" type="presParOf" srcId="{4796621E-074A-45DE-83F1-FF3A3EC205C4}" destId="{A47258CE-1953-4885-B316-4BEB31FEC43F}" srcOrd="9" destOrd="0" presId="urn:microsoft.com/office/officeart/2005/8/layout/orgChart1"/>
    <dgm:cxn modelId="{11CE87C7-8FDE-48AD-8E77-CDCD8027F7F8}" type="presParOf" srcId="{A47258CE-1953-4885-B316-4BEB31FEC43F}" destId="{EB61AA76-5381-40AA-B4AB-9AAFCD49E791}" srcOrd="0" destOrd="0" presId="urn:microsoft.com/office/officeart/2005/8/layout/orgChart1"/>
    <dgm:cxn modelId="{36D7D4D1-BC5F-4D67-B87C-BA618513CA6A}" type="presParOf" srcId="{EB61AA76-5381-40AA-B4AB-9AAFCD49E791}" destId="{99046BDD-1210-498C-B25F-8FE499600B7D}" srcOrd="0" destOrd="0" presId="urn:microsoft.com/office/officeart/2005/8/layout/orgChart1"/>
    <dgm:cxn modelId="{648E7DBA-0D23-477B-9836-900BB0BAA777}" type="presParOf" srcId="{EB61AA76-5381-40AA-B4AB-9AAFCD49E791}" destId="{EB37B2BB-2CA5-4BB5-BA5A-BF5C8F92E092}" srcOrd="1" destOrd="0" presId="urn:microsoft.com/office/officeart/2005/8/layout/orgChart1"/>
    <dgm:cxn modelId="{B43B8FD8-044F-4FDD-9A9F-8AB921C66DEA}" type="presParOf" srcId="{A47258CE-1953-4885-B316-4BEB31FEC43F}" destId="{3C912B9D-D78E-4B79-9AC6-E8462057086D}" srcOrd="1" destOrd="0" presId="urn:microsoft.com/office/officeart/2005/8/layout/orgChart1"/>
    <dgm:cxn modelId="{2D123958-07A6-4252-B19F-D8E8A636BBF9}" type="presParOf" srcId="{A47258CE-1953-4885-B316-4BEB31FEC43F}" destId="{A5FF3B20-D27A-46F7-A8E8-873A5C0DF298}" srcOrd="2" destOrd="0" presId="urn:microsoft.com/office/officeart/2005/8/layout/orgChart1"/>
    <dgm:cxn modelId="{A4821D18-EA23-4D06-B03E-9538CEAD2340}" type="presParOf" srcId="{4796621E-074A-45DE-83F1-FF3A3EC205C4}" destId="{79F421EE-5B69-47B2-B5A6-3F969A581B73}" srcOrd="10" destOrd="0" presId="urn:microsoft.com/office/officeart/2005/8/layout/orgChart1"/>
    <dgm:cxn modelId="{226E81E0-11EB-4004-9697-268443D2C6B6}" type="presParOf" srcId="{4796621E-074A-45DE-83F1-FF3A3EC205C4}" destId="{50CA0A87-9E84-4396-A325-7328D62F79A6}" srcOrd="11" destOrd="0" presId="urn:microsoft.com/office/officeart/2005/8/layout/orgChart1"/>
    <dgm:cxn modelId="{5BC4BD73-07BA-4452-BE76-72F681B5C657}" type="presParOf" srcId="{50CA0A87-9E84-4396-A325-7328D62F79A6}" destId="{CB0CD4F0-3968-43EA-BBC6-DF15329C9217}" srcOrd="0" destOrd="0" presId="urn:microsoft.com/office/officeart/2005/8/layout/orgChart1"/>
    <dgm:cxn modelId="{012E5714-3F24-4C23-8698-276927C68839}" type="presParOf" srcId="{CB0CD4F0-3968-43EA-BBC6-DF15329C9217}" destId="{A5D84065-547A-43F8-8128-1AEE633C9B13}" srcOrd="0" destOrd="0" presId="urn:microsoft.com/office/officeart/2005/8/layout/orgChart1"/>
    <dgm:cxn modelId="{7907B726-1919-4894-AA76-A70B76454B72}" type="presParOf" srcId="{CB0CD4F0-3968-43EA-BBC6-DF15329C9217}" destId="{631A62D8-B83B-48DC-AF8C-309EEB743DED}" srcOrd="1" destOrd="0" presId="urn:microsoft.com/office/officeart/2005/8/layout/orgChart1"/>
    <dgm:cxn modelId="{25ABB242-956D-4F13-BD71-81F5068D0806}" type="presParOf" srcId="{50CA0A87-9E84-4396-A325-7328D62F79A6}" destId="{D807DBC9-DEC9-4BF1-A028-5D1551A668EC}" srcOrd="1" destOrd="0" presId="urn:microsoft.com/office/officeart/2005/8/layout/orgChart1"/>
    <dgm:cxn modelId="{E1A4A670-4E77-43E2-A64A-46B08A523E2A}" type="presParOf" srcId="{50CA0A87-9E84-4396-A325-7328D62F79A6}" destId="{DBE964E4-6FE6-4BCB-BBFA-EC27848FE6D9}" srcOrd="2" destOrd="0" presId="urn:microsoft.com/office/officeart/2005/8/layout/orgChart1"/>
    <dgm:cxn modelId="{68FDF2A8-0FC4-42B3-B877-A6803843D0FF}" type="presParOf" srcId="{4796621E-074A-45DE-83F1-FF3A3EC205C4}" destId="{5C21A930-1961-4137-A84B-9F613B4F76BB}" srcOrd="12" destOrd="0" presId="urn:microsoft.com/office/officeart/2005/8/layout/orgChart1"/>
    <dgm:cxn modelId="{AFC685AB-172A-4CA3-972F-F9E3A40C366D}" type="presParOf" srcId="{4796621E-074A-45DE-83F1-FF3A3EC205C4}" destId="{4B02A750-4FA4-433F-836B-2A8FAC89C7BB}" srcOrd="13" destOrd="0" presId="urn:microsoft.com/office/officeart/2005/8/layout/orgChart1"/>
    <dgm:cxn modelId="{623073BD-F8A0-467F-8E74-D0116E7F1A23}" type="presParOf" srcId="{4B02A750-4FA4-433F-836B-2A8FAC89C7BB}" destId="{803C4FC7-EF53-4130-BD64-35A80AA92E54}" srcOrd="0" destOrd="0" presId="urn:microsoft.com/office/officeart/2005/8/layout/orgChart1"/>
    <dgm:cxn modelId="{160968F9-9E26-4DBF-B05F-24A6F6A713D2}" type="presParOf" srcId="{803C4FC7-EF53-4130-BD64-35A80AA92E54}" destId="{FD1CFD7A-DF92-4B34-A039-57045CB01689}" srcOrd="0" destOrd="0" presId="urn:microsoft.com/office/officeart/2005/8/layout/orgChart1"/>
    <dgm:cxn modelId="{3C980BD5-0566-4A7D-BE5E-AD8D533842AB}" type="presParOf" srcId="{803C4FC7-EF53-4130-BD64-35A80AA92E54}" destId="{56C69E65-3A5D-4CBD-A104-2283079FC59E}" srcOrd="1" destOrd="0" presId="urn:microsoft.com/office/officeart/2005/8/layout/orgChart1"/>
    <dgm:cxn modelId="{10036C73-DD71-4938-838A-E5CE5FCF0FB9}" type="presParOf" srcId="{4B02A750-4FA4-433F-836B-2A8FAC89C7BB}" destId="{72741DC4-69B8-456B-A6B3-CEEBB4BDD114}" srcOrd="1" destOrd="0" presId="urn:microsoft.com/office/officeart/2005/8/layout/orgChart1"/>
    <dgm:cxn modelId="{028BEBC4-0647-461A-A028-1C7BCDA51372}" type="presParOf" srcId="{4B02A750-4FA4-433F-836B-2A8FAC89C7BB}" destId="{B22361CB-8C5D-4283-A10E-60AD8403938F}" srcOrd="2" destOrd="0" presId="urn:microsoft.com/office/officeart/2005/8/layout/orgChart1"/>
    <dgm:cxn modelId="{618DC5F9-AABD-4DB2-947C-BB38BE2B6191}" type="presParOf" srcId="{4796621E-074A-45DE-83F1-FF3A3EC205C4}" destId="{1C4510D2-F4F0-4883-8CC0-AFF5A0B13094}" srcOrd="14" destOrd="0" presId="urn:microsoft.com/office/officeart/2005/8/layout/orgChart1"/>
    <dgm:cxn modelId="{5EB4050B-3B89-4C37-A3F4-78BBDF6F6892}" type="presParOf" srcId="{4796621E-074A-45DE-83F1-FF3A3EC205C4}" destId="{9600C682-ECC4-4514-9539-15FA3AC42E67}" srcOrd="15" destOrd="0" presId="urn:microsoft.com/office/officeart/2005/8/layout/orgChart1"/>
    <dgm:cxn modelId="{71B766BC-EAC0-453E-8963-A9F6158211CA}" type="presParOf" srcId="{9600C682-ECC4-4514-9539-15FA3AC42E67}" destId="{4535330E-D6B9-436E-B10E-7C7E47D53B0F}" srcOrd="0" destOrd="0" presId="urn:microsoft.com/office/officeart/2005/8/layout/orgChart1"/>
    <dgm:cxn modelId="{1509263F-04D3-47B9-B070-1C25D1A34891}" type="presParOf" srcId="{4535330E-D6B9-436E-B10E-7C7E47D53B0F}" destId="{CC8D5C13-EF54-41C6-8425-CB834BFF7346}" srcOrd="0" destOrd="0" presId="urn:microsoft.com/office/officeart/2005/8/layout/orgChart1"/>
    <dgm:cxn modelId="{D00306CF-5AD6-4CE6-AA6E-66EB1842034B}" type="presParOf" srcId="{4535330E-D6B9-436E-B10E-7C7E47D53B0F}" destId="{CE8F934A-BCD2-4275-9D76-37E7028942C9}" srcOrd="1" destOrd="0" presId="urn:microsoft.com/office/officeart/2005/8/layout/orgChart1"/>
    <dgm:cxn modelId="{D8B0835B-C577-459A-8783-9846B268EFA1}" type="presParOf" srcId="{9600C682-ECC4-4514-9539-15FA3AC42E67}" destId="{6F804E09-A777-468E-8A59-9BC1ABA6EF9F}" srcOrd="1" destOrd="0" presId="urn:microsoft.com/office/officeart/2005/8/layout/orgChart1"/>
    <dgm:cxn modelId="{5DFD1286-62A8-47CE-A833-A9C01BBD2D7C}" type="presParOf" srcId="{9600C682-ECC4-4514-9539-15FA3AC42E67}" destId="{43C67C63-F579-4FCA-9DE2-7D54DDF01DCB}" srcOrd="2" destOrd="0" presId="urn:microsoft.com/office/officeart/2005/8/layout/orgChart1"/>
    <dgm:cxn modelId="{7FA9B7F8-E69C-4038-AA60-4C6F670F6EFA}" type="presParOf" srcId="{4796621E-074A-45DE-83F1-FF3A3EC205C4}" destId="{23CD0635-4C84-49FA-9EB0-D6F4FFD732E6}" srcOrd="16" destOrd="0" presId="urn:microsoft.com/office/officeart/2005/8/layout/orgChart1"/>
    <dgm:cxn modelId="{CAB99EA7-CC32-4D5D-B4AC-0332392E7AE6}" type="presParOf" srcId="{4796621E-074A-45DE-83F1-FF3A3EC205C4}" destId="{7F2B638E-288B-48FA-9936-E67309E17533}" srcOrd="17" destOrd="0" presId="urn:microsoft.com/office/officeart/2005/8/layout/orgChart1"/>
    <dgm:cxn modelId="{1CC4835B-274E-4296-B7EC-56548A611B2E}" type="presParOf" srcId="{7F2B638E-288B-48FA-9936-E67309E17533}" destId="{279C5B84-8C10-4656-9F32-5B09883E3909}" srcOrd="0" destOrd="0" presId="urn:microsoft.com/office/officeart/2005/8/layout/orgChart1"/>
    <dgm:cxn modelId="{7DB65E6D-B44D-4FA7-B4DF-7C2D1FF2410C}" type="presParOf" srcId="{279C5B84-8C10-4656-9F32-5B09883E3909}" destId="{656A81CA-98FE-4E20-A426-2473617F67A2}" srcOrd="0" destOrd="0" presId="urn:microsoft.com/office/officeart/2005/8/layout/orgChart1"/>
    <dgm:cxn modelId="{0EE1AE0E-9C59-4DCE-8991-66137BD9BE73}" type="presParOf" srcId="{279C5B84-8C10-4656-9F32-5B09883E3909}" destId="{723E3597-DA73-4ABD-91BA-D219AA15144E}" srcOrd="1" destOrd="0" presId="urn:microsoft.com/office/officeart/2005/8/layout/orgChart1"/>
    <dgm:cxn modelId="{C57B21D5-7257-49D9-9551-6C2955F790E3}" type="presParOf" srcId="{7F2B638E-288B-48FA-9936-E67309E17533}" destId="{11C977D4-D3D4-4A28-A5E4-F3AB1D5A69B3}" srcOrd="1" destOrd="0" presId="urn:microsoft.com/office/officeart/2005/8/layout/orgChart1"/>
    <dgm:cxn modelId="{A06371DB-D18C-4B00-B1AE-8A19DA84CE49}" type="presParOf" srcId="{7F2B638E-288B-48FA-9936-E67309E17533}" destId="{50863A97-C46C-4CC2-A8FC-7A4B4F07C12B}" srcOrd="2" destOrd="0" presId="urn:microsoft.com/office/officeart/2005/8/layout/orgChart1"/>
    <dgm:cxn modelId="{064618FA-9660-40A9-AD03-83269874F969}" type="presParOf" srcId="{2A1D9C50-F5B3-4664-8A1F-BD1C05346C33}" destId="{D75004E2-C779-4240-B449-075E145DCD39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991DD3A-5CA4-4DBE-A96C-B33718262EC0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ADBEC12-BFB3-452D-9479-EA1E77416E00}">
      <dgm:prSet phldrT="[Text]" custT="1"/>
      <dgm:spPr/>
      <dgm:t>
        <a:bodyPr/>
        <a:lstStyle/>
        <a:p>
          <a:r>
            <a:rPr lang="cs-CZ" sz="2400" b="1" dirty="0" smtClean="0"/>
            <a:t>Složení brusných kotoučů</a:t>
          </a:r>
          <a:endParaRPr lang="cs-CZ" sz="2400" b="1" dirty="0"/>
        </a:p>
      </dgm:t>
    </dgm:pt>
    <dgm:pt modelId="{F67F733A-6A12-486B-B017-0EBF779907AC}" type="parTrans" cxnId="{DD33FDC7-D1BA-499B-8D95-8D8823397D1D}">
      <dgm:prSet/>
      <dgm:spPr/>
      <dgm:t>
        <a:bodyPr/>
        <a:lstStyle/>
        <a:p>
          <a:endParaRPr lang="cs-CZ"/>
        </a:p>
      </dgm:t>
    </dgm:pt>
    <dgm:pt modelId="{C683DCE1-97DE-44FC-8014-D67874F25CAD}" type="sibTrans" cxnId="{DD33FDC7-D1BA-499B-8D95-8D8823397D1D}">
      <dgm:prSet/>
      <dgm:spPr/>
      <dgm:t>
        <a:bodyPr/>
        <a:lstStyle/>
        <a:p>
          <a:endParaRPr lang="cs-CZ"/>
        </a:p>
      </dgm:t>
    </dgm:pt>
    <dgm:pt modelId="{53445220-6013-4C8F-BD56-9940B42CFFF6}">
      <dgm:prSet phldrT="[Text]"/>
      <dgm:spPr/>
      <dgm:t>
        <a:bodyPr/>
        <a:lstStyle/>
        <a:p>
          <a:r>
            <a:rPr lang="cs-CZ" dirty="0" smtClean="0"/>
            <a:t>Pojivo</a:t>
          </a:r>
          <a:endParaRPr lang="cs-CZ" dirty="0"/>
        </a:p>
      </dgm:t>
    </dgm:pt>
    <dgm:pt modelId="{916CA72F-3576-474C-8FB9-7C2F3A1DF6A9}" type="parTrans" cxnId="{F66F06C6-E7D4-45E4-9ADF-4FEB726FAD79}">
      <dgm:prSet/>
      <dgm:spPr/>
      <dgm:t>
        <a:bodyPr/>
        <a:lstStyle/>
        <a:p>
          <a:endParaRPr lang="cs-CZ"/>
        </a:p>
      </dgm:t>
    </dgm:pt>
    <dgm:pt modelId="{01F77A92-8CA5-4257-A214-4FD0C9C5E597}" type="sibTrans" cxnId="{F66F06C6-E7D4-45E4-9ADF-4FEB726FAD79}">
      <dgm:prSet/>
      <dgm:spPr/>
      <dgm:t>
        <a:bodyPr/>
        <a:lstStyle/>
        <a:p>
          <a:endParaRPr lang="cs-CZ"/>
        </a:p>
      </dgm:t>
    </dgm:pt>
    <dgm:pt modelId="{EF2AC08E-AC00-4F7F-AFE5-1FECC0795F11}">
      <dgm:prSet/>
      <dgm:spPr/>
      <dgm:t>
        <a:bodyPr/>
        <a:lstStyle/>
        <a:p>
          <a:r>
            <a:rPr lang="cs-CZ" dirty="0" smtClean="0"/>
            <a:t>Brusivo</a:t>
          </a:r>
          <a:endParaRPr lang="cs-CZ" dirty="0"/>
        </a:p>
      </dgm:t>
    </dgm:pt>
    <dgm:pt modelId="{B0ADD919-B6A1-4245-99B5-7A13814B282F}" type="parTrans" cxnId="{8A036B3D-80A7-4EC7-87DF-928D65F0C3BD}">
      <dgm:prSet/>
      <dgm:spPr/>
      <dgm:t>
        <a:bodyPr/>
        <a:lstStyle/>
        <a:p>
          <a:endParaRPr lang="cs-CZ"/>
        </a:p>
      </dgm:t>
    </dgm:pt>
    <dgm:pt modelId="{41CD6A99-FB94-42BE-AF11-DBF84F907C12}" type="sibTrans" cxnId="{8A036B3D-80A7-4EC7-87DF-928D65F0C3BD}">
      <dgm:prSet/>
      <dgm:spPr/>
      <dgm:t>
        <a:bodyPr/>
        <a:lstStyle/>
        <a:p>
          <a:endParaRPr lang="cs-CZ"/>
        </a:p>
      </dgm:t>
    </dgm:pt>
    <dgm:pt modelId="{04C97A20-1F13-4659-96AF-B732A3D29C04}">
      <dgm:prSet/>
      <dgm:spPr/>
      <dgm:t>
        <a:bodyPr/>
        <a:lstStyle/>
        <a:p>
          <a:r>
            <a:rPr lang="cs-CZ" dirty="0" smtClean="0"/>
            <a:t>Přírodní</a:t>
          </a:r>
          <a:endParaRPr lang="cs-CZ" dirty="0"/>
        </a:p>
      </dgm:t>
    </dgm:pt>
    <dgm:pt modelId="{E50ABF58-5355-4E78-84D5-9AEC71C82B93}" type="parTrans" cxnId="{6593140F-A974-48D2-9A15-B8F030F1F8DB}">
      <dgm:prSet/>
      <dgm:spPr/>
      <dgm:t>
        <a:bodyPr/>
        <a:lstStyle/>
        <a:p>
          <a:endParaRPr lang="cs-CZ"/>
        </a:p>
      </dgm:t>
    </dgm:pt>
    <dgm:pt modelId="{3C9F873C-68BC-4B3B-938A-4A3B74F98074}" type="sibTrans" cxnId="{6593140F-A974-48D2-9A15-B8F030F1F8DB}">
      <dgm:prSet/>
      <dgm:spPr/>
      <dgm:t>
        <a:bodyPr/>
        <a:lstStyle/>
        <a:p>
          <a:endParaRPr lang="cs-CZ"/>
        </a:p>
      </dgm:t>
    </dgm:pt>
    <dgm:pt modelId="{A06039FF-2BAB-4BC2-8F6A-1ACEBB862F97}">
      <dgm:prSet/>
      <dgm:spPr/>
      <dgm:t>
        <a:bodyPr/>
        <a:lstStyle/>
        <a:p>
          <a:r>
            <a:rPr lang="cs-CZ" dirty="0" smtClean="0"/>
            <a:t>Umělé</a:t>
          </a:r>
          <a:endParaRPr lang="cs-CZ" dirty="0"/>
        </a:p>
      </dgm:t>
    </dgm:pt>
    <dgm:pt modelId="{12CDD52E-D973-4B16-A3E5-CF8A40A2DE8F}" type="parTrans" cxnId="{4FF51E18-2A2B-4A61-9686-F5540BCDFE43}">
      <dgm:prSet/>
      <dgm:spPr/>
      <dgm:t>
        <a:bodyPr/>
        <a:lstStyle/>
        <a:p>
          <a:endParaRPr lang="cs-CZ"/>
        </a:p>
      </dgm:t>
    </dgm:pt>
    <dgm:pt modelId="{DAB4DAE9-C35B-42A8-BD63-E05139B8AC79}" type="sibTrans" cxnId="{4FF51E18-2A2B-4A61-9686-F5540BCDFE43}">
      <dgm:prSet/>
      <dgm:spPr/>
      <dgm:t>
        <a:bodyPr/>
        <a:lstStyle/>
        <a:p>
          <a:endParaRPr lang="cs-CZ"/>
        </a:p>
      </dgm:t>
    </dgm:pt>
    <dgm:pt modelId="{4C045681-1CCA-4703-97BD-4774D7A6421E}" type="pres">
      <dgm:prSet presAssocID="{4991DD3A-5CA4-4DBE-A96C-B33718262EC0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2A1D9C50-F5B3-4664-8A1F-BD1C05346C33}" type="pres">
      <dgm:prSet presAssocID="{FADBEC12-BFB3-452D-9479-EA1E77416E00}" presName="hierRoot1" presStyleCnt="0">
        <dgm:presLayoutVars>
          <dgm:hierBranch val="init"/>
        </dgm:presLayoutVars>
      </dgm:prSet>
      <dgm:spPr/>
    </dgm:pt>
    <dgm:pt modelId="{76F65296-E6DB-4586-B132-0A1F8A2A5102}" type="pres">
      <dgm:prSet presAssocID="{FADBEC12-BFB3-452D-9479-EA1E77416E00}" presName="rootComposite1" presStyleCnt="0"/>
      <dgm:spPr/>
    </dgm:pt>
    <dgm:pt modelId="{73179149-2072-488C-BE82-848E15A4D59C}" type="pres">
      <dgm:prSet presAssocID="{FADBEC12-BFB3-452D-9479-EA1E77416E00}" presName="rootText1" presStyleLbl="node0" presStyleIdx="0" presStyleCnt="1" custScaleX="257908" custScaleY="199918" custLinFactNeighborX="-6731" custLinFactNeighborY="-1309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68770C5-89F9-4231-9CD6-9085DD86622C}" type="pres">
      <dgm:prSet presAssocID="{FADBEC12-BFB3-452D-9479-EA1E77416E00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796621E-074A-45DE-83F1-FF3A3EC205C4}" type="pres">
      <dgm:prSet presAssocID="{FADBEC12-BFB3-452D-9479-EA1E77416E00}" presName="hierChild2" presStyleCnt="0"/>
      <dgm:spPr/>
    </dgm:pt>
    <dgm:pt modelId="{A97A636B-55A6-4AFE-8223-51C09C8BFFB9}" type="pres">
      <dgm:prSet presAssocID="{916CA72F-3576-474C-8FB9-7C2F3A1DF6A9}" presName="Name37" presStyleLbl="parChTrans1D2" presStyleIdx="0" presStyleCnt="2"/>
      <dgm:spPr/>
      <dgm:t>
        <a:bodyPr/>
        <a:lstStyle/>
        <a:p>
          <a:endParaRPr lang="cs-CZ"/>
        </a:p>
      </dgm:t>
    </dgm:pt>
    <dgm:pt modelId="{4FA7144F-6786-4BC7-88C8-CA26AF9D9DCB}" type="pres">
      <dgm:prSet presAssocID="{53445220-6013-4C8F-BD56-9940B42CFFF6}" presName="hierRoot2" presStyleCnt="0">
        <dgm:presLayoutVars>
          <dgm:hierBranch val="init"/>
        </dgm:presLayoutVars>
      </dgm:prSet>
      <dgm:spPr/>
    </dgm:pt>
    <dgm:pt modelId="{AB573E39-B093-41B3-807D-D9674D577258}" type="pres">
      <dgm:prSet presAssocID="{53445220-6013-4C8F-BD56-9940B42CFFF6}" presName="rootComposite" presStyleCnt="0"/>
      <dgm:spPr/>
    </dgm:pt>
    <dgm:pt modelId="{3E7BACB7-3DFE-4538-8D25-13B5E8740D4B}" type="pres">
      <dgm:prSet presAssocID="{53445220-6013-4C8F-BD56-9940B42CFFF6}" presName="rootText" presStyleLbl="node2" presStyleIdx="0" presStyleCnt="2" custScaleY="20728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1B1FA95-B729-448D-890B-176BA9C9AD18}" type="pres">
      <dgm:prSet presAssocID="{53445220-6013-4C8F-BD56-9940B42CFFF6}" presName="rootConnector" presStyleLbl="node2" presStyleIdx="0" presStyleCnt="2"/>
      <dgm:spPr/>
      <dgm:t>
        <a:bodyPr/>
        <a:lstStyle/>
        <a:p>
          <a:endParaRPr lang="cs-CZ"/>
        </a:p>
      </dgm:t>
    </dgm:pt>
    <dgm:pt modelId="{E6EC4F19-D9E0-470D-87EE-25DEEBF77034}" type="pres">
      <dgm:prSet presAssocID="{53445220-6013-4C8F-BD56-9940B42CFFF6}" presName="hierChild4" presStyleCnt="0"/>
      <dgm:spPr/>
    </dgm:pt>
    <dgm:pt modelId="{F86A4615-9CDD-4A74-99AD-9F7E8EB91C97}" type="pres">
      <dgm:prSet presAssocID="{53445220-6013-4C8F-BD56-9940B42CFFF6}" presName="hierChild5" presStyleCnt="0"/>
      <dgm:spPr/>
    </dgm:pt>
    <dgm:pt modelId="{69C1D20F-864A-4DF8-BF97-53361D45B985}" type="pres">
      <dgm:prSet presAssocID="{B0ADD919-B6A1-4245-99B5-7A13814B282F}" presName="Name37" presStyleLbl="parChTrans1D2" presStyleIdx="1" presStyleCnt="2"/>
      <dgm:spPr/>
      <dgm:t>
        <a:bodyPr/>
        <a:lstStyle/>
        <a:p>
          <a:endParaRPr lang="cs-CZ"/>
        </a:p>
      </dgm:t>
    </dgm:pt>
    <dgm:pt modelId="{250BED62-C0F6-4D17-95B5-D88C905BC48D}" type="pres">
      <dgm:prSet presAssocID="{EF2AC08E-AC00-4F7F-AFE5-1FECC0795F11}" presName="hierRoot2" presStyleCnt="0">
        <dgm:presLayoutVars>
          <dgm:hierBranch val="init"/>
        </dgm:presLayoutVars>
      </dgm:prSet>
      <dgm:spPr/>
    </dgm:pt>
    <dgm:pt modelId="{FDCC54AC-8FD0-4374-B28B-D36115D6D54C}" type="pres">
      <dgm:prSet presAssocID="{EF2AC08E-AC00-4F7F-AFE5-1FECC0795F11}" presName="rootComposite" presStyleCnt="0"/>
      <dgm:spPr/>
    </dgm:pt>
    <dgm:pt modelId="{EEE286AD-0E22-40CF-B931-E03BCE3A4AD7}" type="pres">
      <dgm:prSet presAssocID="{EF2AC08E-AC00-4F7F-AFE5-1FECC0795F11}" presName="rootText" presStyleLbl="node2" presStyleIdx="1" presStyleCnt="2" custScaleY="207285" custLinFactNeighborX="-186" custLinFactNeighborY="-264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05CB57E-B858-46B2-AC55-7DFDAE9851AC}" type="pres">
      <dgm:prSet presAssocID="{EF2AC08E-AC00-4F7F-AFE5-1FECC0795F11}" presName="rootConnector" presStyleLbl="node2" presStyleIdx="1" presStyleCnt="2"/>
      <dgm:spPr/>
      <dgm:t>
        <a:bodyPr/>
        <a:lstStyle/>
        <a:p>
          <a:endParaRPr lang="cs-CZ"/>
        </a:p>
      </dgm:t>
    </dgm:pt>
    <dgm:pt modelId="{336A36BA-CFEF-4B7E-8095-5BF23029A62B}" type="pres">
      <dgm:prSet presAssocID="{EF2AC08E-AC00-4F7F-AFE5-1FECC0795F11}" presName="hierChild4" presStyleCnt="0"/>
      <dgm:spPr/>
    </dgm:pt>
    <dgm:pt modelId="{3F5E4402-52E0-4A05-AC89-1807AEB5F4A0}" type="pres">
      <dgm:prSet presAssocID="{E50ABF58-5355-4E78-84D5-9AEC71C82B93}" presName="Name37" presStyleLbl="parChTrans1D3" presStyleIdx="0" presStyleCnt="2"/>
      <dgm:spPr/>
    </dgm:pt>
    <dgm:pt modelId="{A43CC984-3CAF-4334-943F-B29FD7AE3FDD}" type="pres">
      <dgm:prSet presAssocID="{04C97A20-1F13-4659-96AF-B732A3D29C04}" presName="hierRoot2" presStyleCnt="0">
        <dgm:presLayoutVars>
          <dgm:hierBranch val="init"/>
        </dgm:presLayoutVars>
      </dgm:prSet>
      <dgm:spPr/>
    </dgm:pt>
    <dgm:pt modelId="{94A44555-5814-4B7F-AAEE-EF79B101E567}" type="pres">
      <dgm:prSet presAssocID="{04C97A20-1F13-4659-96AF-B732A3D29C04}" presName="rootComposite" presStyleCnt="0"/>
      <dgm:spPr/>
    </dgm:pt>
    <dgm:pt modelId="{0C08287D-6316-45CF-BC3F-F2862799934B}" type="pres">
      <dgm:prSet presAssocID="{04C97A20-1F13-4659-96AF-B732A3D29C04}" presName="rootText" presStyleLbl="node3" presStyleIdx="0" presStyleCnt="2" custScaleX="126105">
        <dgm:presLayoutVars>
          <dgm:chPref val="3"/>
        </dgm:presLayoutVars>
      </dgm:prSet>
      <dgm:spPr/>
    </dgm:pt>
    <dgm:pt modelId="{4A4B7C82-0B3B-4F64-A1D5-666D181E35C1}" type="pres">
      <dgm:prSet presAssocID="{04C97A20-1F13-4659-96AF-B732A3D29C04}" presName="rootConnector" presStyleLbl="node3" presStyleIdx="0" presStyleCnt="2"/>
      <dgm:spPr/>
    </dgm:pt>
    <dgm:pt modelId="{A5DE3CFD-75C4-4777-84C7-74ADE47DB677}" type="pres">
      <dgm:prSet presAssocID="{04C97A20-1F13-4659-96AF-B732A3D29C04}" presName="hierChild4" presStyleCnt="0"/>
      <dgm:spPr/>
    </dgm:pt>
    <dgm:pt modelId="{616293C6-AC17-447D-9657-4CF0344F3137}" type="pres">
      <dgm:prSet presAssocID="{04C97A20-1F13-4659-96AF-B732A3D29C04}" presName="hierChild5" presStyleCnt="0"/>
      <dgm:spPr/>
    </dgm:pt>
    <dgm:pt modelId="{AD854922-AB3F-42F6-A4AF-BF0667EDD802}" type="pres">
      <dgm:prSet presAssocID="{12CDD52E-D973-4B16-A3E5-CF8A40A2DE8F}" presName="Name37" presStyleLbl="parChTrans1D3" presStyleIdx="1" presStyleCnt="2"/>
      <dgm:spPr/>
    </dgm:pt>
    <dgm:pt modelId="{9FB796E6-CEEA-4E50-BE5C-7B03B70BE029}" type="pres">
      <dgm:prSet presAssocID="{A06039FF-2BAB-4BC2-8F6A-1ACEBB862F97}" presName="hierRoot2" presStyleCnt="0">
        <dgm:presLayoutVars>
          <dgm:hierBranch val="init"/>
        </dgm:presLayoutVars>
      </dgm:prSet>
      <dgm:spPr/>
    </dgm:pt>
    <dgm:pt modelId="{C80E154F-E444-4C39-BCBF-B1657471D174}" type="pres">
      <dgm:prSet presAssocID="{A06039FF-2BAB-4BC2-8F6A-1ACEBB862F97}" presName="rootComposite" presStyleCnt="0"/>
      <dgm:spPr/>
    </dgm:pt>
    <dgm:pt modelId="{6BE3365D-397C-45CA-8AFE-ED0779114A3E}" type="pres">
      <dgm:prSet presAssocID="{A06039FF-2BAB-4BC2-8F6A-1ACEBB862F97}" presName="rootText" presStyleLbl="node3" presStyleIdx="1" presStyleCnt="2" custScaleX="12610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04471EB-5A02-4555-8CBE-C41539D67E43}" type="pres">
      <dgm:prSet presAssocID="{A06039FF-2BAB-4BC2-8F6A-1ACEBB862F97}" presName="rootConnector" presStyleLbl="node3" presStyleIdx="1" presStyleCnt="2"/>
      <dgm:spPr/>
    </dgm:pt>
    <dgm:pt modelId="{CDE187F6-5F1F-45DF-85EB-59A5E53AAD2C}" type="pres">
      <dgm:prSet presAssocID="{A06039FF-2BAB-4BC2-8F6A-1ACEBB862F97}" presName="hierChild4" presStyleCnt="0"/>
      <dgm:spPr/>
    </dgm:pt>
    <dgm:pt modelId="{5EEB6F06-3AAA-45B1-B1B8-1633A43D8BD0}" type="pres">
      <dgm:prSet presAssocID="{A06039FF-2BAB-4BC2-8F6A-1ACEBB862F97}" presName="hierChild5" presStyleCnt="0"/>
      <dgm:spPr/>
    </dgm:pt>
    <dgm:pt modelId="{DB22CFFD-3A79-4923-A046-00A51BC0A5CE}" type="pres">
      <dgm:prSet presAssocID="{EF2AC08E-AC00-4F7F-AFE5-1FECC0795F11}" presName="hierChild5" presStyleCnt="0"/>
      <dgm:spPr/>
    </dgm:pt>
    <dgm:pt modelId="{D75004E2-C779-4240-B449-075E145DCD39}" type="pres">
      <dgm:prSet presAssocID="{FADBEC12-BFB3-452D-9479-EA1E77416E00}" presName="hierChild3" presStyleCnt="0"/>
      <dgm:spPr/>
    </dgm:pt>
  </dgm:ptLst>
  <dgm:cxnLst>
    <dgm:cxn modelId="{31387CEE-C624-4000-8AFB-64ACE8F09379}" type="presOf" srcId="{53445220-6013-4C8F-BD56-9940B42CFFF6}" destId="{41B1FA95-B729-448D-890B-176BA9C9AD18}" srcOrd="1" destOrd="0" presId="urn:microsoft.com/office/officeart/2005/8/layout/orgChart1"/>
    <dgm:cxn modelId="{4FF51E18-2A2B-4A61-9686-F5540BCDFE43}" srcId="{EF2AC08E-AC00-4F7F-AFE5-1FECC0795F11}" destId="{A06039FF-2BAB-4BC2-8F6A-1ACEBB862F97}" srcOrd="1" destOrd="0" parTransId="{12CDD52E-D973-4B16-A3E5-CF8A40A2DE8F}" sibTransId="{DAB4DAE9-C35B-42A8-BD63-E05139B8AC79}"/>
    <dgm:cxn modelId="{8A036B3D-80A7-4EC7-87DF-928D65F0C3BD}" srcId="{FADBEC12-BFB3-452D-9479-EA1E77416E00}" destId="{EF2AC08E-AC00-4F7F-AFE5-1FECC0795F11}" srcOrd="1" destOrd="0" parTransId="{B0ADD919-B6A1-4245-99B5-7A13814B282F}" sibTransId="{41CD6A99-FB94-42BE-AF11-DBF84F907C12}"/>
    <dgm:cxn modelId="{DD33FDC7-D1BA-499B-8D95-8D8823397D1D}" srcId="{4991DD3A-5CA4-4DBE-A96C-B33718262EC0}" destId="{FADBEC12-BFB3-452D-9479-EA1E77416E00}" srcOrd="0" destOrd="0" parTransId="{F67F733A-6A12-486B-B017-0EBF779907AC}" sibTransId="{C683DCE1-97DE-44FC-8014-D67874F25CAD}"/>
    <dgm:cxn modelId="{2E3093C8-26F6-4AC1-B39A-1219F9F745F4}" type="presOf" srcId="{EF2AC08E-AC00-4F7F-AFE5-1FECC0795F11}" destId="{205CB57E-B858-46B2-AC55-7DFDAE9851AC}" srcOrd="1" destOrd="0" presId="urn:microsoft.com/office/officeart/2005/8/layout/orgChart1"/>
    <dgm:cxn modelId="{6D8B2E2A-5914-4EBA-B657-23BF13064D19}" type="presOf" srcId="{A06039FF-2BAB-4BC2-8F6A-1ACEBB862F97}" destId="{6BE3365D-397C-45CA-8AFE-ED0779114A3E}" srcOrd="0" destOrd="0" presId="urn:microsoft.com/office/officeart/2005/8/layout/orgChart1"/>
    <dgm:cxn modelId="{CB976291-9731-4BD5-84DB-77731445F012}" type="presOf" srcId="{EF2AC08E-AC00-4F7F-AFE5-1FECC0795F11}" destId="{EEE286AD-0E22-40CF-B931-E03BCE3A4AD7}" srcOrd="0" destOrd="0" presId="urn:microsoft.com/office/officeart/2005/8/layout/orgChart1"/>
    <dgm:cxn modelId="{04994EB0-4D96-44D5-A50D-794B74CDE827}" type="presOf" srcId="{B0ADD919-B6A1-4245-99B5-7A13814B282F}" destId="{69C1D20F-864A-4DF8-BF97-53361D45B985}" srcOrd="0" destOrd="0" presId="urn:microsoft.com/office/officeart/2005/8/layout/orgChart1"/>
    <dgm:cxn modelId="{2D9E2DE3-2F02-4F93-8A3E-C718A580A78F}" type="presOf" srcId="{53445220-6013-4C8F-BD56-9940B42CFFF6}" destId="{3E7BACB7-3DFE-4538-8D25-13B5E8740D4B}" srcOrd="0" destOrd="0" presId="urn:microsoft.com/office/officeart/2005/8/layout/orgChart1"/>
    <dgm:cxn modelId="{DC529DD2-CA42-4A04-8CDD-5791D86BF95A}" type="presOf" srcId="{04C97A20-1F13-4659-96AF-B732A3D29C04}" destId="{0C08287D-6316-45CF-BC3F-F2862799934B}" srcOrd="0" destOrd="0" presId="urn:microsoft.com/office/officeart/2005/8/layout/orgChart1"/>
    <dgm:cxn modelId="{C88EB6F9-F8D3-41EA-BD83-4ABC16EC1EFE}" type="presOf" srcId="{FADBEC12-BFB3-452D-9479-EA1E77416E00}" destId="{73179149-2072-488C-BE82-848E15A4D59C}" srcOrd="0" destOrd="0" presId="urn:microsoft.com/office/officeart/2005/8/layout/orgChart1"/>
    <dgm:cxn modelId="{A04356AB-4DA1-48EC-9AA0-0CD32EE5AA07}" type="presOf" srcId="{A06039FF-2BAB-4BC2-8F6A-1ACEBB862F97}" destId="{304471EB-5A02-4555-8CBE-C41539D67E43}" srcOrd="1" destOrd="0" presId="urn:microsoft.com/office/officeart/2005/8/layout/orgChart1"/>
    <dgm:cxn modelId="{526ED66D-7919-4E67-9662-B6E92238BC9B}" type="presOf" srcId="{12CDD52E-D973-4B16-A3E5-CF8A40A2DE8F}" destId="{AD854922-AB3F-42F6-A4AF-BF0667EDD802}" srcOrd="0" destOrd="0" presId="urn:microsoft.com/office/officeart/2005/8/layout/orgChart1"/>
    <dgm:cxn modelId="{695B1382-22B6-4C70-8815-F3C0B208B5F4}" type="presOf" srcId="{FADBEC12-BFB3-452D-9479-EA1E77416E00}" destId="{868770C5-89F9-4231-9CD6-9085DD86622C}" srcOrd="1" destOrd="0" presId="urn:microsoft.com/office/officeart/2005/8/layout/orgChart1"/>
    <dgm:cxn modelId="{6593140F-A974-48D2-9A15-B8F030F1F8DB}" srcId="{EF2AC08E-AC00-4F7F-AFE5-1FECC0795F11}" destId="{04C97A20-1F13-4659-96AF-B732A3D29C04}" srcOrd="0" destOrd="0" parTransId="{E50ABF58-5355-4E78-84D5-9AEC71C82B93}" sibTransId="{3C9F873C-68BC-4B3B-938A-4A3B74F98074}"/>
    <dgm:cxn modelId="{F66F06C6-E7D4-45E4-9ADF-4FEB726FAD79}" srcId="{FADBEC12-BFB3-452D-9479-EA1E77416E00}" destId="{53445220-6013-4C8F-BD56-9940B42CFFF6}" srcOrd="0" destOrd="0" parTransId="{916CA72F-3576-474C-8FB9-7C2F3A1DF6A9}" sibTransId="{01F77A92-8CA5-4257-A214-4FD0C9C5E597}"/>
    <dgm:cxn modelId="{0CE41785-3514-4DA7-B9B5-1340EA32DB63}" type="presOf" srcId="{E50ABF58-5355-4E78-84D5-9AEC71C82B93}" destId="{3F5E4402-52E0-4A05-AC89-1807AEB5F4A0}" srcOrd="0" destOrd="0" presId="urn:microsoft.com/office/officeart/2005/8/layout/orgChart1"/>
    <dgm:cxn modelId="{0F973D0A-206E-4EA6-8790-90DDA0EFD443}" type="presOf" srcId="{04C97A20-1F13-4659-96AF-B732A3D29C04}" destId="{4A4B7C82-0B3B-4F64-A1D5-666D181E35C1}" srcOrd="1" destOrd="0" presId="urn:microsoft.com/office/officeart/2005/8/layout/orgChart1"/>
    <dgm:cxn modelId="{7277DA35-DB65-443A-8D7A-F6AB83E027ED}" type="presOf" srcId="{4991DD3A-5CA4-4DBE-A96C-B33718262EC0}" destId="{4C045681-1CCA-4703-97BD-4774D7A6421E}" srcOrd="0" destOrd="0" presId="urn:microsoft.com/office/officeart/2005/8/layout/orgChart1"/>
    <dgm:cxn modelId="{E727BCF5-C7FA-441B-B5DB-8F2DCDC279E9}" type="presOf" srcId="{916CA72F-3576-474C-8FB9-7C2F3A1DF6A9}" destId="{A97A636B-55A6-4AFE-8223-51C09C8BFFB9}" srcOrd="0" destOrd="0" presId="urn:microsoft.com/office/officeart/2005/8/layout/orgChart1"/>
    <dgm:cxn modelId="{F9B3F472-0394-404F-9945-13711E889D68}" type="presParOf" srcId="{4C045681-1CCA-4703-97BD-4774D7A6421E}" destId="{2A1D9C50-F5B3-4664-8A1F-BD1C05346C33}" srcOrd="0" destOrd="0" presId="urn:microsoft.com/office/officeart/2005/8/layout/orgChart1"/>
    <dgm:cxn modelId="{F628158A-9FE8-41BE-A4C6-2B2C39A6EC50}" type="presParOf" srcId="{2A1D9C50-F5B3-4664-8A1F-BD1C05346C33}" destId="{76F65296-E6DB-4586-B132-0A1F8A2A5102}" srcOrd="0" destOrd="0" presId="urn:microsoft.com/office/officeart/2005/8/layout/orgChart1"/>
    <dgm:cxn modelId="{4724DEE4-4132-4B02-83F3-ADC85CB23BEE}" type="presParOf" srcId="{76F65296-E6DB-4586-B132-0A1F8A2A5102}" destId="{73179149-2072-488C-BE82-848E15A4D59C}" srcOrd="0" destOrd="0" presId="urn:microsoft.com/office/officeart/2005/8/layout/orgChart1"/>
    <dgm:cxn modelId="{6A0F4329-079C-4AE5-8BA1-F7424B2C221A}" type="presParOf" srcId="{76F65296-E6DB-4586-B132-0A1F8A2A5102}" destId="{868770C5-89F9-4231-9CD6-9085DD86622C}" srcOrd="1" destOrd="0" presId="urn:microsoft.com/office/officeart/2005/8/layout/orgChart1"/>
    <dgm:cxn modelId="{9D950556-AC0E-4F6B-9CCA-E9D2CE13E702}" type="presParOf" srcId="{2A1D9C50-F5B3-4664-8A1F-BD1C05346C33}" destId="{4796621E-074A-45DE-83F1-FF3A3EC205C4}" srcOrd="1" destOrd="0" presId="urn:microsoft.com/office/officeart/2005/8/layout/orgChart1"/>
    <dgm:cxn modelId="{64F9F7DB-1843-4BE3-8B56-52440F5D7BC3}" type="presParOf" srcId="{4796621E-074A-45DE-83F1-FF3A3EC205C4}" destId="{A97A636B-55A6-4AFE-8223-51C09C8BFFB9}" srcOrd="0" destOrd="0" presId="urn:microsoft.com/office/officeart/2005/8/layout/orgChart1"/>
    <dgm:cxn modelId="{B4785FF9-203E-40F0-9C87-FA88D6A37495}" type="presParOf" srcId="{4796621E-074A-45DE-83F1-FF3A3EC205C4}" destId="{4FA7144F-6786-4BC7-88C8-CA26AF9D9DCB}" srcOrd="1" destOrd="0" presId="urn:microsoft.com/office/officeart/2005/8/layout/orgChart1"/>
    <dgm:cxn modelId="{0269636C-2BA7-4EC4-85CB-2BE4BB6F6204}" type="presParOf" srcId="{4FA7144F-6786-4BC7-88C8-CA26AF9D9DCB}" destId="{AB573E39-B093-41B3-807D-D9674D577258}" srcOrd="0" destOrd="0" presId="urn:microsoft.com/office/officeart/2005/8/layout/orgChart1"/>
    <dgm:cxn modelId="{76D3361C-C175-409E-8383-AE1662DA024B}" type="presParOf" srcId="{AB573E39-B093-41B3-807D-D9674D577258}" destId="{3E7BACB7-3DFE-4538-8D25-13B5E8740D4B}" srcOrd="0" destOrd="0" presId="urn:microsoft.com/office/officeart/2005/8/layout/orgChart1"/>
    <dgm:cxn modelId="{4FCF5890-EEA1-4927-AC8B-139B31CCDADA}" type="presParOf" srcId="{AB573E39-B093-41B3-807D-D9674D577258}" destId="{41B1FA95-B729-448D-890B-176BA9C9AD18}" srcOrd="1" destOrd="0" presId="urn:microsoft.com/office/officeart/2005/8/layout/orgChart1"/>
    <dgm:cxn modelId="{7F450B84-B4B5-4DFB-B9B6-4D6081B7A5B9}" type="presParOf" srcId="{4FA7144F-6786-4BC7-88C8-CA26AF9D9DCB}" destId="{E6EC4F19-D9E0-470D-87EE-25DEEBF77034}" srcOrd="1" destOrd="0" presId="urn:microsoft.com/office/officeart/2005/8/layout/orgChart1"/>
    <dgm:cxn modelId="{718B99BD-1242-49E5-88D6-C33287E63B42}" type="presParOf" srcId="{4FA7144F-6786-4BC7-88C8-CA26AF9D9DCB}" destId="{F86A4615-9CDD-4A74-99AD-9F7E8EB91C97}" srcOrd="2" destOrd="0" presId="urn:microsoft.com/office/officeart/2005/8/layout/orgChart1"/>
    <dgm:cxn modelId="{D223710A-B707-4AEE-9DF1-F33E0CDDED63}" type="presParOf" srcId="{4796621E-074A-45DE-83F1-FF3A3EC205C4}" destId="{69C1D20F-864A-4DF8-BF97-53361D45B985}" srcOrd="2" destOrd="0" presId="urn:microsoft.com/office/officeart/2005/8/layout/orgChart1"/>
    <dgm:cxn modelId="{DCF47542-123B-4CFD-BC1C-07937F284897}" type="presParOf" srcId="{4796621E-074A-45DE-83F1-FF3A3EC205C4}" destId="{250BED62-C0F6-4D17-95B5-D88C905BC48D}" srcOrd="3" destOrd="0" presId="urn:microsoft.com/office/officeart/2005/8/layout/orgChart1"/>
    <dgm:cxn modelId="{6EBB5682-2539-4D88-8EC3-1FE7361B8259}" type="presParOf" srcId="{250BED62-C0F6-4D17-95B5-D88C905BC48D}" destId="{FDCC54AC-8FD0-4374-B28B-D36115D6D54C}" srcOrd="0" destOrd="0" presId="urn:microsoft.com/office/officeart/2005/8/layout/orgChart1"/>
    <dgm:cxn modelId="{DA0A7BE6-5F34-487F-A097-9F2DA5CC8E2B}" type="presParOf" srcId="{FDCC54AC-8FD0-4374-B28B-D36115D6D54C}" destId="{EEE286AD-0E22-40CF-B931-E03BCE3A4AD7}" srcOrd="0" destOrd="0" presId="urn:microsoft.com/office/officeart/2005/8/layout/orgChart1"/>
    <dgm:cxn modelId="{F7DAFA62-FA50-464F-B697-F514192A254B}" type="presParOf" srcId="{FDCC54AC-8FD0-4374-B28B-D36115D6D54C}" destId="{205CB57E-B858-46B2-AC55-7DFDAE9851AC}" srcOrd="1" destOrd="0" presId="urn:microsoft.com/office/officeart/2005/8/layout/orgChart1"/>
    <dgm:cxn modelId="{98DE2DE5-0C56-4354-9309-9A95F9EE83FE}" type="presParOf" srcId="{250BED62-C0F6-4D17-95B5-D88C905BC48D}" destId="{336A36BA-CFEF-4B7E-8095-5BF23029A62B}" srcOrd="1" destOrd="0" presId="urn:microsoft.com/office/officeart/2005/8/layout/orgChart1"/>
    <dgm:cxn modelId="{6A2455C0-B28B-4B2E-9178-AA7AF109E252}" type="presParOf" srcId="{336A36BA-CFEF-4B7E-8095-5BF23029A62B}" destId="{3F5E4402-52E0-4A05-AC89-1807AEB5F4A0}" srcOrd="0" destOrd="0" presId="urn:microsoft.com/office/officeart/2005/8/layout/orgChart1"/>
    <dgm:cxn modelId="{AABAC131-FE14-48C1-9504-EB1C8875474B}" type="presParOf" srcId="{336A36BA-CFEF-4B7E-8095-5BF23029A62B}" destId="{A43CC984-3CAF-4334-943F-B29FD7AE3FDD}" srcOrd="1" destOrd="0" presId="urn:microsoft.com/office/officeart/2005/8/layout/orgChart1"/>
    <dgm:cxn modelId="{5695A195-EA9D-428E-A4E3-3B2333B76C98}" type="presParOf" srcId="{A43CC984-3CAF-4334-943F-B29FD7AE3FDD}" destId="{94A44555-5814-4B7F-AAEE-EF79B101E567}" srcOrd="0" destOrd="0" presId="urn:microsoft.com/office/officeart/2005/8/layout/orgChart1"/>
    <dgm:cxn modelId="{A2666363-7DC7-4DB3-8FF9-A27A6F0A6B99}" type="presParOf" srcId="{94A44555-5814-4B7F-AAEE-EF79B101E567}" destId="{0C08287D-6316-45CF-BC3F-F2862799934B}" srcOrd="0" destOrd="0" presId="urn:microsoft.com/office/officeart/2005/8/layout/orgChart1"/>
    <dgm:cxn modelId="{AE1D0BA9-4F8B-4AC7-B428-19AE61CE4496}" type="presParOf" srcId="{94A44555-5814-4B7F-AAEE-EF79B101E567}" destId="{4A4B7C82-0B3B-4F64-A1D5-666D181E35C1}" srcOrd="1" destOrd="0" presId="urn:microsoft.com/office/officeart/2005/8/layout/orgChart1"/>
    <dgm:cxn modelId="{3FE49760-4F8F-4B3E-AE58-ED62D08C9E2B}" type="presParOf" srcId="{A43CC984-3CAF-4334-943F-B29FD7AE3FDD}" destId="{A5DE3CFD-75C4-4777-84C7-74ADE47DB677}" srcOrd="1" destOrd="0" presId="urn:microsoft.com/office/officeart/2005/8/layout/orgChart1"/>
    <dgm:cxn modelId="{4861764B-1A2C-460B-9937-1517F473755F}" type="presParOf" srcId="{A43CC984-3CAF-4334-943F-B29FD7AE3FDD}" destId="{616293C6-AC17-447D-9657-4CF0344F3137}" srcOrd="2" destOrd="0" presId="urn:microsoft.com/office/officeart/2005/8/layout/orgChart1"/>
    <dgm:cxn modelId="{F2FEAA76-653D-4D62-8D23-1F22CFC99A2B}" type="presParOf" srcId="{336A36BA-CFEF-4B7E-8095-5BF23029A62B}" destId="{AD854922-AB3F-42F6-A4AF-BF0667EDD802}" srcOrd="2" destOrd="0" presId="urn:microsoft.com/office/officeart/2005/8/layout/orgChart1"/>
    <dgm:cxn modelId="{63E9C25D-68A1-49F5-9297-ABD3965F5D07}" type="presParOf" srcId="{336A36BA-CFEF-4B7E-8095-5BF23029A62B}" destId="{9FB796E6-CEEA-4E50-BE5C-7B03B70BE029}" srcOrd="3" destOrd="0" presId="urn:microsoft.com/office/officeart/2005/8/layout/orgChart1"/>
    <dgm:cxn modelId="{D31E8700-EFF6-4C0A-B11D-4CA8E4552AF3}" type="presParOf" srcId="{9FB796E6-CEEA-4E50-BE5C-7B03B70BE029}" destId="{C80E154F-E444-4C39-BCBF-B1657471D174}" srcOrd="0" destOrd="0" presId="urn:microsoft.com/office/officeart/2005/8/layout/orgChart1"/>
    <dgm:cxn modelId="{3D4BFC11-1E97-4AD2-B670-868F7F59DB9B}" type="presParOf" srcId="{C80E154F-E444-4C39-BCBF-B1657471D174}" destId="{6BE3365D-397C-45CA-8AFE-ED0779114A3E}" srcOrd="0" destOrd="0" presId="urn:microsoft.com/office/officeart/2005/8/layout/orgChart1"/>
    <dgm:cxn modelId="{3DE08F98-E8B3-467D-A618-4E338D8A9072}" type="presParOf" srcId="{C80E154F-E444-4C39-BCBF-B1657471D174}" destId="{304471EB-5A02-4555-8CBE-C41539D67E43}" srcOrd="1" destOrd="0" presId="urn:microsoft.com/office/officeart/2005/8/layout/orgChart1"/>
    <dgm:cxn modelId="{A39D1703-1805-4951-A1C0-8BBD8EDDD795}" type="presParOf" srcId="{9FB796E6-CEEA-4E50-BE5C-7B03B70BE029}" destId="{CDE187F6-5F1F-45DF-85EB-59A5E53AAD2C}" srcOrd="1" destOrd="0" presId="urn:microsoft.com/office/officeart/2005/8/layout/orgChart1"/>
    <dgm:cxn modelId="{14AF639A-EAD5-44C5-8F4D-35B0EEED34D9}" type="presParOf" srcId="{9FB796E6-CEEA-4E50-BE5C-7B03B70BE029}" destId="{5EEB6F06-3AAA-45B1-B1B8-1633A43D8BD0}" srcOrd="2" destOrd="0" presId="urn:microsoft.com/office/officeart/2005/8/layout/orgChart1"/>
    <dgm:cxn modelId="{72AA04A4-38B4-43C4-B21A-E37B4FA86BF3}" type="presParOf" srcId="{250BED62-C0F6-4D17-95B5-D88C905BC48D}" destId="{DB22CFFD-3A79-4923-A046-00A51BC0A5CE}" srcOrd="2" destOrd="0" presId="urn:microsoft.com/office/officeart/2005/8/layout/orgChart1"/>
    <dgm:cxn modelId="{6B42A55A-30F4-4790-9F45-B90861C1344D}" type="presParOf" srcId="{2A1D9C50-F5B3-4664-8A1F-BD1C05346C33}" destId="{D75004E2-C779-4240-B449-075E145DCD39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991DD3A-5CA4-4DBE-A96C-B33718262EC0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ADBEC12-BFB3-452D-9479-EA1E77416E00}">
      <dgm:prSet phldrT="[Text]" custT="1"/>
      <dgm:spPr/>
      <dgm:t>
        <a:bodyPr/>
        <a:lstStyle/>
        <a:p>
          <a:r>
            <a:rPr lang="cs-CZ" sz="2400" b="1" dirty="0" smtClean="0"/>
            <a:t>Druhy pojiva</a:t>
          </a:r>
          <a:endParaRPr lang="cs-CZ" sz="2400" b="1" dirty="0"/>
        </a:p>
      </dgm:t>
    </dgm:pt>
    <dgm:pt modelId="{F67F733A-6A12-486B-B017-0EBF779907AC}" type="parTrans" cxnId="{DD33FDC7-D1BA-499B-8D95-8D8823397D1D}">
      <dgm:prSet/>
      <dgm:spPr/>
      <dgm:t>
        <a:bodyPr/>
        <a:lstStyle/>
        <a:p>
          <a:endParaRPr lang="cs-CZ"/>
        </a:p>
      </dgm:t>
    </dgm:pt>
    <dgm:pt modelId="{C683DCE1-97DE-44FC-8014-D67874F25CAD}" type="sibTrans" cxnId="{DD33FDC7-D1BA-499B-8D95-8D8823397D1D}">
      <dgm:prSet/>
      <dgm:spPr/>
      <dgm:t>
        <a:bodyPr/>
        <a:lstStyle/>
        <a:p>
          <a:endParaRPr lang="cs-CZ"/>
        </a:p>
      </dgm:t>
    </dgm:pt>
    <dgm:pt modelId="{53445220-6013-4C8F-BD56-9940B42CFFF6}">
      <dgm:prSet phldrT="[Text]"/>
      <dgm:spPr/>
      <dgm:t>
        <a:bodyPr/>
        <a:lstStyle/>
        <a:p>
          <a:r>
            <a:rPr lang="cs-CZ" b="1" dirty="0" smtClean="0"/>
            <a:t>V</a:t>
          </a:r>
        </a:p>
        <a:p>
          <a:r>
            <a:rPr lang="cs-CZ" dirty="0" smtClean="0"/>
            <a:t>Keramické</a:t>
          </a:r>
          <a:endParaRPr lang="cs-CZ" dirty="0"/>
        </a:p>
      </dgm:t>
    </dgm:pt>
    <dgm:pt modelId="{916CA72F-3576-474C-8FB9-7C2F3A1DF6A9}" type="parTrans" cxnId="{F66F06C6-E7D4-45E4-9ADF-4FEB726FAD79}">
      <dgm:prSet/>
      <dgm:spPr/>
      <dgm:t>
        <a:bodyPr/>
        <a:lstStyle/>
        <a:p>
          <a:endParaRPr lang="cs-CZ"/>
        </a:p>
      </dgm:t>
    </dgm:pt>
    <dgm:pt modelId="{01F77A92-8CA5-4257-A214-4FD0C9C5E597}" type="sibTrans" cxnId="{F66F06C6-E7D4-45E4-9ADF-4FEB726FAD79}">
      <dgm:prSet/>
      <dgm:spPr/>
      <dgm:t>
        <a:bodyPr/>
        <a:lstStyle/>
        <a:p>
          <a:endParaRPr lang="cs-CZ"/>
        </a:p>
      </dgm:t>
    </dgm:pt>
    <dgm:pt modelId="{EF2AC08E-AC00-4F7F-AFE5-1FECC0795F11}">
      <dgm:prSet/>
      <dgm:spPr/>
      <dgm:t>
        <a:bodyPr/>
        <a:lstStyle/>
        <a:p>
          <a:r>
            <a:rPr lang="cs-CZ" b="1" dirty="0" smtClean="0"/>
            <a:t>S</a:t>
          </a:r>
        </a:p>
        <a:p>
          <a:r>
            <a:rPr lang="cs-CZ" dirty="0" smtClean="0"/>
            <a:t>Silikátové</a:t>
          </a:r>
          <a:endParaRPr lang="cs-CZ" dirty="0"/>
        </a:p>
      </dgm:t>
    </dgm:pt>
    <dgm:pt modelId="{B0ADD919-B6A1-4245-99B5-7A13814B282F}" type="parTrans" cxnId="{8A036B3D-80A7-4EC7-87DF-928D65F0C3BD}">
      <dgm:prSet/>
      <dgm:spPr/>
      <dgm:t>
        <a:bodyPr/>
        <a:lstStyle/>
        <a:p>
          <a:endParaRPr lang="cs-CZ"/>
        </a:p>
      </dgm:t>
    </dgm:pt>
    <dgm:pt modelId="{41CD6A99-FB94-42BE-AF11-DBF84F907C12}" type="sibTrans" cxnId="{8A036B3D-80A7-4EC7-87DF-928D65F0C3BD}">
      <dgm:prSet/>
      <dgm:spPr/>
      <dgm:t>
        <a:bodyPr/>
        <a:lstStyle/>
        <a:p>
          <a:endParaRPr lang="cs-CZ"/>
        </a:p>
      </dgm:t>
    </dgm:pt>
    <dgm:pt modelId="{A34A0EFD-AA44-4397-A99F-446F39E3B0A9}">
      <dgm:prSet/>
      <dgm:spPr/>
      <dgm:t>
        <a:bodyPr/>
        <a:lstStyle/>
        <a:p>
          <a:r>
            <a:rPr lang="cs-CZ" b="1" dirty="0" smtClean="0"/>
            <a:t>R</a:t>
          </a:r>
        </a:p>
        <a:p>
          <a:r>
            <a:rPr lang="cs-CZ" dirty="0" smtClean="0"/>
            <a:t>Pryžové</a:t>
          </a:r>
          <a:endParaRPr lang="cs-CZ" dirty="0"/>
        </a:p>
      </dgm:t>
    </dgm:pt>
    <dgm:pt modelId="{2109A57B-D381-40B5-8CBE-6B33CACAD466}" type="parTrans" cxnId="{D91968C3-A919-44F7-8096-C4C78CD09297}">
      <dgm:prSet/>
      <dgm:spPr/>
      <dgm:t>
        <a:bodyPr/>
        <a:lstStyle/>
        <a:p>
          <a:endParaRPr lang="cs-CZ"/>
        </a:p>
      </dgm:t>
    </dgm:pt>
    <dgm:pt modelId="{855AACB0-DC2B-443C-870F-42D21BF7E9F0}" type="sibTrans" cxnId="{D91968C3-A919-44F7-8096-C4C78CD09297}">
      <dgm:prSet/>
      <dgm:spPr/>
      <dgm:t>
        <a:bodyPr/>
        <a:lstStyle/>
        <a:p>
          <a:endParaRPr lang="cs-CZ"/>
        </a:p>
      </dgm:t>
    </dgm:pt>
    <dgm:pt modelId="{1952E49A-917C-4285-809B-C271A0A3E7A9}">
      <dgm:prSet/>
      <dgm:spPr/>
      <dgm:t>
        <a:bodyPr/>
        <a:lstStyle/>
        <a:p>
          <a:r>
            <a:rPr lang="cs-CZ" b="1" dirty="0" smtClean="0"/>
            <a:t>E</a:t>
          </a:r>
        </a:p>
        <a:p>
          <a:r>
            <a:rPr lang="cs-CZ" dirty="0" smtClean="0"/>
            <a:t>Šelakové</a:t>
          </a:r>
          <a:endParaRPr lang="cs-CZ" dirty="0"/>
        </a:p>
      </dgm:t>
    </dgm:pt>
    <dgm:pt modelId="{54DF3E24-83CD-4C7A-9A59-770D573BAFEB}" type="parTrans" cxnId="{47B6A894-8936-4509-8F12-38C6A9FBFEBA}">
      <dgm:prSet/>
      <dgm:spPr/>
      <dgm:t>
        <a:bodyPr/>
        <a:lstStyle/>
        <a:p>
          <a:endParaRPr lang="cs-CZ"/>
        </a:p>
      </dgm:t>
    </dgm:pt>
    <dgm:pt modelId="{C4A53E45-EBC2-4BEA-9896-12C373F02430}" type="sibTrans" cxnId="{47B6A894-8936-4509-8F12-38C6A9FBFEBA}">
      <dgm:prSet/>
      <dgm:spPr/>
      <dgm:t>
        <a:bodyPr/>
        <a:lstStyle/>
        <a:p>
          <a:endParaRPr lang="cs-CZ"/>
        </a:p>
      </dgm:t>
    </dgm:pt>
    <dgm:pt modelId="{4BB4985D-3ACC-40DB-8C87-A4BD532B4E46}">
      <dgm:prSet/>
      <dgm:spPr/>
      <dgm:t>
        <a:bodyPr/>
        <a:lstStyle/>
        <a:p>
          <a:r>
            <a:rPr lang="cs-CZ" b="1" dirty="0" smtClean="0"/>
            <a:t>Mg</a:t>
          </a:r>
        </a:p>
        <a:p>
          <a:r>
            <a:rPr lang="cs-CZ" dirty="0" smtClean="0"/>
            <a:t>Magnezitové</a:t>
          </a:r>
          <a:endParaRPr lang="cs-CZ" dirty="0"/>
        </a:p>
      </dgm:t>
    </dgm:pt>
    <dgm:pt modelId="{B4E1BE8A-D65F-480E-BF4F-36A8DD639665}" type="parTrans" cxnId="{6262D0CF-0CAB-4E45-857E-B61D08D7AF45}">
      <dgm:prSet/>
      <dgm:spPr/>
      <dgm:t>
        <a:bodyPr/>
        <a:lstStyle/>
        <a:p>
          <a:endParaRPr lang="cs-CZ"/>
        </a:p>
      </dgm:t>
    </dgm:pt>
    <dgm:pt modelId="{46CD0218-B0B0-4054-9590-A6323EEDDD59}" type="sibTrans" cxnId="{6262D0CF-0CAB-4E45-857E-B61D08D7AF45}">
      <dgm:prSet/>
      <dgm:spPr/>
      <dgm:t>
        <a:bodyPr/>
        <a:lstStyle/>
        <a:p>
          <a:endParaRPr lang="cs-CZ"/>
        </a:p>
      </dgm:t>
    </dgm:pt>
    <dgm:pt modelId="{4C045681-1CCA-4703-97BD-4774D7A6421E}" type="pres">
      <dgm:prSet presAssocID="{4991DD3A-5CA4-4DBE-A96C-B33718262EC0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2A1D9C50-F5B3-4664-8A1F-BD1C05346C33}" type="pres">
      <dgm:prSet presAssocID="{FADBEC12-BFB3-452D-9479-EA1E77416E00}" presName="hierRoot1" presStyleCnt="0">
        <dgm:presLayoutVars>
          <dgm:hierBranch val="init"/>
        </dgm:presLayoutVars>
      </dgm:prSet>
      <dgm:spPr/>
    </dgm:pt>
    <dgm:pt modelId="{76F65296-E6DB-4586-B132-0A1F8A2A5102}" type="pres">
      <dgm:prSet presAssocID="{FADBEC12-BFB3-452D-9479-EA1E77416E00}" presName="rootComposite1" presStyleCnt="0"/>
      <dgm:spPr/>
    </dgm:pt>
    <dgm:pt modelId="{73179149-2072-488C-BE82-848E15A4D59C}" type="pres">
      <dgm:prSet presAssocID="{FADBEC12-BFB3-452D-9479-EA1E77416E00}" presName="rootText1" presStyleLbl="node0" presStyleIdx="0" presStyleCnt="1" custScaleX="300457" custScaleY="199918" custLinFactNeighborX="1315" custLinFactNeighborY="26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68770C5-89F9-4231-9CD6-9085DD86622C}" type="pres">
      <dgm:prSet presAssocID="{FADBEC12-BFB3-452D-9479-EA1E77416E00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796621E-074A-45DE-83F1-FF3A3EC205C4}" type="pres">
      <dgm:prSet presAssocID="{FADBEC12-BFB3-452D-9479-EA1E77416E00}" presName="hierChild2" presStyleCnt="0"/>
      <dgm:spPr/>
    </dgm:pt>
    <dgm:pt modelId="{A97A636B-55A6-4AFE-8223-51C09C8BFFB9}" type="pres">
      <dgm:prSet presAssocID="{916CA72F-3576-474C-8FB9-7C2F3A1DF6A9}" presName="Name37" presStyleLbl="parChTrans1D2" presStyleIdx="0" presStyleCnt="5"/>
      <dgm:spPr/>
      <dgm:t>
        <a:bodyPr/>
        <a:lstStyle/>
        <a:p>
          <a:endParaRPr lang="cs-CZ"/>
        </a:p>
      </dgm:t>
    </dgm:pt>
    <dgm:pt modelId="{4FA7144F-6786-4BC7-88C8-CA26AF9D9DCB}" type="pres">
      <dgm:prSet presAssocID="{53445220-6013-4C8F-BD56-9940B42CFFF6}" presName="hierRoot2" presStyleCnt="0">
        <dgm:presLayoutVars>
          <dgm:hierBranch val="init"/>
        </dgm:presLayoutVars>
      </dgm:prSet>
      <dgm:spPr/>
    </dgm:pt>
    <dgm:pt modelId="{AB573E39-B093-41B3-807D-D9674D577258}" type="pres">
      <dgm:prSet presAssocID="{53445220-6013-4C8F-BD56-9940B42CFFF6}" presName="rootComposite" presStyleCnt="0"/>
      <dgm:spPr/>
    </dgm:pt>
    <dgm:pt modelId="{3E7BACB7-3DFE-4538-8D25-13B5E8740D4B}" type="pres">
      <dgm:prSet presAssocID="{53445220-6013-4C8F-BD56-9940B42CFFF6}" presName="rootText" presStyleLbl="node2" presStyleIdx="0" presStyleCnt="5" custScaleY="20728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1B1FA95-B729-448D-890B-176BA9C9AD18}" type="pres">
      <dgm:prSet presAssocID="{53445220-6013-4C8F-BD56-9940B42CFFF6}" presName="rootConnector" presStyleLbl="node2" presStyleIdx="0" presStyleCnt="5"/>
      <dgm:spPr/>
      <dgm:t>
        <a:bodyPr/>
        <a:lstStyle/>
        <a:p>
          <a:endParaRPr lang="cs-CZ"/>
        </a:p>
      </dgm:t>
    </dgm:pt>
    <dgm:pt modelId="{E6EC4F19-D9E0-470D-87EE-25DEEBF77034}" type="pres">
      <dgm:prSet presAssocID="{53445220-6013-4C8F-BD56-9940B42CFFF6}" presName="hierChild4" presStyleCnt="0"/>
      <dgm:spPr/>
    </dgm:pt>
    <dgm:pt modelId="{F86A4615-9CDD-4A74-99AD-9F7E8EB91C97}" type="pres">
      <dgm:prSet presAssocID="{53445220-6013-4C8F-BD56-9940B42CFFF6}" presName="hierChild5" presStyleCnt="0"/>
      <dgm:spPr/>
    </dgm:pt>
    <dgm:pt modelId="{69C1D20F-864A-4DF8-BF97-53361D45B985}" type="pres">
      <dgm:prSet presAssocID="{B0ADD919-B6A1-4245-99B5-7A13814B282F}" presName="Name37" presStyleLbl="parChTrans1D2" presStyleIdx="1" presStyleCnt="5"/>
      <dgm:spPr/>
      <dgm:t>
        <a:bodyPr/>
        <a:lstStyle/>
        <a:p>
          <a:endParaRPr lang="cs-CZ"/>
        </a:p>
      </dgm:t>
    </dgm:pt>
    <dgm:pt modelId="{250BED62-C0F6-4D17-95B5-D88C905BC48D}" type="pres">
      <dgm:prSet presAssocID="{EF2AC08E-AC00-4F7F-AFE5-1FECC0795F11}" presName="hierRoot2" presStyleCnt="0">
        <dgm:presLayoutVars>
          <dgm:hierBranch val="init"/>
        </dgm:presLayoutVars>
      </dgm:prSet>
      <dgm:spPr/>
    </dgm:pt>
    <dgm:pt modelId="{FDCC54AC-8FD0-4374-B28B-D36115D6D54C}" type="pres">
      <dgm:prSet presAssocID="{EF2AC08E-AC00-4F7F-AFE5-1FECC0795F11}" presName="rootComposite" presStyleCnt="0"/>
      <dgm:spPr/>
    </dgm:pt>
    <dgm:pt modelId="{EEE286AD-0E22-40CF-B931-E03BCE3A4AD7}" type="pres">
      <dgm:prSet presAssocID="{EF2AC08E-AC00-4F7F-AFE5-1FECC0795F11}" presName="rootText" presStyleLbl="node2" presStyleIdx="1" presStyleCnt="5" custScaleY="20728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05CB57E-B858-46B2-AC55-7DFDAE9851AC}" type="pres">
      <dgm:prSet presAssocID="{EF2AC08E-AC00-4F7F-AFE5-1FECC0795F11}" presName="rootConnector" presStyleLbl="node2" presStyleIdx="1" presStyleCnt="5"/>
      <dgm:spPr/>
      <dgm:t>
        <a:bodyPr/>
        <a:lstStyle/>
        <a:p>
          <a:endParaRPr lang="cs-CZ"/>
        </a:p>
      </dgm:t>
    </dgm:pt>
    <dgm:pt modelId="{336A36BA-CFEF-4B7E-8095-5BF23029A62B}" type="pres">
      <dgm:prSet presAssocID="{EF2AC08E-AC00-4F7F-AFE5-1FECC0795F11}" presName="hierChild4" presStyleCnt="0"/>
      <dgm:spPr/>
    </dgm:pt>
    <dgm:pt modelId="{DB22CFFD-3A79-4923-A046-00A51BC0A5CE}" type="pres">
      <dgm:prSet presAssocID="{EF2AC08E-AC00-4F7F-AFE5-1FECC0795F11}" presName="hierChild5" presStyleCnt="0"/>
      <dgm:spPr/>
    </dgm:pt>
    <dgm:pt modelId="{BE3EB467-FA98-498E-B6CF-5A894432ADDB}" type="pres">
      <dgm:prSet presAssocID="{2109A57B-D381-40B5-8CBE-6B33CACAD466}" presName="Name37" presStyleLbl="parChTrans1D2" presStyleIdx="2" presStyleCnt="5"/>
      <dgm:spPr/>
      <dgm:t>
        <a:bodyPr/>
        <a:lstStyle/>
        <a:p>
          <a:endParaRPr lang="cs-CZ"/>
        </a:p>
      </dgm:t>
    </dgm:pt>
    <dgm:pt modelId="{1FB259E6-9F10-47A1-BF01-BF6A5267B824}" type="pres">
      <dgm:prSet presAssocID="{A34A0EFD-AA44-4397-A99F-446F39E3B0A9}" presName="hierRoot2" presStyleCnt="0">
        <dgm:presLayoutVars>
          <dgm:hierBranch val="init"/>
        </dgm:presLayoutVars>
      </dgm:prSet>
      <dgm:spPr/>
    </dgm:pt>
    <dgm:pt modelId="{971466B3-E265-47AE-B6F9-54FE521498E8}" type="pres">
      <dgm:prSet presAssocID="{A34A0EFD-AA44-4397-A99F-446F39E3B0A9}" presName="rootComposite" presStyleCnt="0"/>
      <dgm:spPr/>
    </dgm:pt>
    <dgm:pt modelId="{FFAE37E8-4265-4887-A1A9-21DF50DD0BB9}" type="pres">
      <dgm:prSet presAssocID="{A34A0EFD-AA44-4397-A99F-446F39E3B0A9}" presName="rootText" presStyleLbl="node2" presStyleIdx="2" presStyleCnt="5" custScaleY="20676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88A6A3F-8422-486D-BC42-B99E8E8FA537}" type="pres">
      <dgm:prSet presAssocID="{A34A0EFD-AA44-4397-A99F-446F39E3B0A9}" presName="rootConnector" presStyleLbl="node2" presStyleIdx="2" presStyleCnt="5"/>
      <dgm:spPr/>
      <dgm:t>
        <a:bodyPr/>
        <a:lstStyle/>
        <a:p>
          <a:endParaRPr lang="cs-CZ"/>
        </a:p>
      </dgm:t>
    </dgm:pt>
    <dgm:pt modelId="{5440E50C-6976-443B-9D43-6A1C14569FC3}" type="pres">
      <dgm:prSet presAssocID="{A34A0EFD-AA44-4397-A99F-446F39E3B0A9}" presName="hierChild4" presStyleCnt="0"/>
      <dgm:spPr/>
    </dgm:pt>
    <dgm:pt modelId="{825754C9-090D-485D-AD27-11CFA87D84B5}" type="pres">
      <dgm:prSet presAssocID="{A34A0EFD-AA44-4397-A99F-446F39E3B0A9}" presName="hierChild5" presStyleCnt="0"/>
      <dgm:spPr/>
    </dgm:pt>
    <dgm:pt modelId="{E415F01F-0A2C-4665-B7F2-518FA462AD4F}" type="pres">
      <dgm:prSet presAssocID="{54DF3E24-83CD-4C7A-9A59-770D573BAFEB}" presName="Name37" presStyleLbl="parChTrans1D2" presStyleIdx="3" presStyleCnt="5"/>
      <dgm:spPr/>
      <dgm:t>
        <a:bodyPr/>
        <a:lstStyle/>
        <a:p>
          <a:endParaRPr lang="cs-CZ"/>
        </a:p>
      </dgm:t>
    </dgm:pt>
    <dgm:pt modelId="{4EF6117A-BA53-4C27-88CA-3B516AE7A33A}" type="pres">
      <dgm:prSet presAssocID="{1952E49A-917C-4285-809B-C271A0A3E7A9}" presName="hierRoot2" presStyleCnt="0">
        <dgm:presLayoutVars>
          <dgm:hierBranch val="init"/>
        </dgm:presLayoutVars>
      </dgm:prSet>
      <dgm:spPr/>
    </dgm:pt>
    <dgm:pt modelId="{FFA8A5E8-D984-4C0E-851E-89B648A01755}" type="pres">
      <dgm:prSet presAssocID="{1952E49A-917C-4285-809B-C271A0A3E7A9}" presName="rootComposite" presStyleCnt="0"/>
      <dgm:spPr/>
    </dgm:pt>
    <dgm:pt modelId="{2E40D93F-F3E0-4277-ABAA-5737FDCF95D6}" type="pres">
      <dgm:prSet presAssocID="{1952E49A-917C-4285-809B-C271A0A3E7A9}" presName="rootText" presStyleLbl="node2" presStyleIdx="3" presStyleCnt="5" custScaleY="20676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135DF93-1FBA-4263-BC11-CF9A3E25CF72}" type="pres">
      <dgm:prSet presAssocID="{1952E49A-917C-4285-809B-C271A0A3E7A9}" presName="rootConnector" presStyleLbl="node2" presStyleIdx="3" presStyleCnt="5"/>
      <dgm:spPr/>
      <dgm:t>
        <a:bodyPr/>
        <a:lstStyle/>
        <a:p>
          <a:endParaRPr lang="cs-CZ"/>
        </a:p>
      </dgm:t>
    </dgm:pt>
    <dgm:pt modelId="{6D920184-B44D-4622-9683-EF4BB013C656}" type="pres">
      <dgm:prSet presAssocID="{1952E49A-917C-4285-809B-C271A0A3E7A9}" presName="hierChild4" presStyleCnt="0"/>
      <dgm:spPr/>
    </dgm:pt>
    <dgm:pt modelId="{464C3D65-E350-4AEC-AC0E-C366F1691623}" type="pres">
      <dgm:prSet presAssocID="{1952E49A-917C-4285-809B-C271A0A3E7A9}" presName="hierChild5" presStyleCnt="0"/>
      <dgm:spPr/>
    </dgm:pt>
    <dgm:pt modelId="{D34B82CC-56AF-42F9-A13E-45D06C523A25}" type="pres">
      <dgm:prSet presAssocID="{B4E1BE8A-D65F-480E-BF4F-36A8DD639665}" presName="Name37" presStyleLbl="parChTrans1D2" presStyleIdx="4" presStyleCnt="5"/>
      <dgm:spPr/>
    </dgm:pt>
    <dgm:pt modelId="{A47258CE-1953-4885-B316-4BEB31FEC43F}" type="pres">
      <dgm:prSet presAssocID="{4BB4985D-3ACC-40DB-8C87-A4BD532B4E46}" presName="hierRoot2" presStyleCnt="0">
        <dgm:presLayoutVars>
          <dgm:hierBranch val="init"/>
        </dgm:presLayoutVars>
      </dgm:prSet>
      <dgm:spPr/>
    </dgm:pt>
    <dgm:pt modelId="{EB61AA76-5381-40AA-B4AB-9AAFCD49E791}" type="pres">
      <dgm:prSet presAssocID="{4BB4985D-3ACC-40DB-8C87-A4BD532B4E46}" presName="rootComposite" presStyleCnt="0"/>
      <dgm:spPr/>
    </dgm:pt>
    <dgm:pt modelId="{99046BDD-1210-498C-B25F-8FE499600B7D}" type="pres">
      <dgm:prSet presAssocID="{4BB4985D-3ACC-40DB-8C87-A4BD532B4E46}" presName="rootText" presStyleLbl="node2" presStyleIdx="4" presStyleCnt="5" custScaleY="206762">
        <dgm:presLayoutVars>
          <dgm:chPref val="3"/>
        </dgm:presLayoutVars>
      </dgm:prSet>
      <dgm:spPr/>
    </dgm:pt>
    <dgm:pt modelId="{EB37B2BB-2CA5-4BB5-BA5A-BF5C8F92E092}" type="pres">
      <dgm:prSet presAssocID="{4BB4985D-3ACC-40DB-8C87-A4BD532B4E46}" presName="rootConnector" presStyleLbl="node2" presStyleIdx="4" presStyleCnt="5"/>
      <dgm:spPr/>
    </dgm:pt>
    <dgm:pt modelId="{3C912B9D-D78E-4B79-9AC6-E8462057086D}" type="pres">
      <dgm:prSet presAssocID="{4BB4985D-3ACC-40DB-8C87-A4BD532B4E46}" presName="hierChild4" presStyleCnt="0"/>
      <dgm:spPr/>
    </dgm:pt>
    <dgm:pt modelId="{A5FF3B20-D27A-46F7-A8E8-873A5C0DF298}" type="pres">
      <dgm:prSet presAssocID="{4BB4985D-3ACC-40DB-8C87-A4BD532B4E46}" presName="hierChild5" presStyleCnt="0"/>
      <dgm:spPr/>
    </dgm:pt>
    <dgm:pt modelId="{D75004E2-C779-4240-B449-075E145DCD39}" type="pres">
      <dgm:prSet presAssocID="{FADBEC12-BFB3-452D-9479-EA1E77416E00}" presName="hierChild3" presStyleCnt="0"/>
      <dgm:spPr/>
    </dgm:pt>
  </dgm:ptLst>
  <dgm:cxnLst>
    <dgm:cxn modelId="{6262D0CF-0CAB-4E45-857E-B61D08D7AF45}" srcId="{FADBEC12-BFB3-452D-9479-EA1E77416E00}" destId="{4BB4985D-3ACC-40DB-8C87-A4BD532B4E46}" srcOrd="4" destOrd="0" parTransId="{B4E1BE8A-D65F-480E-BF4F-36A8DD639665}" sibTransId="{46CD0218-B0B0-4054-9590-A6323EEDDD59}"/>
    <dgm:cxn modelId="{637DACA8-7461-4CE9-A5D1-411A38AA9A44}" type="presOf" srcId="{A34A0EFD-AA44-4397-A99F-446F39E3B0A9}" destId="{E88A6A3F-8422-486D-BC42-B99E8E8FA537}" srcOrd="1" destOrd="0" presId="urn:microsoft.com/office/officeart/2005/8/layout/orgChart1"/>
    <dgm:cxn modelId="{DD33FDC7-D1BA-499B-8D95-8D8823397D1D}" srcId="{4991DD3A-5CA4-4DBE-A96C-B33718262EC0}" destId="{FADBEC12-BFB3-452D-9479-EA1E77416E00}" srcOrd="0" destOrd="0" parTransId="{F67F733A-6A12-486B-B017-0EBF779907AC}" sibTransId="{C683DCE1-97DE-44FC-8014-D67874F25CAD}"/>
    <dgm:cxn modelId="{2B1D6957-18C1-4730-AF00-7EF4BB9FBD81}" type="presOf" srcId="{2109A57B-D381-40B5-8CBE-6B33CACAD466}" destId="{BE3EB467-FA98-498E-B6CF-5A894432ADDB}" srcOrd="0" destOrd="0" presId="urn:microsoft.com/office/officeart/2005/8/layout/orgChart1"/>
    <dgm:cxn modelId="{AD918656-4042-46F0-BC04-0C4257404FF3}" type="presOf" srcId="{A34A0EFD-AA44-4397-A99F-446F39E3B0A9}" destId="{FFAE37E8-4265-4887-A1A9-21DF50DD0BB9}" srcOrd="0" destOrd="0" presId="urn:microsoft.com/office/officeart/2005/8/layout/orgChart1"/>
    <dgm:cxn modelId="{D91968C3-A919-44F7-8096-C4C78CD09297}" srcId="{FADBEC12-BFB3-452D-9479-EA1E77416E00}" destId="{A34A0EFD-AA44-4397-A99F-446F39E3B0A9}" srcOrd="2" destOrd="0" parTransId="{2109A57B-D381-40B5-8CBE-6B33CACAD466}" sibTransId="{855AACB0-DC2B-443C-870F-42D21BF7E9F0}"/>
    <dgm:cxn modelId="{DA1D45DF-24AF-49B8-821A-4D0B767A7469}" type="presOf" srcId="{53445220-6013-4C8F-BD56-9940B42CFFF6}" destId="{3E7BACB7-3DFE-4538-8D25-13B5E8740D4B}" srcOrd="0" destOrd="0" presId="urn:microsoft.com/office/officeart/2005/8/layout/orgChart1"/>
    <dgm:cxn modelId="{4A01A64B-F7B2-419E-B10A-BD010D3DA5E0}" type="presOf" srcId="{1952E49A-917C-4285-809B-C271A0A3E7A9}" destId="{2E40D93F-F3E0-4277-ABAA-5737FDCF95D6}" srcOrd="0" destOrd="0" presId="urn:microsoft.com/office/officeart/2005/8/layout/orgChart1"/>
    <dgm:cxn modelId="{0EBFE4AE-1B3A-437D-9CDF-22BEEA58381E}" type="presOf" srcId="{53445220-6013-4C8F-BD56-9940B42CFFF6}" destId="{41B1FA95-B729-448D-890B-176BA9C9AD18}" srcOrd="1" destOrd="0" presId="urn:microsoft.com/office/officeart/2005/8/layout/orgChart1"/>
    <dgm:cxn modelId="{47B6A894-8936-4509-8F12-38C6A9FBFEBA}" srcId="{FADBEC12-BFB3-452D-9479-EA1E77416E00}" destId="{1952E49A-917C-4285-809B-C271A0A3E7A9}" srcOrd="3" destOrd="0" parTransId="{54DF3E24-83CD-4C7A-9A59-770D573BAFEB}" sibTransId="{C4A53E45-EBC2-4BEA-9896-12C373F02430}"/>
    <dgm:cxn modelId="{FD37612E-7712-4E88-8C32-1A1C57E20404}" type="presOf" srcId="{54DF3E24-83CD-4C7A-9A59-770D573BAFEB}" destId="{E415F01F-0A2C-4665-B7F2-518FA462AD4F}" srcOrd="0" destOrd="0" presId="urn:microsoft.com/office/officeart/2005/8/layout/orgChart1"/>
    <dgm:cxn modelId="{B99942AD-27CB-480F-BFE2-91850EACBDCA}" type="presOf" srcId="{FADBEC12-BFB3-452D-9479-EA1E77416E00}" destId="{868770C5-89F9-4231-9CD6-9085DD86622C}" srcOrd="1" destOrd="0" presId="urn:microsoft.com/office/officeart/2005/8/layout/orgChart1"/>
    <dgm:cxn modelId="{B693FF35-7751-4B3B-B000-A8E9C77426A1}" type="presOf" srcId="{4BB4985D-3ACC-40DB-8C87-A4BD532B4E46}" destId="{99046BDD-1210-498C-B25F-8FE499600B7D}" srcOrd="0" destOrd="0" presId="urn:microsoft.com/office/officeart/2005/8/layout/orgChart1"/>
    <dgm:cxn modelId="{2835690D-28D0-4139-9EA8-51279699CB81}" type="presOf" srcId="{EF2AC08E-AC00-4F7F-AFE5-1FECC0795F11}" destId="{EEE286AD-0E22-40CF-B931-E03BCE3A4AD7}" srcOrd="0" destOrd="0" presId="urn:microsoft.com/office/officeart/2005/8/layout/orgChart1"/>
    <dgm:cxn modelId="{691185C5-D4EE-4F72-A1A9-ED7EFAFEC982}" type="presOf" srcId="{4991DD3A-5CA4-4DBE-A96C-B33718262EC0}" destId="{4C045681-1CCA-4703-97BD-4774D7A6421E}" srcOrd="0" destOrd="0" presId="urn:microsoft.com/office/officeart/2005/8/layout/orgChart1"/>
    <dgm:cxn modelId="{F66F06C6-E7D4-45E4-9ADF-4FEB726FAD79}" srcId="{FADBEC12-BFB3-452D-9479-EA1E77416E00}" destId="{53445220-6013-4C8F-BD56-9940B42CFFF6}" srcOrd="0" destOrd="0" parTransId="{916CA72F-3576-474C-8FB9-7C2F3A1DF6A9}" sibTransId="{01F77A92-8CA5-4257-A214-4FD0C9C5E597}"/>
    <dgm:cxn modelId="{441D5626-C834-4FA6-9FE7-88E24494C69E}" type="presOf" srcId="{FADBEC12-BFB3-452D-9479-EA1E77416E00}" destId="{73179149-2072-488C-BE82-848E15A4D59C}" srcOrd="0" destOrd="0" presId="urn:microsoft.com/office/officeart/2005/8/layout/orgChart1"/>
    <dgm:cxn modelId="{D9FAE1D2-5703-427D-AC17-7E80D1536905}" type="presOf" srcId="{B4E1BE8A-D65F-480E-BF4F-36A8DD639665}" destId="{D34B82CC-56AF-42F9-A13E-45D06C523A25}" srcOrd="0" destOrd="0" presId="urn:microsoft.com/office/officeart/2005/8/layout/orgChart1"/>
    <dgm:cxn modelId="{15F6AC4C-3230-4B48-8E11-9E4005D91572}" type="presOf" srcId="{EF2AC08E-AC00-4F7F-AFE5-1FECC0795F11}" destId="{205CB57E-B858-46B2-AC55-7DFDAE9851AC}" srcOrd="1" destOrd="0" presId="urn:microsoft.com/office/officeart/2005/8/layout/orgChart1"/>
    <dgm:cxn modelId="{C5CC5ADF-E995-4BBE-90E5-6034EFB06764}" type="presOf" srcId="{4BB4985D-3ACC-40DB-8C87-A4BD532B4E46}" destId="{EB37B2BB-2CA5-4BB5-BA5A-BF5C8F92E092}" srcOrd="1" destOrd="0" presId="urn:microsoft.com/office/officeart/2005/8/layout/orgChart1"/>
    <dgm:cxn modelId="{8A036B3D-80A7-4EC7-87DF-928D65F0C3BD}" srcId="{FADBEC12-BFB3-452D-9479-EA1E77416E00}" destId="{EF2AC08E-AC00-4F7F-AFE5-1FECC0795F11}" srcOrd="1" destOrd="0" parTransId="{B0ADD919-B6A1-4245-99B5-7A13814B282F}" sibTransId="{41CD6A99-FB94-42BE-AF11-DBF84F907C12}"/>
    <dgm:cxn modelId="{1B1FE458-5ACF-4B44-92BD-C6906791573C}" type="presOf" srcId="{916CA72F-3576-474C-8FB9-7C2F3A1DF6A9}" destId="{A97A636B-55A6-4AFE-8223-51C09C8BFFB9}" srcOrd="0" destOrd="0" presId="urn:microsoft.com/office/officeart/2005/8/layout/orgChart1"/>
    <dgm:cxn modelId="{7A996DF9-AB22-45E5-8FA8-5CA71B9D609C}" type="presOf" srcId="{1952E49A-917C-4285-809B-C271A0A3E7A9}" destId="{4135DF93-1FBA-4263-BC11-CF9A3E25CF72}" srcOrd="1" destOrd="0" presId="urn:microsoft.com/office/officeart/2005/8/layout/orgChart1"/>
    <dgm:cxn modelId="{ACB94F55-A106-421D-8374-C01A3FD88EB3}" type="presOf" srcId="{B0ADD919-B6A1-4245-99B5-7A13814B282F}" destId="{69C1D20F-864A-4DF8-BF97-53361D45B985}" srcOrd="0" destOrd="0" presId="urn:microsoft.com/office/officeart/2005/8/layout/orgChart1"/>
    <dgm:cxn modelId="{6BFDFBF3-87CF-4A9B-B824-B9D8CB50156F}" type="presParOf" srcId="{4C045681-1CCA-4703-97BD-4774D7A6421E}" destId="{2A1D9C50-F5B3-4664-8A1F-BD1C05346C33}" srcOrd="0" destOrd="0" presId="urn:microsoft.com/office/officeart/2005/8/layout/orgChart1"/>
    <dgm:cxn modelId="{4C0BE386-AC33-4E75-94A2-64051BBBECC9}" type="presParOf" srcId="{2A1D9C50-F5B3-4664-8A1F-BD1C05346C33}" destId="{76F65296-E6DB-4586-B132-0A1F8A2A5102}" srcOrd="0" destOrd="0" presId="urn:microsoft.com/office/officeart/2005/8/layout/orgChart1"/>
    <dgm:cxn modelId="{43B381ED-E604-4204-B232-5D8279611382}" type="presParOf" srcId="{76F65296-E6DB-4586-B132-0A1F8A2A5102}" destId="{73179149-2072-488C-BE82-848E15A4D59C}" srcOrd="0" destOrd="0" presId="urn:microsoft.com/office/officeart/2005/8/layout/orgChart1"/>
    <dgm:cxn modelId="{E59F3F86-EAA2-4EA6-A0CD-0547C58BF264}" type="presParOf" srcId="{76F65296-E6DB-4586-B132-0A1F8A2A5102}" destId="{868770C5-89F9-4231-9CD6-9085DD86622C}" srcOrd="1" destOrd="0" presId="urn:microsoft.com/office/officeart/2005/8/layout/orgChart1"/>
    <dgm:cxn modelId="{9312B256-4F28-4454-A197-24CCDECC7C37}" type="presParOf" srcId="{2A1D9C50-F5B3-4664-8A1F-BD1C05346C33}" destId="{4796621E-074A-45DE-83F1-FF3A3EC205C4}" srcOrd="1" destOrd="0" presId="urn:microsoft.com/office/officeart/2005/8/layout/orgChart1"/>
    <dgm:cxn modelId="{7827F991-B544-422B-861E-DD793AB33879}" type="presParOf" srcId="{4796621E-074A-45DE-83F1-FF3A3EC205C4}" destId="{A97A636B-55A6-4AFE-8223-51C09C8BFFB9}" srcOrd="0" destOrd="0" presId="urn:microsoft.com/office/officeart/2005/8/layout/orgChart1"/>
    <dgm:cxn modelId="{13ED887D-AEEE-47A3-BE23-2D8B2839E95F}" type="presParOf" srcId="{4796621E-074A-45DE-83F1-FF3A3EC205C4}" destId="{4FA7144F-6786-4BC7-88C8-CA26AF9D9DCB}" srcOrd="1" destOrd="0" presId="urn:microsoft.com/office/officeart/2005/8/layout/orgChart1"/>
    <dgm:cxn modelId="{E76FC795-D3FD-4EE3-B1CF-B5C9B222EF9B}" type="presParOf" srcId="{4FA7144F-6786-4BC7-88C8-CA26AF9D9DCB}" destId="{AB573E39-B093-41B3-807D-D9674D577258}" srcOrd="0" destOrd="0" presId="urn:microsoft.com/office/officeart/2005/8/layout/orgChart1"/>
    <dgm:cxn modelId="{22DEFF33-06F1-43B8-A819-92D21DC25E03}" type="presParOf" srcId="{AB573E39-B093-41B3-807D-D9674D577258}" destId="{3E7BACB7-3DFE-4538-8D25-13B5E8740D4B}" srcOrd="0" destOrd="0" presId="urn:microsoft.com/office/officeart/2005/8/layout/orgChart1"/>
    <dgm:cxn modelId="{3D47D516-A12C-45F4-93E4-39E24B8F5084}" type="presParOf" srcId="{AB573E39-B093-41B3-807D-D9674D577258}" destId="{41B1FA95-B729-448D-890B-176BA9C9AD18}" srcOrd="1" destOrd="0" presId="urn:microsoft.com/office/officeart/2005/8/layout/orgChart1"/>
    <dgm:cxn modelId="{225C6C48-D054-4FE0-96E0-15901560A5C0}" type="presParOf" srcId="{4FA7144F-6786-4BC7-88C8-CA26AF9D9DCB}" destId="{E6EC4F19-D9E0-470D-87EE-25DEEBF77034}" srcOrd="1" destOrd="0" presId="urn:microsoft.com/office/officeart/2005/8/layout/orgChart1"/>
    <dgm:cxn modelId="{640E798D-499D-42EF-8627-A9120CAC77A6}" type="presParOf" srcId="{4FA7144F-6786-4BC7-88C8-CA26AF9D9DCB}" destId="{F86A4615-9CDD-4A74-99AD-9F7E8EB91C97}" srcOrd="2" destOrd="0" presId="urn:microsoft.com/office/officeart/2005/8/layout/orgChart1"/>
    <dgm:cxn modelId="{1DC8CFDB-50B9-459C-B396-A49FBF504E33}" type="presParOf" srcId="{4796621E-074A-45DE-83F1-FF3A3EC205C4}" destId="{69C1D20F-864A-4DF8-BF97-53361D45B985}" srcOrd="2" destOrd="0" presId="urn:microsoft.com/office/officeart/2005/8/layout/orgChart1"/>
    <dgm:cxn modelId="{BB8580B2-8CF4-4368-A581-AF56692F078C}" type="presParOf" srcId="{4796621E-074A-45DE-83F1-FF3A3EC205C4}" destId="{250BED62-C0F6-4D17-95B5-D88C905BC48D}" srcOrd="3" destOrd="0" presId="urn:microsoft.com/office/officeart/2005/8/layout/orgChart1"/>
    <dgm:cxn modelId="{A6F45FF2-A601-48B9-BC12-A1D546E7229E}" type="presParOf" srcId="{250BED62-C0F6-4D17-95B5-D88C905BC48D}" destId="{FDCC54AC-8FD0-4374-B28B-D36115D6D54C}" srcOrd="0" destOrd="0" presId="urn:microsoft.com/office/officeart/2005/8/layout/orgChart1"/>
    <dgm:cxn modelId="{61A4B7D5-87F4-48E0-A466-7D88D52C3443}" type="presParOf" srcId="{FDCC54AC-8FD0-4374-B28B-D36115D6D54C}" destId="{EEE286AD-0E22-40CF-B931-E03BCE3A4AD7}" srcOrd="0" destOrd="0" presId="urn:microsoft.com/office/officeart/2005/8/layout/orgChart1"/>
    <dgm:cxn modelId="{5444549B-6FB5-407A-ABB7-C3DFC9E5EAA6}" type="presParOf" srcId="{FDCC54AC-8FD0-4374-B28B-D36115D6D54C}" destId="{205CB57E-B858-46B2-AC55-7DFDAE9851AC}" srcOrd="1" destOrd="0" presId="urn:microsoft.com/office/officeart/2005/8/layout/orgChart1"/>
    <dgm:cxn modelId="{3DC09058-BD5A-4760-AC3B-0331881FC27B}" type="presParOf" srcId="{250BED62-C0F6-4D17-95B5-D88C905BC48D}" destId="{336A36BA-CFEF-4B7E-8095-5BF23029A62B}" srcOrd="1" destOrd="0" presId="urn:microsoft.com/office/officeart/2005/8/layout/orgChart1"/>
    <dgm:cxn modelId="{6D19C24F-640D-41B3-9711-37A4F58B2752}" type="presParOf" srcId="{250BED62-C0F6-4D17-95B5-D88C905BC48D}" destId="{DB22CFFD-3A79-4923-A046-00A51BC0A5CE}" srcOrd="2" destOrd="0" presId="urn:microsoft.com/office/officeart/2005/8/layout/orgChart1"/>
    <dgm:cxn modelId="{CB44FE8C-162F-417D-8037-7A1B3B17281F}" type="presParOf" srcId="{4796621E-074A-45DE-83F1-FF3A3EC205C4}" destId="{BE3EB467-FA98-498E-B6CF-5A894432ADDB}" srcOrd="4" destOrd="0" presId="urn:microsoft.com/office/officeart/2005/8/layout/orgChart1"/>
    <dgm:cxn modelId="{85BE9B7E-3402-49F4-8B28-865BE081EE46}" type="presParOf" srcId="{4796621E-074A-45DE-83F1-FF3A3EC205C4}" destId="{1FB259E6-9F10-47A1-BF01-BF6A5267B824}" srcOrd="5" destOrd="0" presId="urn:microsoft.com/office/officeart/2005/8/layout/orgChart1"/>
    <dgm:cxn modelId="{D865FDBA-8656-44AF-B762-F5E934723670}" type="presParOf" srcId="{1FB259E6-9F10-47A1-BF01-BF6A5267B824}" destId="{971466B3-E265-47AE-B6F9-54FE521498E8}" srcOrd="0" destOrd="0" presId="urn:microsoft.com/office/officeart/2005/8/layout/orgChart1"/>
    <dgm:cxn modelId="{A39FCBE3-F5BB-4D9A-85F0-91C9D2DDF86A}" type="presParOf" srcId="{971466B3-E265-47AE-B6F9-54FE521498E8}" destId="{FFAE37E8-4265-4887-A1A9-21DF50DD0BB9}" srcOrd="0" destOrd="0" presId="urn:microsoft.com/office/officeart/2005/8/layout/orgChart1"/>
    <dgm:cxn modelId="{2121EE42-4946-4E71-8929-A6CA197B1A14}" type="presParOf" srcId="{971466B3-E265-47AE-B6F9-54FE521498E8}" destId="{E88A6A3F-8422-486D-BC42-B99E8E8FA537}" srcOrd="1" destOrd="0" presId="urn:microsoft.com/office/officeart/2005/8/layout/orgChart1"/>
    <dgm:cxn modelId="{2EC45303-B065-46A4-A761-9EFE6E454287}" type="presParOf" srcId="{1FB259E6-9F10-47A1-BF01-BF6A5267B824}" destId="{5440E50C-6976-443B-9D43-6A1C14569FC3}" srcOrd="1" destOrd="0" presId="urn:microsoft.com/office/officeart/2005/8/layout/orgChart1"/>
    <dgm:cxn modelId="{931B7040-84D4-40D7-99EB-44309E9AD85A}" type="presParOf" srcId="{1FB259E6-9F10-47A1-BF01-BF6A5267B824}" destId="{825754C9-090D-485D-AD27-11CFA87D84B5}" srcOrd="2" destOrd="0" presId="urn:microsoft.com/office/officeart/2005/8/layout/orgChart1"/>
    <dgm:cxn modelId="{F71F4DA1-1B51-4EAF-87D2-F3A5BE4FC64E}" type="presParOf" srcId="{4796621E-074A-45DE-83F1-FF3A3EC205C4}" destId="{E415F01F-0A2C-4665-B7F2-518FA462AD4F}" srcOrd="6" destOrd="0" presId="urn:microsoft.com/office/officeart/2005/8/layout/orgChart1"/>
    <dgm:cxn modelId="{3185B1DE-B18B-4AA9-BA39-07FF7F2762C1}" type="presParOf" srcId="{4796621E-074A-45DE-83F1-FF3A3EC205C4}" destId="{4EF6117A-BA53-4C27-88CA-3B516AE7A33A}" srcOrd="7" destOrd="0" presId="urn:microsoft.com/office/officeart/2005/8/layout/orgChart1"/>
    <dgm:cxn modelId="{E0B54805-DCE4-47B8-9FDD-E4E124247180}" type="presParOf" srcId="{4EF6117A-BA53-4C27-88CA-3B516AE7A33A}" destId="{FFA8A5E8-D984-4C0E-851E-89B648A01755}" srcOrd="0" destOrd="0" presId="urn:microsoft.com/office/officeart/2005/8/layout/orgChart1"/>
    <dgm:cxn modelId="{9BFC2341-E410-4F15-A17C-6FCE63A93A83}" type="presParOf" srcId="{FFA8A5E8-D984-4C0E-851E-89B648A01755}" destId="{2E40D93F-F3E0-4277-ABAA-5737FDCF95D6}" srcOrd="0" destOrd="0" presId="urn:microsoft.com/office/officeart/2005/8/layout/orgChart1"/>
    <dgm:cxn modelId="{9A8175A0-8615-4C4A-9210-38EB84BAB355}" type="presParOf" srcId="{FFA8A5E8-D984-4C0E-851E-89B648A01755}" destId="{4135DF93-1FBA-4263-BC11-CF9A3E25CF72}" srcOrd="1" destOrd="0" presId="urn:microsoft.com/office/officeart/2005/8/layout/orgChart1"/>
    <dgm:cxn modelId="{8E6B0D95-A1D6-42B3-9839-F71427F915A9}" type="presParOf" srcId="{4EF6117A-BA53-4C27-88CA-3B516AE7A33A}" destId="{6D920184-B44D-4622-9683-EF4BB013C656}" srcOrd="1" destOrd="0" presId="urn:microsoft.com/office/officeart/2005/8/layout/orgChart1"/>
    <dgm:cxn modelId="{E2FB54D7-E7D6-4D22-8849-006E5765FD25}" type="presParOf" srcId="{4EF6117A-BA53-4C27-88CA-3B516AE7A33A}" destId="{464C3D65-E350-4AEC-AC0E-C366F1691623}" srcOrd="2" destOrd="0" presId="urn:microsoft.com/office/officeart/2005/8/layout/orgChart1"/>
    <dgm:cxn modelId="{7F0BF4C3-B4B1-4C18-B55D-C7820C7B6A74}" type="presParOf" srcId="{4796621E-074A-45DE-83F1-FF3A3EC205C4}" destId="{D34B82CC-56AF-42F9-A13E-45D06C523A25}" srcOrd="8" destOrd="0" presId="urn:microsoft.com/office/officeart/2005/8/layout/orgChart1"/>
    <dgm:cxn modelId="{0012FFE4-1B25-49D8-968A-17A6EE395A32}" type="presParOf" srcId="{4796621E-074A-45DE-83F1-FF3A3EC205C4}" destId="{A47258CE-1953-4885-B316-4BEB31FEC43F}" srcOrd="9" destOrd="0" presId="urn:microsoft.com/office/officeart/2005/8/layout/orgChart1"/>
    <dgm:cxn modelId="{ABFBFF6A-CFEF-4464-9172-9404B8C26890}" type="presParOf" srcId="{A47258CE-1953-4885-B316-4BEB31FEC43F}" destId="{EB61AA76-5381-40AA-B4AB-9AAFCD49E791}" srcOrd="0" destOrd="0" presId="urn:microsoft.com/office/officeart/2005/8/layout/orgChart1"/>
    <dgm:cxn modelId="{D302811E-0A98-4F79-A148-08EE67BCC7B7}" type="presParOf" srcId="{EB61AA76-5381-40AA-B4AB-9AAFCD49E791}" destId="{99046BDD-1210-498C-B25F-8FE499600B7D}" srcOrd="0" destOrd="0" presId="urn:microsoft.com/office/officeart/2005/8/layout/orgChart1"/>
    <dgm:cxn modelId="{1D18B040-9E0A-4E6E-B2A6-6E5F0C4171A4}" type="presParOf" srcId="{EB61AA76-5381-40AA-B4AB-9AAFCD49E791}" destId="{EB37B2BB-2CA5-4BB5-BA5A-BF5C8F92E092}" srcOrd="1" destOrd="0" presId="urn:microsoft.com/office/officeart/2005/8/layout/orgChart1"/>
    <dgm:cxn modelId="{1C2BA88E-0466-44D7-B268-03383F694782}" type="presParOf" srcId="{A47258CE-1953-4885-B316-4BEB31FEC43F}" destId="{3C912B9D-D78E-4B79-9AC6-E8462057086D}" srcOrd="1" destOrd="0" presId="urn:microsoft.com/office/officeart/2005/8/layout/orgChart1"/>
    <dgm:cxn modelId="{5428F7CA-31CC-4B14-9E20-7274E16D97D2}" type="presParOf" srcId="{A47258CE-1953-4885-B316-4BEB31FEC43F}" destId="{A5FF3B20-D27A-46F7-A8E8-873A5C0DF298}" srcOrd="2" destOrd="0" presId="urn:microsoft.com/office/officeart/2005/8/layout/orgChart1"/>
    <dgm:cxn modelId="{393C99C4-61AB-494E-AA48-D02C1A12FD32}" type="presParOf" srcId="{2A1D9C50-F5B3-4664-8A1F-BD1C05346C33}" destId="{D75004E2-C779-4240-B449-075E145DCD39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991DD3A-5CA4-4DBE-A96C-B33718262EC0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ADBEC12-BFB3-452D-9479-EA1E77416E00}">
      <dgm:prSet phldrT="[Text]" custT="1"/>
      <dgm:spPr/>
      <dgm:t>
        <a:bodyPr/>
        <a:lstStyle/>
        <a:p>
          <a:r>
            <a:rPr lang="cs-CZ" sz="2400" b="1" dirty="0" smtClean="0"/>
            <a:t>Označení hrubosti brusného kotouče</a:t>
          </a:r>
          <a:endParaRPr lang="cs-CZ" sz="2400" b="1" dirty="0"/>
        </a:p>
      </dgm:t>
    </dgm:pt>
    <dgm:pt modelId="{F67F733A-6A12-486B-B017-0EBF779907AC}" type="parTrans" cxnId="{DD33FDC7-D1BA-499B-8D95-8D8823397D1D}">
      <dgm:prSet/>
      <dgm:spPr/>
      <dgm:t>
        <a:bodyPr/>
        <a:lstStyle/>
        <a:p>
          <a:endParaRPr lang="cs-CZ"/>
        </a:p>
      </dgm:t>
    </dgm:pt>
    <dgm:pt modelId="{C683DCE1-97DE-44FC-8014-D67874F25CAD}" type="sibTrans" cxnId="{DD33FDC7-D1BA-499B-8D95-8D8823397D1D}">
      <dgm:prSet/>
      <dgm:spPr/>
      <dgm:t>
        <a:bodyPr/>
        <a:lstStyle/>
        <a:p>
          <a:endParaRPr lang="cs-CZ"/>
        </a:p>
      </dgm:t>
    </dgm:pt>
    <dgm:pt modelId="{53445220-6013-4C8F-BD56-9940B42CFFF6}">
      <dgm:prSet phldrT="[Text]"/>
      <dgm:spPr/>
      <dgm:t>
        <a:bodyPr/>
        <a:lstStyle/>
        <a:p>
          <a:r>
            <a:rPr lang="cs-CZ" b="1" dirty="0" smtClean="0"/>
            <a:t>1-3</a:t>
          </a:r>
        </a:p>
        <a:p>
          <a:r>
            <a:rPr lang="cs-CZ" dirty="0" smtClean="0"/>
            <a:t>Velmi hrubé</a:t>
          </a:r>
          <a:endParaRPr lang="cs-CZ" dirty="0"/>
        </a:p>
      </dgm:t>
    </dgm:pt>
    <dgm:pt modelId="{916CA72F-3576-474C-8FB9-7C2F3A1DF6A9}" type="parTrans" cxnId="{F66F06C6-E7D4-45E4-9ADF-4FEB726FAD79}">
      <dgm:prSet/>
      <dgm:spPr/>
      <dgm:t>
        <a:bodyPr/>
        <a:lstStyle/>
        <a:p>
          <a:endParaRPr lang="cs-CZ"/>
        </a:p>
      </dgm:t>
    </dgm:pt>
    <dgm:pt modelId="{01F77A92-8CA5-4257-A214-4FD0C9C5E597}" type="sibTrans" cxnId="{F66F06C6-E7D4-45E4-9ADF-4FEB726FAD79}">
      <dgm:prSet/>
      <dgm:spPr/>
      <dgm:t>
        <a:bodyPr/>
        <a:lstStyle/>
        <a:p>
          <a:endParaRPr lang="cs-CZ"/>
        </a:p>
      </dgm:t>
    </dgm:pt>
    <dgm:pt modelId="{EF2AC08E-AC00-4F7F-AFE5-1FECC0795F11}">
      <dgm:prSet/>
      <dgm:spPr/>
      <dgm:t>
        <a:bodyPr/>
        <a:lstStyle/>
        <a:p>
          <a:r>
            <a:rPr lang="cs-CZ" b="1" dirty="0" smtClean="0"/>
            <a:t>5-6</a:t>
          </a:r>
        </a:p>
        <a:p>
          <a:r>
            <a:rPr lang="cs-CZ" dirty="0" smtClean="0"/>
            <a:t>Polohrubé</a:t>
          </a:r>
          <a:endParaRPr lang="cs-CZ" dirty="0"/>
        </a:p>
      </dgm:t>
    </dgm:pt>
    <dgm:pt modelId="{B0ADD919-B6A1-4245-99B5-7A13814B282F}" type="parTrans" cxnId="{8A036B3D-80A7-4EC7-87DF-928D65F0C3BD}">
      <dgm:prSet/>
      <dgm:spPr/>
      <dgm:t>
        <a:bodyPr/>
        <a:lstStyle/>
        <a:p>
          <a:endParaRPr lang="cs-CZ"/>
        </a:p>
      </dgm:t>
    </dgm:pt>
    <dgm:pt modelId="{41CD6A99-FB94-42BE-AF11-DBF84F907C12}" type="sibTrans" cxnId="{8A036B3D-80A7-4EC7-87DF-928D65F0C3BD}">
      <dgm:prSet/>
      <dgm:spPr/>
      <dgm:t>
        <a:bodyPr/>
        <a:lstStyle/>
        <a:p>
          <a:endParaRPr lang="cs-CZ"/>
        </a:p>
      </dgm:t>
    </dgm:pt>
    <dgm:pt modelId="{A34A0EFD-AA44-4397-A99F-446F39E3B0A9}">
      <dgm:prSet/>
      <dgm:spPr/>
      <dgm:t>
        <a:bodyPr/>
        <a:lstStyle/>
        <a:p>
          <a:r>
            <a:rPr lang="cs-CZ" b="1" dirty="0" smtClean="0"/>
            <a:t>11-13</a:t>
          </a:r>
        </a:p>
        <a:p>
          <a:r>
            <a:rPr lang="cs-CZ" dirty="0" smtClean="0"/>
            <a:t>Velmi jemné</a:t>
          </a:r>
          <a:endParaRPr lang="cs-CZ" dirty="0"/>
        </a:p>
      </dgm:t>
    </dgm:pt>
    <dgm:pt modelId="{2109A57B-D381-40B5-8CBE-6B33CACAD466}" type="parTrans" cxnId="{D91968C3-A919-44F7-8096-C4C78CD09297}">
      <dgm:prSet/>
      <dgm:spPr/>
      <dgm:t>
        <a:bodyPr/>
        <a:lstStyle/>
        <a:p>
          <a:endParaRPr lang="cs-CZ"/>
        </a:p>
      </dgm:t>
    </dgm:pt>
    <dgm:pt modelId="{855AACB0-DC2B-443C-870F-42D21BF7E9F0}" type="sibTrans" cxnId="{D91968C3-A919-44F7-8096-C4C78CD09297}">
      <dgm:prSet/>
      <dgm:spPr/>
      <dgm:t>
        <a:bodyPr/>
        <a:lstStyle/>
        <a:p>
          <a:endParaRPr lang="cs-CZ"/>
        </a:p>
      </dgm:t>
    </dgm:pt>
    <dgm:pt modelId="{4C045681-1CCA-4703-97BD-4774D7A6421E}" type="pres">
      <dgm:prSet presAssocID="{4991DD3A-5CA4-4DBE-A96C-B33718262EC0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2A1D9C50-F5B3-4664-8A1F-BD1C05346C33}" type="pres">
      <dgm:prSet presAssocID="{FADBEC12-BFB3-452D-9479-EA1E77416E00}" presName="hierRoot1" presStyleCnt="0">
        <dgm:presLayoutVars>
          <dgm:hierBranch val="init"/>
        </dgm:presLayoutVars>
      </dgm:prSet>
      <dgm:spPr/>
    </dgm:pt>
    <dgm:pt modelId="{76F65296-E6DB-4586-B132-0A1F8A2A5102}" type="pres">
      <dgm:prSet presAssocID="{FADBEC12-BFB3-452D-9479-EA1E77416E00}" presName="rootComposite1" presStyleCnt="0"/>
      <dgm:spPr/>
    </dgm:pt>
    <dgm:pt modelId="{73179149-2072-488C-BE82-848E15A4D59C}" type="pres">
      <dgm:prSet presAssocID="{FADBEC12-BFB3-452D-9479-EA1E77416E00}" presName="rootText1" presStyleLbl="node0" presStyleIdx="0" presStyleCnt="1" custScaleX="300457" custScaleY="199918" custLinFactNeighborX="1315" custLinFactNeighborY="26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68770C5-89F9-4231-9CD6-9085DD86622C}" type="pres">
      <dgm:prSet presAssocID="{FADBEC12-BFB3-452D-9479-EA1E77416E00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796621E-074A-45DE-83F1-FF3A3EC205C4}" type="pres">
      <dgm:prSet presAssocID="{FADBEC12-BFB3-452D-9479-EA1E77416E00}" presName="hierChild2" presStyleCnt="0"/>
      <dgm:spPr/>
    </dgm:pt>
    <dgm:pt modelId="{A97A636B-55A6-4AFE-8223-51C09C8BFFB9}" type="pres">
      <dgm:prSet presAssocID="{916CA72F-3576-474C-8FB9-7C2F3A1DF6A9}" presName="Name37" presStyleLbl="parChTrans1D2" presStyleIdx="0" presStyleCnt="3"/>
      <dgm:spPr/>
      <dgm:t>
        <a:bodyPr/>
        <a:lstStyle/>
        <a:p>
          <a:endParaRPr lang="cs-CZ"/>
        </a:p>
      </dgm:t>
    </dgm:pt>
    <dgm:pt modelId="{4FA7144F-6786-4BC7-88C8-CA26AF9D9DCB}" type="pres">
      <dgm:prSet presAssocID="{53445220-6013-4C8F-BD56-9940B42CFFF6}" presName="hierRoot2" presStyleCnt="0">
        <dgm:presLayoutVars>
          <dgm:hierBranch val="init"/>
        </dgm:presLayoutVars>
      </dgm:prSet>
      <dgm:spPr/>
    </dgm:pt>
    <dgm:pt modelId="{AB573E39-B093-41B3-807D-D9674D577258}" type="pres">
      <dgm:prSet presAssocID="{53445220-6013-4C8F-BD56-9940B42CFFF6}" presName="rootComposite" presStyleCnt="0"/>
      <dgm:spPr/>
    </dgm:pt>
    <dgm:pt modelId="{3E7BACB7-3DFE-4538-8D25-13B5E8740D4B}" type="pres">
      <dgm:prSet presAssocID="{53445220-6013-4C8F-BD56-9940B42CFFF6}" presName="rootText" presStyleLbl="node2" presStyleIdx="0" presStyleCnt="3" custScaleY="20728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1B1FA95-B729-448D-890B-176BA9C9AD18}" type="pres">
      <dgm:prSet presAssocID="{53445220-6013-4C8F-BD56-9940B42CFFF6}" presName="rootConnector" presStyleLbl="node2" presStyleIdx="0" presStyleCnt="3"/>
      <dgm:spPr/>
      <dgm:t>
        <a:bodyPr/>
        <a:lstStyle/>
        <a:p>
          <a:endParaRPr lang="cs-CZ"/>
        </a:p>
      </dgm:t>
    </dgm:pt>
    <dgm:pt modelId="{E6EC4F19-D9E0-470D-87EE-25DEEBF77034}" type="pres">
      <dgm:prSet presAssocID="{53445220-6013-4C8F-BD56-9940B42CFFF6}" presName="hierChild4" presStyleCnt="0"/>
      <dgm:spPr/>
    </dgm:pt>
    <dgm:pt modelId="{F86A4615-9CDD-4A74-99AD-9F7E8EB91C97}" type="pres">
      <dgm:prSet presAssocID="{53445220-6013-4C8F-BD56-9940B42CFFF6}" presName="hierChild5" presStyleCnt="0"/>
      <dgm:spPr/>
    </dgm:pt>
    <dgm:pt modelId="{69C1D20F-864A-4DF8-BF97-53361D45B985}" type="pres">
      <dgm:prSet presAssocID="{B0ADD919-B6A1-4245-99B5-7A13814B282F}" presName="Name37" presStyleLbl="parChTrans1D2" presStyleIdx="1" presStyleCnt="3"/>
      <dgm:spPr/>
      <dgm:t>
        <a:bodyPr/>
        <a:lstStyle/>
        <a:p>
          <a:endParaRPr lang="cs-CZ"/>
        </a:p>
      </dgm:t>
    </dgm:pt>
    <dgm:pt modelId="{250BED62-C0F6-4D17-95B5-D88C905BC48D}" type="pres">
      <dgm:prSet presAssocID="{EF2AC08E-AC00-4F7F-AFE5-1FECC0795F11}" presName="hierRoot2" presStyleCnt="0">
        <dgm:presLayoutVars>
          <dgm:hierBranch val="init"/>
        </dgm:presLayoutVars>
      </dgm:prSet>
      <dgm:spPr/>
    </dgm:pt>
    <dgm:pt modelId="{FDCC54AC-8FD0-4374-B28B-D36115D6D54C}" type="pres">
      <dgm:prSet presAssocID="{EF2AC08E-AC00-4F7F-AFE5-1FECC0795F11}" presName="rootComposite" presStyleCnt="0"/>
      <dgm:spPr/>
    </dgm:pt>
    <dgm:pt modelId="{EEE286AD-0E22-40CF-B931-E03BCE3A4AD7}" type="pres">
      <dgm:prSet presAssocID="{EF2AC08E-AC00-4F7F-AFE5-1FECC0795F11}" presName="rootText" presStyleLbl="node2" presStyleIdx="1" presStyleCnt="3" custScaleY="20728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05CB57E-B858-46B2-AC55-7DFDAE9851AC}" type="pres">
      <dgm:prSet presAssocID="{EF2AC08E-AC00-4F7F-AFE5-1FECC0795F11}" presName="rootConnector" presStyleLbl="node2" presStyleIdx="1" presStyleCnt="3"/>
      <dgm:spPr/>
      <dgm:t>
        <a:bodyPr/>
        <a:lstStyle/>
        <a:p>
          <a:endParaRPr lang="cs-CZ"/>
        </a:p>
      </dgm:t>
    </dgm:pt>
    <dgm:pt modelId="{336A36BA-CFEF-4B7E-8095-5BF23029A62B}" type="pres">
      <dgm:prSet presAssocID="{EF2AC08E-AC00-4F7F-AFE5-1FECC0795F11}" presName="hierChild4" presStyleCnt="0"/>
      <dgm:spPr/>
    </dgm:pt>
    <dgm:pt modelId="{DB22CFFD-3A79-4923-A046-00A51BC0A5CE}" type="pres">
      <dgm:prSet presAssocID="{EF2AC08E-AC00-4F7F-AFE5-1FECC0795F11}" presName="hierChild5" presStyleCnt="0"/>
      <dgm:spPr/>
    </dgm:pt>
    <dgm:pt modelId="{BE3EB467-FA98-498E-B6CF-5A894432ADDB}" type="pres">
      <dgm:prSet presAssocID="{2109A57B-D381-40B5-8CBE-6B33CACAD466}" presName="Name37" presStyleLbl="parChTrans1D2" presStyleIdx="2" presStyleCnt="3"/>
      <dgm:spPr/>
      <dgm:t>
        <a:bodyPr/>
        <a:lstStyle/>
        <a:p>
          <a:endParaRPr lang="cs-CZ"/>
        </a:p>
      </dgm:t>
    </dgm:pt>
    <dgm:pt modelId="{1FB259E6-9F10-47A1-BF01-BF6A5267B824}" type="pres">
      <dgm:prSet presAssocID="{A34A0EFD-AA44-4397-A99F-446F39E3B0A9}" presName="hierRoot2" presStyleCnt="0">
        <dgm:presLayoutVars>
          <dgm:hierBranch val="init"/>
        </dgm:presLayoutVars>
      </dgm:prSet>
      <dgm:spPr/>
    </dgm:pt>
    <dgm:pt modelId="{971466B3-E265-47AE-B6F9-54FE521498E8}" type="pres">
      <dgm:prSet presAssocID="{A34A0EFD-AA44-4397-A99F-446F39E3B0A9}" presName="rootComposite" presStyleCnt="0"/>
      <dgm:spPr/>
    </dgm:pt>
    <dgm:pt modelId="{FFAE37E8-4265-4887-A1A9-21DF50DD0BB9}" type="pres">
      <dgm:prSet presAssocID="{A34A0EFD-AA44-4397-A99F-446F39E3B0A9}" presName="rootText" presStyleLbl="node2" presStyleIdx="2" presStyleCnt="3" custScaleY="20676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88A6A3F-8422-486D-BC42-B99E8E8FA537}" type="pres">
      <dgm:prSet presAssocID="{A34A0EFD-AA44-4397-A99F-446F39E3B0A9}" presName="rootConnector" presStyleLbl="node2" presStyleIdx="2" presStyleCnt="3"/>
      <dgm:spPr/>
      <dgm:t>
        <a:bodyPr/>
        <a:lstStyle/>
        <a:p>
          <a:endParaRPr lang="cs-CZ"/>
        </a:p>
      </dgm:t>
    </dgm:pt>
    <dgm:pt modelId="{5440E50C-6976-443B-9D43-6A1C14569FC3}" type="pres">
      <dgm:prSet presAssocID="{A34A0EFD-AA44-4397-A99F-446F39E3B0A9}" presName="hierChild4" presStyleCnt="0"/>
      <dgm:spPr/>
    </dgm:pt>
    <dgm:pt modelId="{825754C9-090D-485D-AD27-11CFA87D84B5}" type="pres">
      <dgm:prSet presAssocID="{A34A0EFD-AA44-4397-A99F-446F39E3B0A9}" presName="hierChild5" presStyleCnt="0"/>
      <dgm:spPr/>
    </dgm:pt>
    <dgm:pt modelId="{D75004E2-C779-4240-B449-075E145DCD39}" type="pres">
      <dgm:prSet presAssocID="{FADBEC12-BFB3-452D-9479-EA1E77416E00}" presName="hierChild3" presStyleCnt="0"/>
      <dgm:spPr/>
    </dgm:pt>
  </dgm:ptLst>
  <dgm:cxnLst>
    <dgm:cxn modelId="{DD33FDC7-D1BA-499B-8D95-8D8823397D1D}" srcId="{4991DD3A-5CA4-4DBE-A96C-B33718262EC0}" destId="{FADBEC12-BFB3-452D-9479-EA1E77416E00}" srcOrd="0" destOrd="0" parTransId="{F67F733A-6A12-486B-B017-0EBF779907AC}" sibTransId="{C683DCE1-97DE-44FC-8014-D67874F25CAD}"/>
    <dgm:cxn modelId="{3C1652D1-DB71-4F6A-A14E-2046B4AF2BDB}" type="presOf" srcId="{EF2AC08E-AC00-4F7F-AFE5-1FECC0795F11}" destId="{EEE286AD-0E22-40CF-B931-E03BCE3A4AD7}" srcOrd="0" destOrd="0" presId="urn:microsoft.com/office/officeart/2005/8/layout/orgChart1"/>
    <dgm:cxn modelId="{690B1BC2-C59F-4104-A11E-0A567602CB63}" type="presOf" srcId="{2109A57B-D381-40B5-8CBE-6B33CACAD466}" destId="{BE3EB467-FA98-498E-B6CF-5A894432ADDB}" srcOrd="0" destOrd="0" presId="urn:microsoft.com/office/officeart/2005/8/layout/orgChart1"/>
    <dgm:cxn modelId="{1DFF653F-DD4D-44EB-B8F7-543DDC145806}" type="presOf" srcId="{53445220-6013-4C8F-BD56-9940B42CFFF6}" destId="{3E7BACB7-3DFE-4538-8D25-13B5E8740D4B}" srcOrd="0" destOrd="0" presId="urn:microsoft.com/office/officeart/2005/8/layout/orgChart1"/>
    <dgm:cxn modelId="{9B12AE53-58B9-4B23-9FD1-36104E8ED381}" type="presOf" srcId="{EF2AC08E-AC00-4F7F-AFE5-1FECC0795F11}" destId="{205CB57E-B858-46B2-AC55-7DFDAE9851AC}" srcOrd="1" destOrd="0" presId="urn:microsoft.com/office/officeart/2005/8/layout/orgChart1"/>
    <dgm:cxn modelId="{8A036B3D-80A7-4EC7-87DF-928D65F0C3BD}" srcId="{FADBEC12-BFB3-452D-9479-EA1E77416E00}" destId="{EF2AC08E-AC00-4F7F-AFE5-1FECC0795F11}" srcOrd="1" destOrd="0" parTransId="{B0ADD919-B6A1-4245-99B5-7A13814B282F}" sibTransId="{41CD6A99-FB94-42BE-AF11-DBF84F907C12}"/>
    <dgm:cxn modelId="{B424F986-6DE3-42FD-A99E-7FAB1C325D67}" type="presOf" srcId="{FADBEC12-BFB3-452D-9479-EA1E77416E00}" destId="{868770C5-89F9-4231-9CD6-9085DD86622C}" srcOrd="1" destOrd="0" presId="urn:microsoft.com/office/officeart/2005/8/layout/orgChart1"/>
    <dgm:cxn modelId="{BF797E80-D97C-452E-B27E-969B46432699}" type="presOf" srcId="{A34A0EFD-AA44-4397-A99F-446F39E3B0A9}" destId="{FFAE37E8-4265-4887-A1A9-21DF50DD0BB9}" srcOrd="0" destOrd="0" presId="urn:microsoft.com/office/officeart/2005/8/layout/orgChart1"/>
    <dgm:cxn modelId="{9740626D-366D-4957-A9B1-EF1703F75460}" type="presOf" srcId="{916CA72F-3576-474C-8FB9-7C2F3A1DF6A9}" destId="{A97A636B-55A6-4AFE-8223-51C09C8BFFB9}" srcOrd="0" destOrd="0" presId="urn:microsoft.com/office/officeart/2005/8/layout/orgChart1"/>
    <dgm:cxn modelId="{D063B3CB-CE68-4E65-9C9D-9E44904A29C6}" type="presOf" srcId="{A34A0EFD-AA44-4397-A99F-446F39E3B0A9}" destId="{E88A6A3F-8422-486D-BC42-B99E8E8FA537}" srcOrd="1" destOrd="0" presId="urn:microsoft.com/office/officeart/2005/8/layout/orgChart1"/>
    <dgm:cxn modelId="{1B9D6F27-8B6B-4382-9DE1-7CC69A8727CA}" type="presOf" srcId="{FADBEC12-BFB3-452D-9479-EA1E77416E00}" destId="{73179149-2072-488C-BE82-848E15A4D59C}" srcOrd="0" destOrd="0" presId="urn:microsoft.com/office/officeart/2005/8/layout/orgChart1"/>
    <dgm:cxn modelId="{B53578C7-336C-4774-B593-0B77DD208E52}" type="presOf" srcId="{4991DD3A-5CA4-4DBE-A96C-B33718262EC0}" destId="{4C045681-1CCA-4703-97BD-4774D7A6421E}" srcOrd="0" destOrd="0" presId="urn:microsoft.com/office/officeart/2005/8/layout/orgChart1"/>
    <dgm:cxn modelId="{D91968C3-A919-44F7-8096-C4C78CD09297}" srcId="{FADBEC12-BFB3-452D-9479-EA1E77416E00}" destId="{A34A0EFD-AA44-4397-A99F-446F39E3B0A9}" srcOrd="2" destOrd="0" parTransId="{2109A57B-D381-40B5-8CBE-6B33CACAD466}" sibTransId="{855AACB0-DC2B-443C-870F-42D21BF7E9F0}"/>
    <dgm:cxn modelId="{F66F06C6-E7D4-45E4-9ADF-4FEB726FAD79}" srcId="{FADBEC12-BFB3-452D-9479-EA1E77416E00}" destId="{53445220-6013-4C8F-BD56-9940B42CFFF6}" srcOrd="0" destOrd="0" parTransId="{916CA72F-3576-474C-8FB9-7C2F3A1DF6A9}" sibTransId="{01F77A92-8CA5-4257-A214-4FD0C9C5E597}"/>
    <dgm:cxn modelId="{7E936CAE-9513-4CCF-ADC3-4EE65405259B}" type="presOf" srcId="{B0ADD919-B6A1-4245-99B5-7A13814B282F}" destId="{69C1D20F-864A-4DF8-BF97-53361D45B985}" srcOrd="0" destOrd="0" presId="urn:microsoft.com/office/officeart/2005/8/layout/orgChart1"/>
    <dgm:cxn modelId="{148FFCF8-D615-473B-B4F7-56E5E2431540}" type="presOf" srcId="{53445220-6013-4C8F-BD56-9940B42CFFF6}" destId="{41B1FA95-B729-448D-890B-176BA9C9AD18}" srcOrd="1" destOrd="0" presId="urn:microsoft.com/office/officeart/2005/8/layout/orgChart1"/>
    <dgm:cxn modelId="{BB7D4A93-0082-4EAB-8242-9D2C0BC4EE87}" type="presParOf" srcId="{4C045681-1CCA-4703-97BD-4774D7A6421E}" destId="{2A1D9C50-F5B3-4664-8A1F-BD1C05346C33}" srcOrd="0" destOrd="0" presId="urn:microsoft.com/office/officeart/2005/8/layout/orgChart1"/>
    <dgm:cxn modelId="{42F611F3-ACBE-4EEA-BC90-722F206BE2B8}" type="presParOf" srcId="{2A1D9C50-F5B3-4664-8A1F-BD1C05346C33}" destId="{76F65296-E6DB-4586-B132-0A1F8A2A5102}" srcOrd="0" destOrd="0" presId="urn:microsoft.com/office/officeart/2005/8/layout/orgChart1"/>
    <dgm:cxn modelId="{454C3E30-3840-4D0B-B8F2-C480ADDA5F0D}" type="presParOf" srcId="{76F65296-E6DB-4586-B132-0A1F8A2A5102}" destId="{73179149-2072-488C-BE82-848E15A4D59C}" srcOrd="0" destOrd="0" presId="urn:microsoft.com/office/officeart/2005/8/layout/orgChart1"/>
    <dgm:cxn modelId="{C06AD853-F475-47FE-9016-336474F8AFA3}" type="presParOf" srcId="{76F65296-E6DB-4586-B132-0A1F8A2A5102}" destId="{868770C5-89F9-4231-9CD6-9085DD86622C}" srcOrd="1" destOrd="0" presId="urn:microsoft.com/office/officeart/2005/8/layout/orgChart1"/>
    <dgm:cxn modelId="{8AB7E534-5CD0-4517-8BBA-CE0371E0EC2D}" type="presParOf" srcId="{2A1D9C50-F5B3-4664-8A1F-BD1C05346C33}" destId="{4796621E-074A-45DE-83F1-FF3A3EC205C4}" srcOrd="1" destOrd="0" presId="urn:microsoft.com/office/officeart/2005/8/layout/orgChart1"/>
    <dgm:cxn modelId="{200209BA-2C25-4B26-98EC-B5AF5F9C782E}" type="presParOf" srcId="{4796621E-074A-45DE-83F1-FF3A3EC205C4}" destId="{A97A636B-55A6-4AFE-8223-51C09C8BFFB9}" srcOrd="0" destOrd="0" presId="urn:microsoft.com/office/officeart/2005/8/layout/orgChart1"/>
    <dgm:cxn modelId="{03FCCC13-BA27-46D6-AB04-4B1DB3FD8AA4}" type="presParOf" srcId="{4796621E-074A-45DE-83F1-FF3A3EC205C4}" destId="{4FA7144F-6786-4BC7-88C8-CA26AF9D9DCB}" srcOrd="1" destOrd="0" presId="urn:microsoft.com/office/officeart/2005/8/layout/orgChart1"/>
    <dgm:cxn modelId="{183C62BE-C70D-4AF8-8787-D00D9854C90F}" type="presParOf" srcId="{4FA7144F-6786-4BC7-88C8-CA26AF9D9DCB}" destId="{AB573E39-B093-41B3-807D-D9674D577258}" srcOrd="0" destOrd="0" presId="urn:microsoft.com/office/officeart/2005/8/layout/orgChart1"/>
    <dgm:cxn modelId="{6D21537C-412E-44A2-99B3-33D1A3517A9C}" type="presParOf" srcId="{AB573E39-B093-41B3-807D-D9674D577258}" destId="{3E7BACB7-3DFE-4538-8D25-13B5E8740D4B}" srcOrd="0" destOrd="0" presId="urn:microsoft.com/office/officeart/2005/8/layout/orgChart1"/>
    <dgm:cxn modelId="{922E8517-5CD1-4029-8E04-1AE5C5E2A240}" type="presParOf" srcId="{AB573E39-B093-41B3-807D-D9674D577258}" destId="{41B1FA95-B729-448D-890B-176BA9C9AD18}" srcOrd="1" destOrd="0" presId="urn:microsoft.com/office/officeart/2005/8/layout/orgChart1"/>
    <dgm:cxn modelId="{DCDA6835-1CC6-492A-AC4F-9FE239C599E3}" type="presParOf" srcId="{4FA7144F-6786-4BC7-88C8-CA26AF9D9DCB}" destId="{E6EC4F19-D9E0-470D-87EE-25DEEBF77034}" srcOrd="1" destOrd="0" presId="urn:microsoft.com/office/officeart/2005/8/layout/orgChart1"/>
    <dgm:cxn modelId="{D69F6903-6DDE-4D9D-AB77-427B8E952330}" type="presParOf" srcId="{4FA7144F-6786-4BC7-88C8-CA26AF9D9DCB}" destId="{F86A4615-9CDD-4A74-99AD-9F7E8EB91C97}" srcOrd="2" destOrd="0" presId="urn:microsoft.com/office/officeart/2005/8/layout/orgChart1"/>
    <dgm:cxn modelId="{1C1E6608-77F6-40B2-8B0C-C3CEE9532D3B}" type="presParOf" srcId="{4796621E-074A-45DE-83F1-FF3A3EC205C4}" destId="{69C1D20F-864A-4DF8-BF97-53361D45B985}" srcOrd="2" destOrd="0" presId="urn:microsoft.com/office/officeart/2005/8/layout/orgChart1"/>
    <dgm:cxn modelId="{2AB1D157-B6A3-4321-9512-9E699836D671}" type="presParOf" srcId="{4796621E-074A-45DE-83F1-FF3A3EC205C4}" destId="{250BED62-C0F6-4D17-95B5-D88C905BC48D}" srcOrd="3" destOrd="0" presId="urn:microsoft.com/office/officeart/2005/8/layout/orgChart1"/>
    <dgm:cxn modelId="{B4A2242D-AE89-4625-A863-AF2D3349EE52}" type="presParOf" srcId="{250BED62-C0F6-4D17-95B5-D88C905BC48D}" destId="{FDCC54AC-8FD0-4374-B28B-D36115D6D54C}" srcOrd="0" destOrd="0" presId="urn:microsoft.com/office/officeart/2005/8/layout/orgChart1"/>
    <dgm:cxn modelId="{D24DE8B8-36EB-4490-BDB4-DAF93912AE9A}" type="presParOf" srcId="{FDCC54AC-8FD0-4374-B28B-D36115D6D54C}" destId="{EEE286AD-0E22-40CF-B931-E03BCE3A4AD7}" srcOrd="0" destOrd="0" presId="urn:microsoft.com/office/officeart/2005/8/layout/orgChart1"/>
    <dgm:cxn modelId="{F69795EE-88C5-4168-AC02-849E3DFA8AB6}" type="presParOf" srcId="{FDCC54AC-8FD0-4374-B28B-D36115D6D54C}" destId="{205CB57E-B858-46B2-AC55-7DFDAE9851AC}" srcOrd="1" destOrd="0" presId="urn:microsoft.com/office/officeart/2005/8/layout/orgChart1"/>
    <dgm:cxn modelId="{9EC1B6E0-C9BB-4E40-BC2D-424720A67C00}" type="presParOf" srcId="{250BED62-C0F6-4D17-95B5-D88C905BC48D}" destId="{336A36BA-CFEF-4B7E-8095-5BF23029A62B}" srcOrd="1" destOrd="0" presId="urn:microsoft.com/office/officeart/2005/8/layout/orgChart1"/>
    <dgm:cxn modelId="{41AF4C5F-5A9F-4DA8-9E5D-4F0DC90305DD}" type="presParOf" srcId="{250BED62-C0F6-4D17-95B5-D88C905BC48D}" destId="{DB22CFFD-3A79-4923-A046-00A51BC0A5CE}" srcOrd="2" destOrd="0" presId="urn:microsoft.com/office/officeart/2005/8/layout/orgChart1"/>
    <dgm:cxn modelId="{E07E229E-FC35-4F02-9E8C-E74E661A8580}" type="presParOf" srcId="{4796621E-074A-45DE-83F1-FF3A3EC205C4}" destId="{BE3EB467-FA98-498E-B6CF-5A894432ADDB}" srcOrd="4" destOrd="0" presId="urn:microsoft.com/office/officeart/2005/8/layout/orgChart1"/>
    <dgm:cxn modelId="{4A823495-70B7-4949-8F03-EB08136863B1}" type="presParOf" srcId="{4796621E-074A-45DE-83F1-FF3A3EC205C4}" destId="{1FB259E6-9F10-47A1-BF01-BF6A5267B824}" srcOrd="5" destOrd="0" presId="urn:microsoft.com/office/officeart/2005/8/layout/orgChart1"/>
    <dgm:cxn modelId="{A6DB1B65-ED07-4A55-9769-61F78C807683}" type="presParOf" srcId="{1FB259E6-9F10-47A1-BF01-BF6A5267B824}" destId="{971466B3-E265-47AE-B6F9-54FE521498E8}" srcOrd="0" destOrd="0" presId="urn:microsoft.com/office/officeart/2005/8/layout/orgChart1"/>
    <dgm:cxn modelId="{2EF45E95-2BFE-4CB0-9D87-6B45F78973CA}" type="presParOf" srcId="{971466B3-E265-47AE-B6F9-54FE521498E8}" destId="{FFAE37E8-4265-4887-A1A9-21DF50DD0BB9}" srcOrd="0" destOrd="0" presId="urn:microsoft.com/office/officeart/2005/8/layout/orgChart1"/>
    <dgm:cxn modelId="{62F186E7-F815-4343-A4B3-28AD0E0C91DB}" type="presParOf" srcId="{971466B3-E265-47AE-B6F9-54FE521498E8}" destId="{E88A6A3F-8422-486D-BC42-B99E8E8FA537}" srcOrd="1" destOrd="0" presId="urn:microsoft.com/office/officeart/2005/8/layout/orgChart1"/>
    <dgm:cxn modelId="{3043E837-2140-410C-8F7A-E06E939178A9}" type="presParOf" srcId="{1FB259E6-9F10-47A1-BF01-BF6A5267B824}" destId="{5440E50C-6976-443B-9D43-6A1C14569FC3}" srcOrd="1" destOrd="0" presId="urn:microsoft.com/office/officeart/2005/8/layout/orgChart1"/>
    <dgm:cxn modelId="{F075689B-DBE3-4F5D-92E8-4FBEEF935930}" type="presParOf" srcId="{1FB259E6-9F10-47A1-BF01-BF6A5267B824}" destId="{825754C9-090D-485D-AD27-11CFA87D84B5}" srcOrd="2" destOrd="0" presId="urn:microsoft.com/office/officeart/2005/8/layout/orgChart1"/>
    <dgm:cxn modelId="{BC5B25EF-8200-4DD2-B943-52E93E549122}" type="presParOf" srcId="{2A1D9C50-F5B3-4664-8A1F-BD1C05346C33}" destId="{D75004E2-C779-4240-B449-075E145DCD39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3CD0635-4C84-49FA-9EB0-D6F4FFD732E6}">
      <dsp:nvSpPr>
        <dsp:cNvPr id="0" name=""/>
        <dsp:cNvSpPr/>
      </dsp:nvSpPr>
      <dsp:spPr>
        <a:xfrm>
          <a:off x="4583247" y="1250021"/>
          <a:ext cx="4128388" cy="17849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8685"/>
              </a:lnTo>
              <a:lnTo>
                <a:pt x="4128388" y="88685"/>
              </a:lnTo>
              <a:lnTo>
                <a:pt x="4128388" y="17849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C4510D2-F4F0-4883-8CC0-AFF5A0B13094}">
      <dsp:nvSpPr>
        <dsp:cNvPr id="0" name=""/>
        <dsp:cNvSpPr/>
      </dsp:nvSpPr>
      <dsp:spPr>
        <a:xfrm>
          <a:off x="4583247" y="1250021"/>
          <a:ext cx="3093479" cy="17849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8685"/>
              </a:lnTo>
              <a:lnTo>
                <a:pt x="3093479" y="88685"/>
              </a:lnTo>
              <a:lnTo>
                <a:pt x="3093479" y="17849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C21A930-1961-4137-A84B-9F613B4F76BB}">
      <dsp:nvSpPr>
        <dsp:cNvPr id="0" name=""/>
        <dsp:cNvSpPr/>
      </dsp:nvSpPr>
      <dsp:spPr>
        <a:xfrm>
          <a:off x="4583247" y="1250021"/>
          <a:ext cx="2058570" cy="17849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8685"/>
              </a:lnTo>
              <a:lnTo>
                <a:pt x="2058570" y="88685"/>
              </a:lnTo>
              <a:lnTo>
                <a:pt x="2058570" y="17849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9F421EE-5B69-47B2-B5A6-3F969A581B73}">
      <dsp:nvSpPr>
        <dsp:cNvPr id="0" name=""/>
        <dsp:cNvSpPr/>
      </dsp:nvSpPr>
      <dsp:spPr>
        <a:xfrm>
          <a:off x="4583247" y="1250021"/>
          <a:ext cx="1023661" cy="17849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8685"/>
              </a:lnTo>
              <a:lnTo>
                <a:pt x="1023661" y="88685"/>
              </a:lnTo>
              <a:lnTo>
                <a:pt x="1023661" y="17849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4B82CC-56AF-42F9-A13E-45D06C523A25}">
      <dsp:nvSpPr>
        <dsp:cNvPr id="0" name=""/>
        <dsp:cNvSpPr/>
      </dsp:nvSpPr>
      <dsp:spPr>
        <a:xfrm>
          <a:off x="4526280" y="1250021"/>
          <a:ext cx="91440" cy="178491"/>
        </a:xfrm>
        <a:custGeom>
          <a:avLst/>
          <a:gdLst/>
          <a:ahLst/>
          <a:cxnLst/>
          <a:rect l="0" t="0" r="0" b="0"/>
          <a:pathLst>
            <a:path>
              <a:moveTo>
                <a:pt x="56967" y="0"/>
              </a:moveTo>
              <a:lnTo>
                <a:pt x="56967" y="88685"/>
              </a:lnTo>
              <a:lnTo>
                <a:pt x="45720" y="88685"/>
              </a:lnTo>
              <a:lnTo>
                <a:pt x="45720" y="17849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415F01F-0A2C-4665-B7F2-518FA462AD4F}">
      <dsp:nvSpPr>
        <dsp:cNvPr id="0" name=""/>
        <dsp:cNvSpPr/>
      </dsp:nvSpPr>
      <dsp:spPr>
        <a:xfrm>
          <a:off x="3537091" y="1250021"/>
          <a:ext cx="1046156" cy="178491"/>
        </a:xfrm>
        <a:custGeom>
          <a:avLst/>
          <a:gdLst/>
          <a:ahLst/>
          <a:cxnLst/>
          <a:rect l="0" t="0" r="0" b="0"/>
          <a:pathLst>
            <a:path>
              <a:moveTo>
                <a:pt x="1046156" y="0"/>
              </a:moveTo>
              <a:lnTo>
                <a:pt x="1046156" y="88685"/>
              </a:lnTo>
              <a:lnTo>
                <a:pt x="0" y="88685"/>
              </a:lnTo>
              <a:lnTo>
                <a:pt x="0" y="17849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3EB467-FA98-498E-B6CF-5A894432ADDB}">
      <dsp:nvSpPr>
        <dsp:cNvPr id="0" name=""/>
        <dsp:cNvSpPr/>
      </dsp:nvSpPr>
      <dsp:spPr>
        <a:xfrm>
          <a:off x="2502182" y="1250021"/>
          <a:ext cx="2081064" cy="178491"/>
        </a:xfrm>
        <a:custGeom>
          <a:avLst/>
          <a:gdLst/>
          <a:ahLst/>
          <a:cxnLst/>
          <a:rect l="0" t="0" r="0" b="0"/>
          <a:pathLst>
            <a:path>
              <a:moveTo>
                <a:pt x="2081064" y="0"/>
              </a:moveTo>
              <a:lnTo>
                <a:pt x="2081064" y="88685"/>
              </a:lnTo>
              <a:lnTo>
                <a:pt x="0" y="88685"/>
              </a:lnTo>
              <a:lnTo>
                <a:pt x="0" y="17849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C1D20F-864A-4DF8-BF97-53361D45B985}">
      <dsp:nvSpPr>
        <dsp:cNvPr id="0" name=""/>
        <dsp:cNvSpPr/>
      </dsp:nvSpPr>
      <dsp:spPr>
        <a:xfrm>
          <a:off x="1467273" y="1250021"/>
          <a:ext cx="3115973" cy="178491"/>
        </a:xfrm>
        <a:custGeom>
          <a:avLst/>
          <a:gdLst/>
          <a:ahLst/>
          <a:cxnLst/>
          <a:rect l="0" t="0" r="0" b="0"/>
          <a:pathLst>
            <a:path>
              <a:moveTo>
                <a:pt x="3115973" y="0"/>
              </a:moveTo>
              <a:lnTo>
                <a:pt x="3115973" y="88685"/>
              </a:lnTo>
              <a:lnTo>
                <a:pt x="0" y="88685"/>
              </a:lnTo>
              <a:lnTo>
                <a:pt x="0" y="17849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7A636B-55A6-4AFE-8223-51C09C8BFFB9}">
      <dsp:nvSpPr>
        <dsp:cNvPr id="0" name=""/>
        <dsp:cNvSpPr/>
      </dsp:nvSpPr>
      <dsp:spPr>
        <a:xfrm>
          <a:off x="432364" y="1250021"/>
          <a:ext cx="4150882" cy="178491"/>
        </a:xfrm>
        <a:custGeom>
          <a:avLst/>
          <a:gdLst/>
          <a:ahLst/>
          <a:cxnLst/>
          <a:rect l="0" t="0" r="0" b="0"/>
          <a:pathLst>
            <a:path>
              <a:moveTo>
                <a:pt x="4150882" y="0"/>
              </a:moveTo>
              <a:lnTo>
                <a:pt x="4150882" y="88685"/>
              </a:lnTo>
              <a:lnTo>
                <a:pt x="0" y="88685"/>
              </a:lnTo>
              <a:lnTo>
                <a:pt x="0" y="17849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179149-2072-488C-BE82-848E15A4D59C}">
      <dsp:nvSpPr>
        <dsp:cNvPr id="0" name=""/>
        <dsp:cNvSpPr/>
      </dsp:nvSpPr>
      <dsp:spPr>
        <a:xfrm>
          <a:off x="3298347" y="395075"/>
          <a:ext cx="2569798" cy="8549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Brusné kotouče</a:t>
          </a:r>
          <a:endParaRPr lang="cs-CZ" sz="2400" b="1" kern="1200" dirty="0"/>
        </a:p>
      </dsp:txBody>
      <dsp:txXfrm>
        <a:off x="3298347" y="395075"/>
        <a:ext cx="2569798" cy="854945"/>
      </dsp:txXfrm>
    </dsp:sp>
    <dsp:sp modelId="{3E7BACB7-3DFE-4538-8D25-13B5E8740D4B}">
      <dsp:nvSpPr>
        <dsp:cNvPr id="0" name=""/>
        <dsp:cNvSpPr/>
      </dsp:nvSpPr>
      <dsp:spPr>
        <a:xfrm>
          <a:off x="4715" y="1428513"/>
          <a:ext cx="855296" cy="8864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Skosené</a:t>
          </a:r>
          <a:endParaRPr lang="cs-CZ" sz="1300" kern="1200" dirty="0"/>
        </a:p>
      </dsp:txBody>
      <dsp:txXfrm>
        <a:off x="4715" y="1428513"/>
        <a:ext cx="855296" cy="886450"/>
      </dsp:txXfrm>
    </dsp:sp>
    <dsp:sp modelId="{EEE286AD-0E22-40CF-B931-E03BCE3A4AD7}">
      <dsp:nvSpPr>
        <dsp:cNvPr id="0" name=""/>
        <dsp:cNvSpPr/>
      </dsp:nvSpPr>
      <dsp:spPr>
        <a:xfrm>
          <a:off x="1039624" y="1428513"/>
          <a:ext cx="855296" cy="8864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Prstencové</a:t>
          </a:r>
          <a:endParaRPr lang="cs-CZ" sz="1300" kern="1200" dirty="0"/>
        </a:p>
      </dsp:txBody>
      <dsp:txXfrm>
        <a:off x="1039624" y="1428513"/>
        <a:ext cx="855296" cy="886450"/>
      </dsp:txXfrm>
    </dsp:sp>
    <dsp:sp modelId="{FFAE37E8-4265-4887-A1A9-21DF50DD0BB9}">
      <dsp:nvSpPr>
        <dsp:cNvPr id="0" name=""/>
        <dsp:cNvSpPr/>
      </dsp:nvSpPr>
      <dsp:spPr>
        <a:xfrm>
          <a:off x="2074533" y="1428513"/>
          <a:ext cx="855296" cy="8842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Kuželové</a:t>
          </a:r>
          <a:endParaRPr lang="cs-CZ" sz="1300" kern="1200" dirty="0"/>
        </a:p>
      </dsp:txBody>
      <dsp:txXfrm>
        <a:off x="2074533" y="1428513"/>
        <a:ext cx="855296" cy="884214"/>
      </dsp:txXfrm>
    </dsp:sp>
    <dsp:sp modelId="{2E40D93F-F3E0-4277-ABAA-5737FDCF95D6}">
      <dsp:nvSpPr>
        <dsp:cNvPr id="0" name=""/>
        <dsp:cNvSpPr/>
      </dsp:nvSpPr>
      <dsp:spPr>
        <a:xfrm>
          <a:off x="3109442" y="1428513"/>
          <a:ext cx="855296" cy="8842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Hrncovité</a:t>
          </a:r>
          <a:endParaRPr lang="cs-CZ" sz="1300" kern="1200" dirty="0"/>
        </a:p>
      </dsp:txBody>
      <dsp:txXfrm>
        <a:off x="3109442" y="1428513"/>
        <a:ext cx="855296" cy="884214"/>
      </dsp:txXfrm>
    </dsp:sp>
    <dsp:sp modelId="{99046BDD-1210-498C-B25F-8FE499600B7D}">
      <dsp:nvSpPr>
        <dsp:cNvPr id="0" name=""/>
        <dsp:cNvSpPr/>
      </dsp:nvSpPr>
      <dsp:spPr>
        <a:xfrm>
          <a:off x="4144351" y="1428513"/>
          <a:ext cx="855296" cy="8842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Ploché</a:t>
          </a:r>
          <a:endParaRPr lang="cs-CZ" sz="1300" kern="1200" dirty="0"/>
        </a:p>
      </dsp:txBody>
      <dsp:txXfrm>
        <a:off x="4144351" y="1428513"/>
        <a:ext cx="855296" cy="884214"/>
      </dsp:txXfrm>
    </dsp:sp>
    <dsp:sp modelId="{A5D84065-547A-43F8-8128-1AEE633C9B13}">
      <dsp:nvSpPr>
        <dsp:cNvPr id="0" name=""/>
        <dsp:cNvSpPr/>
      </dsp:nvSpPr>
      <dsp:spPr>
        <a:xfrm>
          <a:off x="5179260" y="1428513"/>
          <a:ext cx="855296" cy="8842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Zaoblené</a:t>
          </a:r>
          <a:endParaRPr lang="cs-CZ" sz="1300" kern="1200" dirty="0"/>
        </a:p>
      </dsp:txBody>
      <dsp:txXfrm>
        <a:off x="5179260" y="1428513"/>
        <a:ext cx="855296" cy="884209"/>
      </dsp:txXfrm>
    </dsp:sp>
    <dsp:sp modelId="{FD1CFD7A-DF92-4B34-A039-57045CB01689}">
      <dsp:nvSpPr>
        <dsp:cNvPr id="0" name=""/>
        <dsp:cNvSpPr/>
      </dsp:nvSpPr>
      <dsp:spPr>
        <a:xfrm>
          <a:off x="6214169" y="1428513"/>
          <a:ext cx="855296" cy="8842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Řezací</a:t>
          </a:r>
          <a:endParaRPr lang="cs-CZ" sz="1300" kern="1200" dirty="0"/>
        </a:p>
      </dsp:txBody>
      <dsp:txXfrm>
        <a:off x="6214169" y="1428513"/>
        <a:ext cx="855296" cy="884214"/>
      </dsp:txXfrm>
    </dsp:sp>
    <dsp:sp modelId="{CC8D5C13-EF54-41C6-8425-CB834BFF7346}">
      <dsp:nvSpPr>
        <dsp:cNvPr id="0" name=""/>
        <dsp:cNvSpPr/>
      </dsp:nvSpPr>
      <dsp:spPr>
        <a:xfrm>
          <a:off x="7249078" y="1428513"/>
          <a:ext cx="855296" cy="8864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Drážkovací</a:t>
          </a:r>
          <a:endParaRPr lang="cs-CZ" sz="1300" kern="1200" dirty="0"/>
        </a:p>
      </dsp:txBody>
      <dsp:txXfrm>
        <a:off x="7249078" y="1428513"/>
        <a:ext cx="855296" cy="886450"/>
      </dsp:txXfrm>
    </dsp:sp>
    <dsp:sp modelId="{656A81CA-98FE-4E20-A426-2473617F67A2}">
      <dsp:nvSpPr>
        <dsp:cNvPr id="0" name=""/>
        <dsp:cNvSpPr/>
      </dsp:nvSpPr>
      <dsp:spPr>
        <a:xfrm>
          <a:off x="8283987" y="1428513"/>
          <a:ext cx="855296" cy="8864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Talířové</a:t>
          </a:r>
          <a:endParaRPr lang="cs-CZ" sz="1300" kern="1200" dirty="0"/>
        </a:p>
      </dsp:txBody>
      <dsp:txXfrm>
        <a:off x="8283987" y="1428513"/>
        <a:ext cx="855296" cy="88645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D854922-AB3F-42F6-A4AF-BF0667EDD802}">
      <dsp:nvSpPr>
        <dsp:cNvPr id="0" name=""/>
        <dsp:cNvSpPr/>
      </dsp:nvSpPr>
      <dsp:spPr>
        <a:xfrm>
          <a:off x="4613514" y="2324342"/>
          <a:ext cx="158066" cy="123156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31569"/>
              </a:lnTo>
              <a:lnTo>
                <a:pt x="158066" y="123156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5E4402-52E0-4A05-AC89-1807AEB5F4A0}">
      <dsp:nvSpPr>
        <dsp:cNvPr id="0" name=""/>
        <dsp:cNvSpPr/>
      </dsp:nvSpPr>
      <dsp:spPr>
        <a:xfrm>
          <a:off x="4613514" y="2324342"/>
          <a:ext cx="158066" cy="4925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92553"/>
              </a:lnTo>
              <a:lnTo>
                <a:pt x="158066" y="49255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C1D20F-864A-4DF8-BF97-53361D45B985}">
      <dsp:nvSpPr>
        <dsp:cNvPr id="0" name=""/>
        <dsp:cNvSpPr/>
      </dsp:nvSpPr>
      <dsp:spPr>
        <a:xfrm>
          <a:off x="4332012" y="1040439"/>
          <a:ext cx="697849" cy="20512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5831"/>
              </a:lnTo>
              <a:lnTo>
                <a:pt x="697849" y="95831"/>
              </a:lnTo>
              <a:lnTo>
                <a:pt x="697849" y="20512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7A636B-55A6-4AFE-8223-51C09C8BFFB9}">
      <dsp:nvSpPr>
        <dsp:cNvPr id="0" name=""/>
        <dsp:cNvSpPr/>
      </dsp:nvSpPr>
      <dsp:spPr>
        <a:xfrm>
          <a:off x="3772348" y="1040439"/>
          <a:ext cx="559663" cy="218877"/>
        </a:xfrm>
        <a:custGeom>
          <a:avLst/>
          <a:gdLst/>
          <a:ahLst/>
          <a:cxnLst/>
          <a:rect l="0" t="0" r="0" b="0"/>
          <a:pathLst>
            <a:path>
              <a:moveTo>
                <a:pt x="559663" y="0"/>
              </a:moveTo>
              <a:lnTo>
                <a:pt x="559663" y="109586"/>
              </a:lnTo>
              <a:lnTo>
                <a:pt x="0" y="109586"/>
              </a:lnTo>
              <a:lnTo>
                <a:pt x="0" y="21887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179149-2072-488C-BE82-848E15A4D59C}">
      <dsp:nvSpPr>
        <dsp:cNvPr id="0" name=""/>
        <dsp:cNvSpPr/>
      </dsp:nvSpPr>
      <dsp:spPr>
        <a:xfrm>
          <a:off x="2989773" y="0"/>
          <a:ext cx="2684478" cy="10404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Složení brusných kotoučů</a:t>
          </a:r>
          <a:endParaRPr lang="cs-CZ" sz="2400" b="1" kern="1200" dirty="0"/>
        </a:p>
      </dsp:txBody>
      <dsp:txXfrm>
        <a:off x="2989773" y="0"/>
        <a:ext cx="2684478" cy="1040439"/>
      </dsp:txXfrm>
    </dsp:sp>
    <dsp:sp modelId="{3E7BACB7-3DFE-4538-8D25-13B5E8740D4B}">
      <dsp:nvSpPr>
        <dsp:cNvPr id="0" name=""/>
        <dsp:cNvSpPr/>
      </dsp:nvSpPr>
      <dsp:spPr>
        <a:xfrm>
          <a:off x="3251915" y="1259317"/>
          <a:ext cx="1040866" cy="10787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Pojivo</a:t>
          </a:r>
          <a:endParaRPr lang="cs-CZ" sz="2300" kern="1200" dirty="0"/>
        </a:p>
      </dsp:txBody>
      <dsp:txXfrm>
        <a:off x="3251915" y="1259317"/>
        <a:ext cx="1040866" cy="1078780"/>
      </dsp:txXfrm>
    </dsp:sp>
    <dsp:sp modelId="{EEE286AD-0E22-40CF-B931-E03BCE3A4AD7}">
      <dsp:nvSpPr>
        <dsp:cNvPr id="0" name=""/>
        <dsp:cNvSpPr/>
      </dsp:nvSpPr>
      <dsp:spPr>
        <a:xfrm>
          <a:off x="4509428" y="1245562"/>
          <a:ext cx="1040866" cy="10787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Brusivo</a:t>
          </a:r>
          <a:endParaRPr lang="cs-CZ" sz="2300" kern="1200" dirty="0"/>
        </a:p>
      </dsp:txBody>
      <dsp:txXfrm>
        <a:off x="4509428" y="1245562"/>
        <a:ext cx="1040866" cy="1078780"/>
      </dsp:txXfrm>
    </dsp:sp>
    <dsp:sp modelId="{0C08287D-6316-45CF-BC3F-F2862799934B}">
      <dsp:nvSpPr>
        <dsp:cNvPr id="0" name=""/>
        <dsp:cNvSpPr/>
      </dsp:nvSpPr>
      <dsp:spPr>
        <a:xfrm>
          <a:off x="4771580" y="2556679"/>
          <a:ext cx="1312584" cy="520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Přírodní</a:t>
          </a:r>
          <a:endParaRPr lang="cs-CZ" sz="2300" kern="1200" dirty="0"/>
        </a:p>
      </dsp:txBody>
      <dsp:txXfrm>
        <a:off x="4771580" y="2556679"/>
        <a:ext cx="1312584" cy="520433"/>
      </dsp:txXfrm>
    </dsp:sp>
    <dsp:sp modelId="{6BE3365D-397C-45CA-8AFE-ED0779114A3E}">
      <dsp:nvSpPr>
        <dsp:cNvPr id="0" name=""/>
        <dsp:cNvSpPr/>
      </dsp:nvSpPr>
      <dsp:spPr>
        <a:xfrm>
          <a:off x="4771580" y="3295695"/>
          <a:ext cx="1312584" cy="520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Umělé</a:t>
          </a:r>
          <a:endParaRPr lang="cs-CZ" sz="2300" kern="1200" dirty="0"/>
        </a:p>
      </dsp:txBody>
      <dsp:txXfrm>
        <a:off x="4771580" y="3295695"/>
        <a:ext cx="1312584" cy="520433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4B82CC-56AF-42F9-A13E-45D06C523A25}">
      <dsp:nvSpPr>
        <dsp:cNvPr id="0" name=""/>
        <dsp:cNvSpPr/>
      </dsp:nvSpPr>
      <dsp:spPr>
        <a:xfrm>
          <a:off x="4587852" y="1207258"/>
          <a:ext cx="2901476" cy="25157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4999"/>
              </a:lnTo>
              <a:lnTo>
                <a:pt x="2901476" y="124999"/>
              </a:lnTo>
              <a:lnTo>
                <a:pt x="2901476" y="25157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415F01F-0A2C-4665-B7F2-518FA462AD4F}">
      <dsp:nvSpPr>
        <dsp:cNvPr id="0" name=""/>
        <dsp:cNvSpPr/>
      </dsp:nvSpPr>
      <dsp:spPr>
        <a:xfrm>
          <a:off x="4587852" y="1207258"/>
          <a:ext cx="1442812" cy="25157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4999"/>
              </a:lnTo>
              <a:lnTo>
                <a:pt x="1442812" y="124999"/>
              </a:lnTo>
              <a:lnTo>
                <a:pt x="1442812" y="25157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3EB467-FA98-498E-B6CF-5A894432ADDB}">
      <dsp:nvSpPr>
        <dsp:cNvPr id="0" name=""/>
        <dsp:cNvSpPr/>
      </dsp:nvSpPr>
      <dsp:spPr>
        <a:xfrm>
          <a:off x="4526280" y="1207258"/>
          <a:ext cx="91440" cy="251577"/>
        </a:xfrm>
        <a:custGeom>
          <a:avLst/>
          <a:gdLst/>
          <a:ahLst/>
          <a:cxnLst/>
          <a:rect l="0" t="0" r="0" b="0"/>
          <a:pathLst>
            <a:path>
              <a:moveTo>
                <a:pt x="61572" y="0"/>
              </a:moveTo>
              <a:lnTo>
                <a:pt x="61572" y="124999"/>
              </a:lnTo>
              <a:lnTo>
                <a:pt x="45720" y="124999"/>
              </a:lnTo>
              <a:lnTo>
                <a:pt x="45720" y="25157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C1D20F-864A-4DF8-BF97-53361D45B985}">
      <dsp:nvSpPr>
        <dsp:cNvPr id="0" name=""/>
        <dsp:cNvSpPr/>
      </dsp:nvSpPr>
      <dsp:spPr>
        <a:xfrm>
          <a:off x="3113335" y="1207258"/>
          <a:ext cx="1474516" cy="251577"/>
        </a:xfrm>
        <a:custGeom>
          <a:avLst/>
          <a:gdLst/>
          <a:ahLst/>
          <a:cxnLst/>
          <a:rect l="0" t="0" r="0" b="0"/>
          <a:pathLst>
            <a:path>
              <a:moveTo>
                <a:pt x="1474516" y="0"/>
              </a:moveTo>
              <a:lnTo>
                <a:pt x="1474516" y="124999"/>
              </a:lnTo>
              <a:lnTo>
                <a:pt x="0" y="124999"/>
              </a:lnTo>
              <a:lnTo>
                <a:pt x="0" y="25157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7A636B-55A6-4AFE-8223-51C09C8BFFB9}">
      <dsp:nvSpPr>
        <dsp:cNvPr id="0" name=""/>
        <dsp:cNvSpPr/>
      </dsp:nvSpPr>
      <dsp:spPr>
        <a:xfrm>
          <a:off x="1654671" y="1207258"/>
          <a:ext cx="2933181" cy="251577"/>
        </a:xfrm>
        <a:custGeom>
          <a:avLst/>
          <a:gdLst/>
          <a:ahLst/>
          <a:cxnLst/>
          <a:rect l="0" t="0" r="0" b="0"/>
          <a:pathLst>
            <a:path>
              <a:moveTo>
                <a:pt x="2933181" y="0"/>
              </a:moveTo>
              <a:lnTo>
                <a:pt x="2933181" y="124999"/>
              </a:lnTo>
              <a:lnTo>
                <a:pt x="0" y="124999"/>
              </a:lnTo>
              <a:lnTo>
                <a:pt x="0" y="25157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179149-2072-488C-BE82-848E15A4D59C}">
      <dsp:nvSpPr>
        <dsp:cNvPr id="0" name=""/>
        <dsp:cNvSpPr/>
      </dsp:nvSpPr>
      <dsp:spPr>
        <a:xfrm>
          <a:off x="2776836" y="2244"/>
          <a:ext cx="3622032" cy="12050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Druhy pojiva</a:t>
          </a:r>
          <a:endParaRPr lang="cs-CZ" sz="2400" b="1" kern="1200" dirty="0"/>
        </a:p>
      </dsp:txBody>
      <dsp:txXfrm>
        <a:off x="2776836" y="2244"/>
        <a:ext cx="3622032" cy="1205013"/>
      </dsp:txXfrm>
    </dsp:sp>
    <dsp:sp modelId="{3E7BACB7-3DFE-4538-8D25-13B5E8740D4B}">
      <dsp:nvSpPr>
        <dsp:cNvPr id="0" name=""/>
        <dsp:cNvSpPr/>
      </dsp:nvSpPr>
      <dsp:spPr>
        <a:xfrm>
          <a:off x="1051917" y="1458835"/>
          <a:ext cx="1205507" cy="12494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V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Keramické</a:t>
          </a:r>
          <a:endParaRPr lang="cs-CZ" sz="1600" kern="1200" dirty="0"/>
        </a:p>
      </dsp:txBody>
      <dsp:txXfrm>
        <a:off x="1051917" y="1458835"/>
        <a:ext cx="1205507" cy="1249418"/>
      </dsp:txXfrm>
    </dsp:sp>
    <dsp:sp modelId="{EEE286AD-0E22-40CF-B931-E03BCE3A4AD7}">
      <dsp:nvSpPr>
        <dsp:cNvPr id="0" name=""/>
        <dsp:cNvSpPr/>
      </dsp:nvSpPr>
      <dsp:spPr>
        <a:xfrm>
          <a:off x="2510581" y="1458835"/>
          <a:ext cx="1205507" cy="12494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S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Silikátové</a:t>
          </a:r>
          <a:endParaRPr lang="cs-CZ" sz="1600" kern="1200" dirty="0"/>
        </a:p>
      </dsp:txBody>
      <dsp:txXfrm>
        <a:off x="2510581" y="1458835"/>
        <a:ext cx="1205507" cy="1249418"/>
      </dsp:txXfrm>
    </dsp:sp>
    <dsp:sp modelId="{FFAE37E8-4265-4887-A1A9-21DF50DD0BB9}">
      <dsp:nvSpPr>
        <dsp:cNvPr id="0" name=""/>
        <dsp:cNvSpPr/>
      </dsp:nvSpPr>
      <dsp:spPr>
        <a:xfrm>
          <a:off x="3969246" y="1458835"/>
          <a:ext cx="1205507" cy="12462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R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Pryžové</a:t>
          </a:r>
          <a:endParaRPr lang="cs-CZ" sz="1600" kern="1200" dirty="0"/>
        </a:p>
      </dsp:txBody>
      <dsp:txXfrm>
        <a:off x="3969246" y="1458835"/>
        <a:ext cx="1205507" cy="1246266"/>
      </dsp:txXfrm>
    </dsp:sp>
    <dsp:sp modelId="{2E40D93F-F3E0-4277-ABAA-5737FDCF95D6}">
      <dsp:nvSpPr>
        <dsp:cNvPr id="0" name=""/>
        <dsp:cNvSpPr/>
      </dsp:nvSpPr>
      <dsp:spPr>
        <a:xfrm>
          <a:off x="5427910" y="1458835"/>
          <a:ext cx="1205507" cy="12462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E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Šelakové</a:t>
          </a:r>
          <a:endParaRPr lang="cs-CZ" sz="1600" kern="1200" dirty="0"/>
        </a:p>
      </dsp:txBody>
      <dsp:txXfrm>
        <a:off x="5427910" y="1458835"/>
        <a:ext cx="1205507" cy="1246266"/>
      </dsp:txXfrm>
    </dsp:sp>
    <dsp:sp modelId="{99046BDD-1210-498C-B25F-8FE499600B7D}">
      <dsp:nvSpPr>
        <dsp:cNvPr id="0" name=""/>
        <dsp:cNvSpPr/>
      </dsp:nvSpPr>
      <dsp:spPr>
        <a:xfrm>
          <a:off x="6886575" y="1458835"/>
          <a:ext cx="1205507" cy="12462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Mg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Magnezitové</a:t>
          </a:r>
          <a:endParaRPr lang="cs-CZ" sz="1600" kern="1200" dirty="0"/>
        </a:p>
      </dsp:txBody>
      <dsp:txXfrm>
        <a:off x="6886575" y="1458835"/>
        <a:ext cx="1205507" cy="1246266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E3EB467-FA98-498E-B6CF-5A894432ADDB}">
      <dsp:nvSpPr>
        <dsp:cNvPr id="0" name=""/>
        <dsp:cNvSpPr/>
      </dsp:nvSpPr>
      <dsp:spPr>
        <a:xfrm>
          <a:off x="4587852" y="1207258"/>
          <a:ext cx="1442812" cy="25157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4999"/>
              </a:lnTo>
              <a:lnTo>
                <a:pt x="1442812" y="124999"/>
              </a:lnTo>
              <a:lnTo>
                <a:pt x="1442812" y="25157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C1D20F-864A-4DF8-BF97-53361D45B985}">
      <dsp:nvSpPr>
        <dsp:cNvPr id="0" name=""/>
        <dsp:cNvSpPr/>
      </dsp:nvSpPr>
      <dsp:spPr>
        <a:xfrm>
          <a:off x="4526280" y="1207258"/>
          <a:ext cx="91440" cy="251577"/>
        </a:xfrm>
        <a:custGeom>
          <a:avLst/>
          <a:gdLst/>
          <a:ahLst/>
          <a:cxnLst/>
          <a:rect l="0" t="0" r="0" b="0"/>
          <a:pathLst>
            <a:path>
              <a:moveTo>
                <a:pt x="61572" y="0"/>
              </a:moveTo>
              <a:lnTo>
                <a:pt x="61572" y="124999"/>
              </a:lnTo>
              <a:lnTo>
                <a:pt x="45720" y="124999"/>
              </a:lnTo>
              <a:lnTo>
                <a:pt x="45720" y="25157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7A636B-55A6-4AFE-8223-51C09C8BFFB9}">
      <dsp:nvSpPr>
        <dsp:cNvPr id="0" name=""/>
        <dsp:cNvSpPr/>
      </dsp:nvSpPr>
      <dsp:spPr>
        <a:xfrm>
          <a:off x="3113335" y="1207258"/>
          <a:ext cx="1474516" cy="251577"/>
        </a:xfrm>
        <a:custGeom>
          <a:avLst/>
          <a:gdLst/>
          <a:ahLst/>
          <a:cxnLst/>
          <a:rect l="0" t="0" r="0" b="0"/>
          <a:pathLst>
            <a:path>
              <a:moveTo>
                <a:pt x="1474516" y="0"/>
              </a:moveTo>
              <a:lnTo>
                <a:pt x="1474516" y="124999"/>
              </a:lnTo>
              <a:lnTo>
                <a:pt x="0" y="124999"/>
              </a:lnTo>
              <a:lnTo>
                <a:pt x="0" y="25157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179149-2072-488C-BE82-848E15A4D59C}">
      <dsp:nvSpPr>
        <dsp:cNvPr id="0" name=""/>
        <dsp:cNvSpPr/>
      </dsp:nvSpPr>
      <dsp:spPr>
        <a:xfrm>
          <a:off x="2776836" y="2244"/>
          <a:ext cx="3622032" cy="12050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Označení hrubosti brusného kotouče</a:t>
          </a:r>
          <a:endParaRPr lang="cs-CZ" sz="2400" b="1" kern="1200" dirty="0"/>
        </a:p>
      </dsp:txBody>
      <dsp:txXfrm>
        <a:off x="2776836" y="2244"/>
        <a:ext cx="3622032" cy="1205013"/>
      </dsp:txXfrm>
    </dsp:sp>
    <dsp:sp modelId="{3E7BACB7-3DFE-4538-8D25-13B5E8740D4B}">
      <dsp:nvSpPr>
        <dsp:cNvPr id="0" name=""/>
        <dsp:cNvSpPr/>
      </dsp:nvSpPr>
      <dsp:spPr>
        <a:xfrm>
          <a:off x="2510581" y="1458835"/>
          <a:ext cx="1205507" cy="12494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1-3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Velmi hrubé</a:t>
          </a:r>
          <a:endParaRPr lang="cs-CZ" sz="2000" kern="1200" dirty="0"/>
        </a:p>
      </dsp:txBody>
      <dsp:txXfrm>
        <a:off x="2510581" y="1458835"/>
        <a:ext cx="1205507" cy="1249418"/>
      </dsp:txXfrm>
    </dsp:sp>
    <dsp:sp modelId="{EEE286AD-0E22-40CF-B931-E03BCE3A4AD7}">
      <dsp:nvSpPr>
        <dsp:cNvPr id="0" name=""/>
        <dsp:cNvSpPr/>
      </dsp:nvSpPr>
      <dsp:spPr>
        <a:xfrm>
          <a:off x="3969246" y="1458835"/>
          <a:ext cx="1205507" cy="12494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5-6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Polohrubé</a:t>
          </a:r>
          <a:endParaRPr lang="cs-CZ" sz="2000" kern="1200" dirty="0"/>
        </a:p>
      </dsp:txBody>
      <dsp:txXfrm>
        <a:off x="3969246" y="1458835"/>
        <a:ext cx="1205507" cy="1249418"/>
      </dsp:txXfrm>
    </dsp:sp>
    <dsp:sp modelId="{FFAE37E8-4265-4887-A1A9-21DF50DD0BB9}">
      <dsp:nvSpPr>
        <dsp:cNvPr id="0" name=""/>
        <dsp:cNvSpPr/>
      </dsp:nvSpPr>
      <dsp:spPr>
        <a:xfrm>
          <a:off x="5427910" y="1458835"/>
          <a:ext cx="1205507" cy="12462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11-13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Velmi jemné</a:t>
          </a:r>
          <a:endParaRPr lang="cs-CZ" sz="2000" kern="1200" dirty="0"/>
        </a:p>
      </dsp:txBody>
      <dsp:txXfrm>
        <a:off x="5427910" y="1458835"/>
        <a:ext cx="1205507" cy="12462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9683CD4-7CD7-4699-8FB8-EE1654F72C4F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0546F6A1-4A1E-4EB5-9997-FADB974832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4910417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FC0CFAB-B7BD-4C7C-8F72-E2827032FFFB}" type="slidenum">
              <a:rPr lang="cs-CZ" smtClean="0">
                <a:solidFill>
                  <a:srgbClr val="000000"/>
                </a:solidFill>
              </a:rPr>
              <a:pPr eaLnBrk="1" hangingPunct="1"/>
              <a:t>1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B830CC2-F916-4C11-AF30-A4B70D3C090F}" type="slidenum">
              <a:rPr lang="cs-CZ" smtClean="0">
                <a:solidFill>
                  <a:srgbClr val="000000"/>
                </a:solidFill>
              </a:rPr>
              <a:pPr eaLnBrk="1" hangingPunct="1"/>
              <a:t>2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7F746C9-6930-4B97-9176-379D0631CBAF}" type="slidenum">
              <a:rPr lang="cs-CZ" smtClean="0">
                <a:solidFill>
                  <a:srgbClr val="000000"/>
                </a:solidFill>
              </a:rPr>
              <a:pPr eaLnBrk="1" hangingPunct="1"/>
              <a:t>8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AB481-80F2-4D65-8796-896B35AFC2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14916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2E299-0FA9-4006-B3DB-2E3AAA7EC0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85833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05F15-1437-439B-BF8A-0A701C0AB4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414516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505AFB-526D-410A-8115-81D313A043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09509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20EC1-24E1-47FA-97A1-0D00622758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49970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2A7D8C-6702-43A9-97F9-8E9E161FC3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34106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E1323-F54E-4F86-A610-DB22D37623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97270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731F32-0C0D-41BE-BC86-F03B7A711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258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49718A-9BE9-4CC8-96FA-AABDDE6B4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18567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5838D3-CBFB-4B77-B224-AD564ABECF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56264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B0FFCF-F9B6-4F2C-ABA0-B900121873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423639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01AE5-5554-4872-B8EF-C41135A36B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244519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7CC738-0891-4E07-8D11-884312D89A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607015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003E04-A413-4B97-AD14-931BC212BF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751012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82E825-F789-45A6-9375-B6FFE29CFE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38269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0AF42B-D0A8-411A-82D0-2F05CBDF39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946531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944BCE-C832-4DF8-959A-B4DE9215C1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93638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1C04E9-2BB0-4CC5-AC91-73B96A5232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99107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3593A2-8381-4A50-92B3-E7AA0C2F4C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323556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84BB6B-FE38-4238-B3EB-6BA8754CB7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126165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131B7-0260-460E-878D-8937B9778B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859854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185DB8-76FF-4FF1-8505-AA6FA49D3D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80639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9D3FCE-8A15-45F3-A60D-1AF563A61B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610919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584FC0-AE30-4A60-A8C6-064B756E3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9789329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3388E6-A34C-47A4-80C6-037213B3C7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89461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D670EA-3626-49D8-8363-CBF21A8280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30150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2D3CF8-97C0-4C1C-B333-8FB946B3BC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147560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9EBA4C-7C1A-4B71-A966-FB7A8BE216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348662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CA1D6C-E36B-44F3-AD7C-7BFE50E26D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2443800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386CEE-8959-425D-9C4E-55BC6239E8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440479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ACFD44-5A13-4CE0-A4B9-9FE6F28839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3205476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05D330-90C2-4B77-9FBF-D45BF083B1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8590386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2975DB-3659-423E-9BC6-7255167944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27638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C68D6B-8B72-4F30-88B3-CB9562F140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3998796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946304-450C-45A0-A4B8-E23BD7FE43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9293008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337609-B05A-468C-B574-A269B9160E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5281239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B07C29-B7A4-421F-91C6-AD7590BC7C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0404731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3E49B9-6333-4827-B3AA-2E1C06CDC9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4003629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C17CCE-D66E-4F90-8921-D898259EA2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4221890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C7D6DC-473F-4F38-B9A6-66F1B32A4B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901770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3E5DAC-2E28-4FE3-A670-02DB49F3CA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0659760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EBEF7C-3740-4ACD-B025-488C0FC688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8608149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18432B-5622-4417-A996-D321596723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384967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4BAE41-9F32-4A0D-BBF6-2A1630368C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4090438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86B98C-3F07-4492-ADDA-BB9D806FC1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665484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434639-ADB6-48D3-957D-FB32309219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9719734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1445B1-417C-442A-809A-2C863611C4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8559791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C383A5-EF83-4561-A220-A262E46634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6202865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E7F5BC-AD12-418C-B0B4-40D45997B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5185500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448B72-372E-4C24-B9EA-E2E38A2617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477061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D92C0A-C30D-42C4-9ACB-AF573F9014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71886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13" Type="http://schemas.openxmlformats.org/officeDocument/2006/relationships/slideLayout" Target="../slideLayouts/slideLayout51.xml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slideLayout" Target="../slideLayouts/slideLayout50.xml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Relationship Id="rId1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6E3B4328-3EC3-40E7-A8BA-B76F1B740A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39" r:id="rId1"/>
    <p:sldLayoutId id="2147483940" r:id="rId2"/>
    <p:sldLayoutId id="2147483989" r:id="rId3"/>
    <p:sldLayoutId id="2147483941" r:id="rId4"/>
    <p:sldLayoutId id="2147483942" r:id="rId5"/>
    <p:sldLayoutId id="2147483943" r:id="rId6"/>
    <p:sldLayoutId id="2147483944" r:id="rId7"/>
    <p:sldLayoutId id="2147483945" r:id="rId8"/>
    <p:sldLayoutId id="2147483946" r:id="rId9"/>
    <p:sldLayoutId id="2147483947" r:id="rId10"/>
    <p:sldLayoutId id="2147483948" r:id="rId11"/>
    <p:sldLayoutId id="2147483949" r:id="rId12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eaLnBrk="0" fontAlgn="base" hangingPunct="0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118B609B-21F6-4486-B39B-E115BECF5C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0" r:id="rId1"/>
    <p:sldLayoutId id="2147483951" r:id="rId2"/>
    <p:sldLayoutId id="2147483952" r:id="rId3"/>
    <p:sldLayoutId id="2147483953" r:id="rId4"/>
    <p:sldLayoutId id="2147483954" r:id="rId5"/>
    <p:sldLayoutId id="2147483955" r:id="rId6"/>
    <p:sldLayoutId id="2147483956" r:id="rId7"/>
    <p:sldLayoutId id="2147483957" r:id="rId8"/>
    <p:sldLayoutId id="2147483958" r:id="rId9"/>
    <p:sldLayoutId id="2147483959" r:id="rId10"/>
    <p:sldLayoutId id="2147483960" r:id="rId11"/>
    <p:sldLayoutId id="2147483961" r:id="rId12"/>
    <p:sldLayoutId id="2147483962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B95D7B87-219E-44B6-A17D-F4C06A41DC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3" r:id="rId1"/>
    <p:sldLayoutId id="2147483964" r:id="rId2"/>
    <p:sldLayoutId id="2147483965" r:id="rId3"/>
    <p:sldLayoutId id="2147483966" r:id="rId4"/>
    <p:sldLayoutId id="2147483967" r:id="rId5"/>
    <p:sldLayoutId id="2147483968" r:id="rId6"/>
    <p:sldLayoutId id="2147483969" r:id="rId7"/>
    <p:sldLayoutId id="2147483970" r:id="rId8"/>
    <p:sldLayoutId id="2147483971" r:id="rId9"/>
    <p:sldLayoutId id="2147483972" r:id="rId10"/>
    <p:sldLayoutId id="2147483973" r:id="rId11"/>
    <p:sldLayoutId id="2147483974" r:id="rId12"/>
    <p:sldLayoutId id="2147483975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5D360BEE-FD2F-4C5B-920A-936482C7CE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6" r:id="rId1"/>
    <p:sldLayoutId id="2147483977" r:id="rId2"/>
    <p:sldLayoutId id="2147483978" r:id="rId3"/>
    <p:sldLayoutId id="2147483979" r:id="rId4"/>
    <p:sldLayoutId id="2147483980" r:id="rId5"/>
    <p:sldLayoutId id="2147483981" r:id="rId6"/>
    <p:sldLayoutId id="2147483982" r:id="rId7"/>
    <p:sldLayoutId id="2147483983" r:id="rId8"/>
    <p:sldLayoutId id="2147483984" r:id="rId9"/>
    <p:sldLayoutId id="2147483985" r:id="rId10"/>
    <p:sldLayoutId id="2147483986" r:id="rId11"/>
    <p:sldLayoutId id="2147483987" r:id="rId12"/>
    <p:sldLayoutId id="2147483988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smtClean="0"/>
              <a:t>Využití ICT pro rozvoj klíčových kompetencí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CZ.1.07/1.5.00/34.0448</a:t>
            </a:r>
          </a:p>
        </p:txBody>
      </p:sp>
      <p:pic>
        <p:nvPicPr>
          <p:cNvPr id="6148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9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459788" y="3141663"/>
            <a:ext cx="468312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6150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pic>
        <p:nvPicPr>
          <p:cNvPr id="6151" name="Picture 11" descr="logo2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050" y="565150"/>
            <a:ext cx="1733550" cy="114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153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1400">
                <a:solidFill>
                  <a:srgbClr val="000000"/>
                </a:solidFill>
              </a:rPr>
              <a:t>Střední odborná škola elektrotechnická, Centrum odborné přípravy</a:t>
            </a:r>
            <a:br>
              <a:rPr lang="cs-CZ" sz="1400">
                <a:solidFill>
                  <a:srgbClr val="000000"/>
                </a:solidFill>
              </a:rPr>
            </a:br>
            <a:r>
              <a:rPr lang="cs-CZ" sz="1400">
                <a:solidFill>
                  <a:srgbClr val="000000"/>
                </a:solidFill>
              </a:rPr>
              <a:t>Zvolenovská 537, Hluboká nad Vltavou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7171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172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173" name="Rectangle 6"/>
          <p:cNvSpPr>
            <a:spLocks noChangeArrowheads="1"/>
          </p:cNvSpPr>
          <p:nvPr/>
        </p:nvSpPr>
        <p:spPr bwMode="auto">
          <a:xfrm>
            <a:off x="2232025" y="1089025"/>
            <a:ext cx="52197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000">
                <a:solidFill>
                  <a:srgbClr val="000000"/>
                </a:solidFill>
              </a:rPr>
              <a:t>Technické materiály</a:t>
            </a:r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="" xmlns:p14="http://schemas.microsoft.com/office/powerpoint/2010/main" val="3874588903"/>
              </p:ext>
            </p:extLst>
          </p:nvPr>
        </p:nvGraphicFramePr>
        <p:xfrm>
          <a:off x="1403350" y="1700213"/>
          <a:ext cx="6697663" cy="3908427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OV-MS1-1/10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537, Hluboká nad Vltavou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Bc. Martin Řeřicha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Opracování kovů a plastů, spojování materiálů.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1. ročník SOŠ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22.4.2013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Broušení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8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s výkladem – DUM pro seznámení s pracemi s technickými materiály.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20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0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sz="1000">
                <a:solidFill>
                  <a:srgbClr val="009999"/>
                </a:solidFill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Princezna\Desktop\IMAG002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2098" y="3212976"/>
            <a:ext cx="5411902" cy="32404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692696"/>
            <a:ext cx="9144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Broušení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0" y="1844824"/>
            <a:ext cx="9144000" cy="4176464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2600" b="1" i="1" dirty="0" smtClean="0">
                <a:latin typeface="Arial" pitchFamily="34" charset="0"/>
                <a:cs typeface="Arial" pitchFamily="34" charset="0"/>
              </a:rPr>
              <a:t>Třískové </a:t>
            </a:r>
            <a:r>
              <a:rPr lang="cs-CZ" sz="2600" b="1" i="1" dirty="0" smtClean="0">
                <a:latin typeface="Arial" pitchFamily="34" charset="0"/>
                <a:cs typeface="Arial" pitchFamily="34" charset="0"/>
              </a:rPr>
              <a:t>dělení </a:t>
            </a:r>
            <a:r>
              <a:rPr lang="cs-CZ" sz="2600" b="1" i="1" dirty="0" smtClean="0">
                <a:latin typeface="Arial" pitchFamily="34" charset="0"/>
                <a:cs typeface="Arial" pitchFamily="34" charset="0"/>
              </a:rPr>
              <a:t>materiálů.</a:t>
            </a:r>
            <a:r>
              <a:rPr lang="cs-CZ" sz="2600" b="1" i="1" dirty="0" smtClean="0">
                <a:latin typeface="Arial" pitchFamily="34" charset="0"/>
                <a:cs typeface="Arial" pitchFamily="34" charset="0"/>
              </a:rPr>
              <a:t> Při broušení se otáčí brusný kotouč který odebírá třísku drobnými nestejnými </a:t>
            </a:r>
            <a:r>
              <a:rPr lang="cs-CZ" sz="2600" b="1" i="1" dirty="0" smtClean="0">
                <a:latin typeface="Arial" pitchFamily="34" charset="0"/>
                <a:cs typeface="Arial" pitchFamily="34" charset="0"/>
              </a:rPr>
              <a:t>břity.</a:t>
            </a:r>
          </a:p>
          <a:p>
            <a:pPr algn="ctr" eaLnBrk="1" hangingPunct="1">
              <a:buFontTx/>
              <a:buNone/>
            </a:pPr>
            <a:endParaRPr lang="cs-CZ" sz="2600" b="1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600" b="1" i="1" dirty="0" smtClean="0">
                <a:latin typeface="Arial" pitchFamily="34" charset="0"/>
                <a:cs typeface="Arial" pitchFamily="34" charset="0"/>
              </a:rPr>
              <a:t>Broušením můžeme </a:t>
            </a:r>
            <a:r>
              <a:rPr lang="cs-CZ" sz="26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dosáhnout:</a:t>
            </a:r>
          </a:p>
          <a:p>
            <a:r>
              <a:rPr lang="cs-CZ" sz="2600" b="1" i="1" dirty="0" smtClean="0">
                <a:latin typeface="Arial" pitchFamily="34" charset="0"/>
                <a:cs typeface="Arial" pitchFamily="34" charset="0"/>
              </a:rPr>
              <a:t>-vysoké kvality </a:t>
            </a:r>
            <a:r>
              <a:rPr lang="cs-CZ" sz="26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povrchu</a:t>
            </a:r>
          </a:p>
          <a:p>
            <a:r>
              <a:rPr lang="cs-CZ" sz="2600" b="1" i="1" dirty="0" smtClean="0">
                <a:latin typeface="Arial" pitchFamily="34" charset="0"/>
                <a:cs typeface="Arial" pitchFamily="34" charset="0"/>
              </a:rPr>
              <a:t>-dobré obrábění </a:t>
            </a:r>
            <a:r>
              <a:rPr lang="cs-CZ" sz="26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kalených materiálů</a:t>
            </a:r>
          </a:p>
          <a:p>
            <a:r>
              <a:rPr lang="cs-CZ" sz="2600" b="1" i="1" dirty="0" smtClean="0">
                <a:latin typeface="Arial" pitchFamily="34" charset="0"/>
                <a:cs typeface="Arial" pitchFamily="34" charset="0"/>
              </a:rPr>
              <a:t>-jednoduché dělení </a:t>
            </a:r>
            <a:r>
              <a:rPr lang="cs-CZ" sz="26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materiálů (</a:t>
            </a:r>
            <a:r>
              <a:rPr lang="cs-CZ" sz="2600" b="1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rozbrušování</a:t>
            </a:r>
            <a:r>
              <a:rPr lang="cs-CZ" sz="26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</a:t>
            </a:r>
            <a:endParaRPr lang="cs-CZ" sz="2600" b="1" i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0" y="0"/>
          <a:ext cx="9144000" cy="2708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0" y="2636912"/>
          <a:ext cx="9144000" cy="3816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graphicFrame>
        <p:nvGraphicFramePr>
          <p:cNvPr id="7" name="Diagram 6"/>
          <p:cNvGraphicFramePr/>
          <p:nvPr/>
        </p:nvGraphicFramePr>
        <p:xfrm>
          <a:off x="0" y="0"/>
          <a:ext cx="9144000" cy="2708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Diagram 8"/>
          <p:cNvGraphicFramePr/>
          <p:nvPr/>
        </p:nvGraphicFramePr>
        <p:xfrm>
          <a:off x="0" y="3212976"/>
          <a:ext cx="9144000" cy="2708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683568" y="188640"/>
            <a:ext cx="8003232" cy="6048672"/>
          </a:xfrm>
        </p:spPr>
        <p:txBody>
          <a:bodyPr/>
          <a:lstStyle/>
          <a:p>
            <a:pPr algn="ctr">
              <a:buNone/>
            </a:pPr>
            <a:r>
              <a:rPr lang="cs-CZ" sz="2800" b="1" dirty="0" smtClean="0"/>
              <a:t>Upínání brusného kotouče</a:t>
            </a:r>
            <a:r>
              <a:rPr lang="cs-CZ" sz="2800" b="1" dirty="0" smtClean="0"/>
              <a:t>:</a:t>
            </a:r>
            <a:endParaRPr lang="cs-CZ" sz="2000" b="1" dirty="0" smtClean="0"/>
          </a:p>
          <a:p>
            <a:r>
              <a:rPr lang="cs-CZ" sz="2000" dirty="0" smtClean="0"/>
              <a:t>-provedeme zvukovou zkoušku </a:t>
            </a:r>
            <a:r>
              <a:rPr lang="cs-CZ" sz="2000" dirty="0" smtClean="0"/>
              <a:t>brusného </a:t>
            </a:r>
            <a:r>
              <a:rPr lang="cs-CZ" sz="2000" dirty="0" smtClean="0"/>
              <a:t>kotouče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-zvolíme správnou </a:t>
            </a:r>
            <a:r>
              <a:rPr lang="cs-CZ" sz="2000" dirty="0" smtClean="0"/>
              <a:t>velikost </a:t>
            </a:r>
            <a:r>
              <a:rPr lang="cs-CZ" sz="2000" dirty="0" smtClean="0"/>
              <a:t>příruby</a:t>
            </a:r>
          </a:p>
          <a:p>
            <a:endParaRPr lang="cs-CZ" sz="2000" dirty="0" smtClean="0"/>
          </a:p>
          <a:p>
            <a:r>
              <a:rPr lang="cs-CZ" sz="2000" dirty="0" smtClean="0"/>
              <a:t>-mezi přírubu a brusný kotouč </a:t>
            </a:r>
            <a:r>
              <a:rPr lang="cs-CZ" sz="2000" dirty="0" smtClean="0"/>
              <a:t>musíme vložit </a:t>
            </a:r>
            <a:r>
              <a:rPr lang="cs-CZ" sz="2000" dirty="0" smtClean="0"/>
              <a:t>vrstva pružného</a:t>
            </a:r>
          </a:p>
          <a:p>
            <a:pPr>
              <a:buNone/>
            </a:pPr>
            <a:r>
              <a:rPr lang="pl-PL" sz="2000" dirty="0" smtClean="0"/>
              <a:t>        materiálu - </a:t>
            </a:r>
            <a:r>
              <a:rPr lang="pl-PL" sz="2000" dirty="0" smtClean="0"/>
              <a:t>papír, </a:t>
            </a:r>
            <a:r>
              <a:rPr lang="pl-PL" sz="2000" dirty="0" smtClean="0"/>
              <a:t>pryž</a:t>
            </a:r>
          </a:p>
          <a:p>
            <a:endParaRPr lang="pl-PL" sz="2000" dirty="0" smtClean="0"/>
          </a:p>
          <a:p>
            <a:r>
              <a:rPr lang="cs-CZ" sz="2000" dirty="0" smtClean="0"/>
              <a:t>-</a:t>
            </a:r>
            <a:r>
              <a:rPr lang="cs-CZ" sz="2000" dirty="0" smtClean="0"/>
              <a:t>lehce nasuneme kotouč </a:t>
            </a:r>
            <a:r>
              <a:rPr lang="cs-CZ" sz="2000" dirty="0" smtClean="0"/>
              <a:t>na </a:t>
            </a:r>
            <a:r>
              <a:rPr lang="cs-CZ" sz="2000" dirty="0" smtClean="0"/>
              <a:t>hřídel</a:t>
            </a:r>
          </a:p>
          <a:p>
            <a:endParaRPr lang="cs-CZ" sz="2000" dirty="0" smtClean="0"/>
          </a:p>
          <a:p>
            <a:r>
              <a:rPr lang="cs-CZ" sz="2000" dirty="0" smtClean="0"/>
              <a:t>-mezi opěrkou a brusným kotoučem musí být vůle </a:t>
            </a:r>
            <a:r>
              <a:rPr lang="cs-CZ" sz="2000" dirty="0" smtClean="0"/>
              <a:t>max.3mm</a:t>
            </a:r>
          </a:p>
          <a:p>
            <a:endParaRPr lang="cs-CZ" sz="2000" dirty="0" smtClean="0"/>
          </a:p>
          <a:p>
            <a:r>
              <a:rPr lang="cs-CZ" sz="2000" dirty="0" smtClean="0"/>
              <a:t>-před zapnutím </a:t>
            </a:r>
            <a:r>
              <a:rPr lang="cs-CZ" sz="2000" dirty="0" smtClean="0"/>
              <a:t>musíme otočit </a:t>
            </a:r>
            <a:r>
              <a:rPr lang="cs-CZ" sz="2000" dirty="0" smtClean="0"/>
              <a:t>kotoučem okolo </a:t>
            </a:r>
            <a:r>
              <a:rPr lang="cs-CZ" sz="2000" dirty="0" smtClean="0"/>
              <a:t>osy</a:t>
            </a:r>
          </a:p>
          <a:p>
            <a:endParaRPr lang="cs-CZ" sz="2000" dirty="0" smtClean="0"/>
          </a:p>
          <a:p>
            <a:r>
              <a:rPr lang="cs-CZ" sz="2000" dirty="0" smtClean="0"/>
              <a:t>-po prvním upnutí kotouče musí bruska běžet na </a:t>
            </a:r>
            <a:r>
              <a:rPr lang="cs-CZ" sz="2000" dirty="0" smtClean="0"/>
              <a:t>prázdno z    </a:t>
            </a:r>
          </a:p>
          <a:p>
            <a:pPr>
              <a:buNone/>
            </a:pPr>
            <a:r>
              <a:rPr lang="cs-CZ" sz="2000" dirty="0" smtClean="0"/>
              <a:t>        důvodu </a:t>
            </a:r>
            <a:r>
              <a:rPr lang="cs-CZ" sz="2000" dirty="0" smtClean="0"/>
              <a:t>správného usazení kotouče</a:t>
            </a:r>
            <a:endParaRPr lang="cs-CZ" sz="2000" dirty="0" smtClean="0"/>
          </a:p>
          <a:p>
            <a:pPr marL="136525" indent="0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76470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Bezpečnost práce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9024" y="1412776"/>
            <a:ext cx="8605464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600" dirty="0" smtClean="0"/>
              <a:t> </a:t>
            </a:r>
            <a:r>
              <a:rPr lang="cs-CZ" sz="2600" dirty="0" smtClean="0"/>
              <a:t>Upínat brousící kotouč jen pověřená a zkušená osoba</a:t>
            </a:r>
            <a:endParaRPr lang="cs-CZ" sz="2600" dirty="0" smtClean="0"/>
          </a:p>
          <a:p>
            <a:pPr>
              <a:buFont typeface="Arial" pitchFamily="34" charset="0"/>
              <a:buChar char="•"/>
            </a:pPr>
            <a:endParaRPr lang="cs-CZ" sz="2600" dirty="0" smtClean="0"/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 </a:t>
            </a:r>
            <a:r>
              <a:rPr lang="cs-CZ" sz="2600" dirty="0" smtClean="0"/>
              <a:t>Zkontrolovat vzdálenost mezi opěrkou a br. kotoučem</a:t>
            </a:r>
            <a:endParaRPr lang="cs-CZ" sz="2600" dirty="0" smtClean="0"/>
          </a:p>
          <a:p>
            <a:pPr>
              <a:buFont typeface="Arial" pitchFamily="34" charset="0"/>
              <a:buChar char="•"/>
            </a:pPr>
            <a:endParaRPr lang="cs-CZ" sz="2600" dirty="0" smtClean="0"/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 </a:t>
            </a:r>
            <a:r>
              <a:rPr lang="cs-CZ" sz="2600" dirty="0" smtClean="0"/>
              <a:t>Používat ochranné pomůcky: čelní štít, brýle, rukavice</a:t>
            </a:r>
            <a:endParaRPr lang="cs-CZ" sz="2600" dirty="0" smtClean="0"/>
          </a:p>
          <a:p>
            <a:pPr>
              <a:buFont typeface="Arial" pitchFamily="34" charset="0"/>
              <a:buChar char="•"/>
            </a:pPr>
            <a:endParaRPr lang="cs-CZ" sz="2600" dirty="0" smtClean="0"/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 </a:t>
            </a:r>
            <a:r>
              <a:rPr lang="cs-CZ" sz="2600" dirty="0" smtClean="0"/>
              <a:t>Nestát v rovině otáčení kotouče</a:t>
            </a:r>
            <a:endParaRPr lang="cs-CZ" sz="2600" dirty="0" smtClean="0"/>
          </a:p>
          <a:p>
            <a:endParaRPr lang="cs-CZ" sz="2600" dirty="0" smtClean="0"/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 </a:t>
            </a:r>
            <a:r>
              <a:rPr lang="cs-CZ" sz="2600" dirty="0" smtClean="0"/>
              <a:t>V dosahu létajících jisker neskladovat hořlavé látky</a:t>
            </a:r>
          </a:p>
          <a:p>
            <a:pPr>
              <a:buFont typeface="Arial" pitchFamily="34" charset="0"/>
              <a:buChar char="•"/>
            </a:pPr>
            <a:endParaRPr lang="cs-CZ" sz="2600" dirty="0" smtClean="0"/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 Odstraňovat pravidelně prach a nečistoty</a:t>
            </a:r>
            <a:endParaRPr lang="cs-CZ" sz="2600" dirty="0" smtClean="0"/>
          </a:p>
          <a:p>
            <a:pPr>
              <a:buFont typeface="Arial" pitchFamily="34" charset="0"/>
              <a:buChar char="•"/>
            </a:pPr>
            <a:endParaRPr lang="cs-CZ" sz="2600" dirty="0" smtClean="0"/>
          </a:p>
          <a:p>
            <a:endParaRPr lang="cs-CZ" sz="2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6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7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8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9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sz="1000">
                <a:solidFill>
                  <a:srgbClr val="009999"/>
                </a:solidFill>
              </a:rPr>
              <a:t>Zpět</a:t>
            </a:r>
          </a:p>
        </p:txBody>
      </p:sp>
      <p:sp>
        <p:nvSpPr>
          <p:cNvPr id="13320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50" y="998538"/>
            <a:ext cx="6913563" cy="1638300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Seznam literatury a pramenů</a:t>
            </a:r>
          </a:p>
          <a:p>
            <a:pPr eaLnBrk="1" hangingPunct="1"/>
            <a:r>
              <a:rPr lang="cs-CZ" sz="18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Jakékoliv další využití podléhá autorskému zákonu.</a:t>
            </a: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</p:txBody>
      </p:sp>
      <p:pic>
        <p:nvPicPr>
          <p:cNvPr id="13321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715000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2" name="TextovéPole 1"/>
          <p:cNvSpPr txBox="1">
            <a:spLocks noChangeArrowheads="1"/>
          </p:cNvSpPr>
          <p:nvPr/>
        </p:nvSpPr>
        <p:spPr bwMode="auto">
          <a:xfrm>
            <a:off x="971600" y="2564904"/>
            <a:ext cx="6911975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>
                <a:solidFill>
                  <a:srgbClr val="000000"/>
                </a:solidFill>
              </a:rPr>
              <a:t>Použité zdroje:</a:t>
            </a:r>
          </a:p>
          <a:p>
            <a:pPr eaLnBrk="1" hangingPunct="1"/>
            <a:r>
              <a:rPr lang="cs-CZ" sz="1600" dirty="0">
                <a:solidFill>
                  <a:srgbClr val="000000"/>
                </a:solidFill>
              </a:rPr>
              <a:t>Objekty použité k vytvoření DUM jsou vlastní tvorbou autora, pokud není uvedeno jinak.</a:t>
            </a:r>
          </a:p>
          <a:p>
            <a:pPr eaLnBrk="1" hangingPunct="1"/>
            <a:endParaRPr lang="cs-CZ" sz="16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1941</TotalTime>
  <Words>344</Words>
  <Application>Microsoft Office PowerPoint</Application>
  <PresentationFormat>Předvádění na obrazovce (4:3)</PresentationFormat>
  <Paragraphs>114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Vrchol</vt:lpstr>
      <vt:lpstr>Výchozí návrh</vt:lpstr>
      <vt:lpstr>1_Výchozí návrh</vt:lpstr>
      <vt:lpstr>2_Výchozí návrh</vt:lpstr>
      <vt:lpstr>Využití ICT pro rozvoj klíčových kompetencí  CZ.1.07/1.5.00/34.0448</vt:lpstr>
      <vt:lpstr>Snímek 2</vt:lpstr>
      <vt:lpstr>Broušení</vt:lpstr>
      <vt:lpstr>Snímek 4</vt:lpstr>
      <vt:lpstr>Snímek 5</vt:lpstr>
      <vt:lpstr>Snímek 6</vt:lpstr>
      <vt:lpstr>Bezpečnost práce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</dc:creator>
  <cp:lastModifiedBy>Princezna</cp:lastModifiedBy>
  <cp:revision>94</cp:revision>
  <dcterms:created xsi:type="dcterms:W3CDTF">2012-09-27T06:40:59Z</dcterms:created>
  <dcterms:modified xsi:type="dcterms:W3CDTF">2013-04-22T09:39:54Z</dcterms:modified>
</cp:coreProperties>
</file>