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3.xml" ContentType="application/vnd.openxmlformats-officedocument.drawingml.diagramData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diagrams/colors1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9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2400" b="1" dirty="0" smtClean="0"/>
            <a:t>Soustruhy</a:t>
          </a:r>
          <a:endParaRPr lang="cs-CZ" sz="24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b="1" dirty="0" smtClean="0"/>
            <a:t>Hrotové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b="1" dirty="0" smtClean="0"/>
            <a:t>Čelní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A34A0EFD-AA44-4397-A99F-446F39E3B0A9}">
      <dgm:prSet/>
      <dgm:spPr/>
      <dgm:t>
        <a:bodyPr/>
        <a:lstStyle/>
        <a:p>
          <a:r>
            <a:rPr lang="cs-CZ" b="1" dirty="0" smtClean="0"/>
            <a:t>Revolverové</a:t>
          </a:r>
          <a:endParaRPr lang="cs-CZ" dirty="0"/>
        </a:p>
      </dgm:t>
    </dgm:pt>
    <dgm:pt modelId="{2109A57B-D381-40B5-8CBE-6B33CACAD466}" type="parTrans" cxnId="{D91968C3-A919-44F7-8096-C4C78CD09297}">
      <dgm:prSet/>
      <dgm:spPr/>
      <dgm:t>
        <a:bodyPr/>
        <a:lstStyle/>
        <a:p>
          <a:endParaRPr lang="cs-CZ"/>
        </a:p>
      </dgm:t>
    </dgm:pt>
    <dgm:pt modelId="{855AACB0-DC2B-443C-870F-42D21BF7E9F0}" type="sibTrans" cxnId="{D91968C3-A919-44F7-8096-C4C78CD09297}">
      <dgm:prSet/>
      <dgm:spPr/>
      <dgm:t>
        <a:bodyPr/>
        <a:lstStyle/>
        <a:p>
          <a:endParaRPr lang="cs-CZ"/>
        </a:p>
      </dgm:t>
    </dgm:pt>
    <dgm:pt modelId="{1952E49A-917C-4285-809B-C271A0A3E7A9}">
      <dgm:prSet/>
      <dgm:spPr/>
      <dgm:t>
        <a:bodyPr/>
        <a:lstStyle/>
        <a:p>
          <a:r>
            <a:rPr lang="cs-CZ" b="1" dirty="0" smtClean="0"/>
            <a:t>Svislé</a:t>
          </a:r>
          <a:endParaRPr lang="cs-CZ" dirty="0"/>
        </a:p>
      </dgm:t>
    </dgm:pt>
    <dgm:pt modelId="{54DF3E24-83CD-4C7A-9A59-770D573BAFEB}" type="parTrans" cxnId="{47B6A894-8936-4509-8F12-38C6A9FBFEBA}">
      <dgm:prSet/>
      <dgm:spPr/>
      <dgm:t>
        <a:bodyPr/>
        <a:lstStyle/>
        <a:p>
          <a:endParaRPr lang="cs-CZ"/>
        </a:p>
      </dgm:t>
    </dgm:pt>
    <dgm:pt modelId="{C4A53E45-EBC2-4BEA-9896-12C373F02430}" type="sibTrans" cxnId="{47B6A894-8936-4509-8F12-38C6A9FBFEBA}">
      <dgm:prSet/>
      <dgm:spPr/>
      <dgm:t>
        <a:bodyPr/>
        <a:lstStyle/>
        <a:p>
          <a:endParaRPr lang="cs-CZ"/>
        </a:p>
      </dgm:t>
    </dgm:pt>
    <dgm:pt modelId="{4BB4985D-3ACC-40DB-8C87-A4BD532B4E46}">
      <dgm:prSet/>
      <dgm:spPr/>
      <dgm:t>
        <a:bodyPr/>
        <a:lstStyle/>
        <a:p>
          <a:r>
            <a:rPr lang="cs-CZ" b="1" dirty="0" smtClean="0"/>
            <a:t>Poloautomatické</a:t>
          </a:r>
          <a:endParaRPr lang="cs-CZ" dirty="0"/>
        </a:p>
      </dgm:t>
    </dgm:pt>
    <dgm:pt modelId="{B4E1BE8A-D65F-480E-BF4F-36A8DD639665}" type="parTrans" cxnId="{6262D0CF-0CAB-4E45-857E-B61D08D7AF45}">
      <dgm:prSet/>
      <dgm:spPr/>
      <dgm:t>
        <a:bodyPr/>
        <a:lstStyle/>
        <a:p>
          <a:endParaRPr lang="cs-CZ"/>
        </a:p>
      </dgm:t>
    </dgm:pt>
    <dgm:pt modelId="{46CD0218-B0B0-4054-9590-A6323EEDDD59}" type="sibTrans" cxnId="{6262D0CF-0CAB-4E45-857E-B61D08D7AF45}">
      <dgm:prSet/>
      <dgm:spPr/>
      <dgm:t>
        <a:bodyPr/>
        <a:lstStyle/>
        <a:p>
          <a:endParaRPr lang="cs-CZ"/>
        </a:p>
      </dgm:t>
    </dgm:pt>
    <dgm:pt modelId="{90EE8BC7-EFDB-41B2-B892-A1D3D7927095}">
      <dgm:prSet/>
      <dgm:spPr/>
      <dgm:t>
        <a:bodyPr/>
        <a:lstStyle/>
        <a:p>
          <a:r>
            <a:rPr lang="cs-CZ" dirty="0" smtClean="0"/>
            <a:t>Automatické</a:t>
          </a:r>
          <a:endParaRPr lang="cs-CZ" dirty="0"/>
        </a:p>
      </dgm:t>
    </dgm:pt>
    <dgm:pt modelId="{DF85FD50-37D6-4BD0-AEA8-E225F0D9CECB}" type="parTrans" cxnId="{1E030DA2-1270-4F6A-9F8E-401568946BF1}">
      <dgm:prSet/>
      <dgm:spPr/>
      <dgm:t>
        <a:bodyPr/>
        <a:lstStyle/>
        <a:p>
          <a:endParaRPr lang="cs-CZ"/>
        </a:p>
      </dgm:t>
    </dgm:pt>
    <dgm:pt modelId="{0A8EBE5B-D135-43B1-AFCA-4ECE33284322}" type="sibTrans" cxnId="{1E030DA2-1270-4F6A-9F8E-401568946BF1}">
      <dgm:prSet/>
      <dgm:spPr/>
      <dgm:t>
        <a:bodyPr/>
        <a:lstStyle/>
        <a:p>
          <a:endParaRPr lang="cs-CZ"/>
        </a:p>
      </dgm:t>
    </dgm:pt>
    <dgm:pt modelId="{4C045681-1CCA-4703-97BD-4774D7A6421E}" type="pres">
      <dgm:prSet presAssocID="{4991DD3A-5CA4-4DBE-A96C-B33718262EC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A1D9C50-F5B3-4664-8A1F-BD1C05346C33}" type="pres">
      <dgm:prSet presAssocID="{FADBEC12-BFB3-452D-9479-EA1E77416E00}" presName="hierRoot1" presStyleCnt="0">
        <dgm:presLayoutVars>
          <dgm:hierBranch val="init"/>
        </dgm:presLayoutVars>
      </dgm:prSet>
      <dgm:spPr/>
    </dgm:pt>
    <dgm:pt modelId="{76F65296-E6DB-4586-B132-0A1F8A2A5102}" type="pres">
      <dgm:prSet presAssocID="{FADBEC12-BFB3-452D-9479-EA1E77416E00}" presName="rootComposite1" presStyleCnt="0"/>
      <dgm:spPr/>
    </dgm:pt>
    <dgm:pt modelId="{73179149-2072-488C-BE82-848E15A4D59C}" type="pres">
      <dgm:prSet presAssocID="{FADBEC12-BFB3-452D-9479-EA1E77416E00}" presName="rootText1" presStyleLbl="node0" presStyleIdx="0" presStyleCnt="1" custScaleX="300457" custScaleY="199918" custLinFactNeighborX="3420" custLinFactNeighborY="-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8770C5-89F9-4231-9CD6-9085DD86622C}" type="pres">
      <dgm:prSet presAssocID="{FADBEC12-BFB3-452D-9479-EA1E77416E00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796621E-074A-45DE-83F1-FF3A3EC205C4}" type="pres">
      <dgm:prSet presAssocID="{FADBEC12-BFB3-452D-9479-EA1E77416E00}" presName="hierChild2" presStyleCnt="0"/>
      <dgm:spPr/>
    </dgm:pt>
    <dgm:pt modelId="{A97A636B-55A6-4AFE-8223-51C09C8BFFB9}" type="pres">
      <dgm:prSet presAssocID="{916CA72F-3576-474C-8FB9-7C2F3A1DF6A9}" presName="Name37" presStyleLbl="parChTrans1D2" presStyleIdx="0" presStyleCnt="6"/>
      <dgm:spPr/>
      <dgm:t>
        <a:bodyPr/>
        <a:lstStyle/>
        <a:p>
          <a:endParaRPr lang="cs-CZ"/>
        </a:p>
      </dgm:t>
    </dgm:pt>
    <dgm:pt modelId="{4FA7144F-6786-4BC7-88C8-CA26AF9D9DCB}" type="pres">
      <dgm:prSet presAssocID="{53445220-6013-4C8F-BD56-9940B42CFFF6}" presName="hierRoot2" presStyleCnt="0">
        <dgm:presLayoutVars>
          <dgm:hierBranch val="init"/>
        </dgm:presLayoutVars>
      </dgm:prSet>
      <dgm:spPr/>
    </dgm:pt>
    <dgm:pt modelId="{AB573E39-B093-41B3-807D-D9674D577258}" type="pres">
      <dgm:prSet presAssocID="{53445220-6013-4C8F-BD56-9940B42CFFF6}" presName="rootComposite" presStyleCnt="0"/>
      <dgm:spPr/>
    </dgm:pt>
    <dgm:pt modelId="{3E7BACB7-3DFE-4538-8D25-13B5E8740D4B}" type="pres">
      <dgm:prSet presAssocID="{53445220-6013-4C8F-BD56-9940B42CFFF6}" presName="rootText" presStyleLbl="node2" presStyleIdx="0" presStyleCnt="6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B1FA95-B729-448D-890B-176BA9C9AD18}" type="pres">
      <dgm:prSet presAssocID="{53445220-6013-4C8F-BD56-9940B42CFFF6}" presName="rootConnector" presStyleLbl="node2" presStyleIdx="0" presStyleCnt="6"/>
      <dgm:spPr/>
      <dgm:t>
        <a:bodyPr/>
        <a:lstStyle/>
        <a:p>
          <a:endParaRPr lang="cs-CZ"/>
        </a:p>
      </dgm:t>
    </dgm:pt>
    <dgm:pt modelId="{E6EC4F19-D9E0-470D-87EE-25DEEBF77034}" type="pres">
      <dgm:prSet presAssocID="{53445220-6013-4C8F-BD56-9940B42CFFF6}" presName="hierChild4" presStyleCnt="0"/>
      <dgm:spPr/>
    </dgm:pt>
    <dgm:pt modelId="{F86A4615-9CDD-4A74-99AD-9F7E8EB91C97}" type="pres">
      <dgm:prSet presAssocID="{53445220-6013-4C8F-BD56-9940B42CFFF6}" presName="hierChild5" presStyleCnt="0"/>
      <dgm:spPr/>
    </dgm:pt>
    <dgm:pt modelId="{69C1D20F-864A-4DF8-BF97-53361D45B985}" type="pres">
      <dgm:prSet presAssocID="{B0ADD919-B6A1-4245-99B5-7A13814B282F}" presName="Name37" presStyleLbl="parChTrans1D2" presStyleIdx="1" presStyleCnt="6"/>
      <dgm:spPr/>
      <dgm:t>
        <a:bodyPr/>
        <a:lstStyle/>
        <a:p>
          <a:endParaRPr lang="cs-CZ"/>
        </a:p>
      </dgm:t>
    </dgm:pt>
    <dgm:pt modelId="{250BED62-C0F6-4D17-95B5-D88C905BC48D}" type="pres">
      <dgm:prSet presAssocID="{EF2AC08E-AC00-4F7F-AFE5-1FECC0795F11}" presName="hierRoot2" presStyleCnt="0">
        <dgm:presLayoutVars>
          <dgm:hierBranch val="init"/>
        </dgm:presLayoutVars>
      </dgm:prSet>
      <dgm:spPr/>
    </dgm:pt>
    <dgm:pt modelId="{FDCC54AC-8FD0-4374-B28B-D36115D6D54C}" type="pres">
      <dgm:prSet presAssocID="{EF2AC08E-AC00-4F7F-AFE5-1FECC0795F11}" presName="rootComposite" presStyleCnt="0"/>
      <dgm:spPr/>
    </dgm:pt>
    <dgm:pt modelId="{EEE286AD-0E22-40CF-B931-E03BCE3A4AD7}" type="pres">
      <dgm:prSet presAssocID="{EF2AC08E-AC00-4F7F-AFE5-1FECC0795F11}" presName="rootText" presStyleLbl="node2" presStyleIdx="1" presStyleCnt="6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5CB57E-B858-46B2-AC55-7DFDAE9851AC}" type="pres">
      <dgm:prSet presAssocID="{EF2AC08E-AC00-4F7F-AFE5-1FECC0795F11}" presName="rootConnector" presStyleLbl="node2" presStyleIdx="1" presStyleCnt="6"/>
      <dgm:spPr/>
      <dgm:t>
        <a:bodyPr/>
        <a:lstStyle/>
        <a:p>
          <a:endParaRPr lang="cs-CZ"/>
        </a:p>
      </dgm:t>
    </dgm:pt>
    <dgm:pt modelId="{336A36BA-CFEF-4B7E-8095-5BF23029A62B}" type="pres">
      <dgm:prSet presAssocID="{EF2AC08E-AC00-4F7F-AFE5-1FECC0795F11}" presName="hierChild4" presStyleCnt="0"/>
      <dgm:spPr/>
    </dgm:pt>
    <dgm:pt modelId="{DB22CFFD-3A79-4923-A046-00A51BC0A5CE}" type="pres">
      <dgm:prSet presAssocID="{EF2AC08E-AC00-4F7F-AFE5-1FECC0795F11}" presName="hierChild5" presStyleCnt="0"/>
      <dgm:spPr/>
    </dgm:pt>
    <dgm:pt modelId="{BE3EB467-FA98-498E-B6CF-5A894432ADDB}" type="pres">
      <dgm:prSet presAssocID="{2109A57B-D381-40B5-8CBE-6B33CACAD466}" presName="Name37" presStyleLbl="parChTrans1D2" presStyleIdx="2" presStyleCnt="6"/>
      <dgm:spPr/>
      <dgm:t>
        <a:bodyPr/>
        <a:lstStyle/>
        <a:p>
          <a:endParaRPr lang="cs-CZ"/>
        </a:p>
      </dgm:t>
    </dgm:pt>
    <dgm:pt modelId="{1FB259E6-9F10-47A1-BF01-BF6A5267B824}" type="pres">
      <dgm:prSet presAssocID="{A34A0EFD-AA44-4397-A99F-446F39E3B0A9}" presName="hierRoot2" presStyleCnt="0">
        <dgm:presLayoutVars>
          <dgm:hierBranch val="init"/>
        </dgm:presLayoutVars>
      </dgm:prSet>
      <dgm:spPr/>
    </dgm:pt>
    <dgm:pt modelId="{971466B3-E265-47AE-B6F9-54FE521498E8}" type="pres">
      <dgm:prSet presAssocID="{A34A0EFD-AA44-4397-A99F-446F39E3B0A9}" presName="rootComposite" presStyleCnt="0"/>
      <dgm:spPr/>
    </dgm:pt>
    <dgm:pt modelId="{FFAE37E8-4265-4887-A1A9-21DF50DD0BB9}" type="pres">
      <dgm:prSet presAssocID="{A34A0EFD-AA44-4397-A99F-446F39E3B0A9}" presName="rootText" presStyleLbl="node2" presStyleIdx="2" presStyleCnt="6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8A6A3F-8422-486D-BC42-B99E8E8FA537}" type="pres">
      <dgm:prSet presAssocID="{A34A0EFD-AA44-4397-A99F-446F39E3B0A9}" presName="rootConnector" presStyleLbl="node2" presStyleIdx="2" presStyleCnt="6"/>
      <dgm:spPr/>
      <dgm:t>
        <a:bodyPr/>
        <a:lstStyle/>
        <a:p>
          <a:endParaRPr lang="cs-CZ"/>
        </a:p>
      </dgm:t>
    </dgm:pt>
    <dgm:pt modelId="{5440E50C-6976-443B-9D43-6A1C14569FC3}" type="pres">
      <dgm:prSet presAssocID="{A34A0EFD-AA44-4397-A99F-446F39E3B0A9}" presName="hierChild4" presStyleCnt="0"/>
      <dgm:spPr/>
    </dgm:pt>
    <dgm:pt modelId="{825754C9-090D-485D-AD27-11CFA87D84B5}" type="pres">
      <dgm:prSet presAssocID="{A34A0EFD-AA44-4397-A99F-446F39E3B0A9}" presName="hierChild5" presStyleCnt="0"/>
      <dgm:spPr/>
    </dgm:pt>
    <dgm:pt modelId="{E415F01F-0A2C-4665-B7F2-518FA462AD4F}" type="pres">
      <dgm:prSet presAssocID="{54DF3E24-83CD-4C7A-9A59-770D573BAFEB}" presName="Name37" presStyleLbl="parChTrans1D2" presStyleIdx="3" presStyleCnt="6"/>
      <dgm:spPr/>
      <dgm:t>
        <a:bodyPr/>
        <a:lstStyle/>
        <a:p>
          <a:endParaRPr lang="cs-CZ"/>
        </a:p>
      </dgm:t>
    </dgm:pt>
    <dgm:pt modelId="{4EF6117A-BA53-4C27-88CA-3B516AE7A33A}" type="pres">
      <dgm:prSet presAssocID="{1952E49A-917C-4285-809B-C271A0A3E7A9}" presName="hierRoot2" presStyleCnt="0">
        <dgm:presLayoutVars>
          <dgm:hierBranch val="init"/>
        </dgm:presLayoutVars>
      </dgm:prSet>
      <dgm:spPr/>
    </dgm:pt>
    <dgm:pt modelId="{FFA8A5E8-D984-4C0E-851E-89B648A01755}" type="pres">
      <dgm:prSet presAssocID="{1952E49A-917C-4285-809B-C271A0A3E7A9}" presName="rootComposite" presStyleCnt="0"/>
      <dgm:spPr/>
    </dgm:pt>
    <dgm:pt modelId="{2E40D93F-F3E0-4277-ABAA-5737FDCF95D6}" type="pres">
      <dgm:prSet presAssocID="{1952E49A-917C-4285-809B-C271A0A3E7A9}" presName="rootText" presStyleLbl="node2" presStyleIdx="3" presStyleCnt="6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35DF93-1FBA-4263-BC11-CF9A3E25CF72}" type="pres">
      <dgm:prSet presAssocID="{1952E49A-917C-4285-809B-C271A0A3E7A9}" presName="rootConnector" presStyleLbl="node2" presStyleIdx="3" presStyleCnt="6"/>
      <dgm:spPr/>
      <dgm:t>
        <a:bodyPr/>
        <a:lstStyle/>
        <a:p>
          <a:endParaRPr lang="cs-CZ"/>
        </a:p>
      </dgm:t>
    </dgm:pt>
    <dgm:pt modelId="{6D920184-B44D-4622-9683-EF4BB013C656}" type="pres">
      <dgm:prSet presAssocID="{1952E49A-917C-4285-809B-C271A0A3E7A9}" presName="hierChild4" presStyleCnt="0"/>
      <dgm:spPr/>
    </dgm:pt>
    <dgm:pt modelId="{464C3D65-E350-4AEC-AC0E-C366F1691623}" type="pres">
      <dgm:prSet presAssocID="{1952E49A-917C-4285-809B-C271A0A3E7A9}" presName="hierChild5" presStyleCnt="0"/>
      <dgm:spPr/>
    </dgm:pt>
    <dgm:pt modelId="{D34B82CC-56AF-42F9-A13E-45D06C523A25}" type="pres">
      <dgm:prSet presAssocID="{B4E1BE8A-D65F-480E-BF4F-36A8DD639665}" presName="Name37" presStyleLbl="parChTrans1D2" presStyleIdx="4" presStyleCnt="6"/>
      <dgm:spPr/>
      <dgm:t>
        <a:bodyPr/>
        <a:lstStyle/>
        <a:p>
          <a:endParaRPr lang="cs-CZ"/>
        </a:p>
      </dgm:t>
    </dgm:pt>
    <dgm:pt modelId="{A47258CE-1953-4885-B316-4BEB31FEC43F}" type="pres">
      <dgm:prSet presAssocID="{4BB4985D-3ACC-40DB-8C87-A4BD532B4E46}" presName="hierRoot2" presStyleCnt="0">
        <dgm:presLayoutVars>
          <dgm:hierBranch val="init"/>
        </dgm:presLayoutVars>
      </dgm:prSet>
      <dgm:spPr/>
    </dgm:pt>
    <dgm:pt modelId="{EB61AA76-5381-40AA-B4AB-9AAFCD49E791}" type="pres">
      <dgm:prSet presAssocID="{4BB4985D-3ACC-40DB-8C87-A4BD532B4E46}" presName="rootComposite" presStyleCnt="0"/>
      <dgm:spPr/>
    </dgm:pt>
    <dgm:pt modelId="{99046BDD-1210-498C-B25F-8FE499600B7D}" type="pres">
      <dgm:prSet presAssocID="{4BB4985D-3ACC-40DB-8C87-A4BD532B4E46}" presName="rootText" presStyleLbl="node2" presStyleIdx="4" presStyleCnt="6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B37B2BB-2CA5-4BB5-BA5A-BF5C8F92E092}" type="pres">
      <dgm:prSet presAssocID="{4BB4985D-3ACC-40DB-8C87-A4BD532B4E46}" presName="rootConnector" presStyleLbl="node2" presStyleIdx="4" presStyleCnt="6"/>
      <dgm:spPr/>
      <dgm:t>
        <a:bodyPr/>
        <a:lstStyle/>
        <a:p>
          <a:endParaRPr lang="cs-CZ"/>
        </a:p>
      </dgm:t>
    </dgm:pt>
    <dgm:pt modelId="{3C912B9D-D78E-4B79-9AC6-E8462057086D}" type="pres">
      <dgm:prSet presAssocID="{4BB4985D-3ACC-40DB-8C87-A4BD532B4E46}" presName="hierChild4" presStyleCnt="0"/>
      <dgm:spPr/>
    </dgm:pt>
    <dgm:pt modelId="{A5FF3B20-D27A-46F7-A8E8-873A5C0DF298}" type="pres">
      <dgm:prSet presAssocID="{4BB4985D-3ACC-40DB-8C87-A4BD532B4E46}" presName="hierChild5" presStyleCnt="0"/>
      <dgm:spPr/>
    </dgm:pt>
    <dgm:pt modelId="{4EE0413F-92E6-402F-8C4A-FC38280F0F82}" type="pres">
      <dgm:prSet presAssocID="{DF85FD50-37D6-4BD0-AEA8-E225F0D9CECB}" presName="Name37" presStyleLbl="parChTrans1D2" presStyleIdx="5" presStyleCnt="6"/>
      <dgm:spPr/>
      <dgm:t>
        <a:bodyPr/>
        <a:lstStyle/>
        <a:p>
          <a:endParaRPr lang="cs-CZ"/>
        </a:p>
      </dgm:t>
    </dgm:pt>
    <dgm:pt modelId="{3871A60F-330B-48F4-BC3A-25FDC0D4C524}" type="pres">
      <dgm:prSet presAssocID="{90EE8BC7-EFDB-41B2-B892-A1D3D7927095}" presName="hierRoot2" presStyleCnt="0">
        <dgm:presLayoutVars>
          <dgm:hierBranch val="init"/>
        </dgm:presLayoutVars>
      </dgm:prSet>
      <dgm:spPr/>
    </dgm:pt>
    <dgm:pt modelId="{1DA481D3-1EFE-44E6-A9C5-5C1421C0F8EE}" type="pres">
      <dgm:prSet presAssocID="{90EE8BC7-EFDB-41B2-B892-A1D3D7927095}" presName="rootComposite" presStyleCnt="0"/>
      <dgm:spPr/>
    </dgm:pt>
    <dgm:pt modelId="{1A6C5AA8-C893-44B1-93BB-45219306DD6D}" type="pres">
      <dgm:prSet presAssocID="{90EE8BC7-EFDB-41B2-B892-A1D3D7927095}" presName="rootText" presStyleLbl="node2" presStyleIdx="5" presStyleCnt="6" custScaleY="2097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C3EA75-AAF9-4733-AF7D-5D2DED03A194}" type="pres">
      <dgm:prSet presAssocID="{90EE8BC7-EFDB-41B2-B892-A1D3D7927095}" presName="rootConnector" presStyleLbl="node2" presStyleIdx="5" presStyleCnt="6"/>
      <dgm:spPr/>
      <dgm:t>
        <a:bodyPr/>
        <a:lstStyle/>
        <a:p>
          <a:endParaRPr lang="cs-CZ"/>
        </a:p>
      </dgm:t>
    </dgm:pt>
    <dgm:pt modelId="{003B3C9A-6919-4487-8000-FB3117E8E25E}" type="pres">
      <dgm:prSet presAssocID="{90EE8BC7-EFDB-41B2-B892-A1D3D7927095}" presName="hierChild4" presStyleCnt="0"/>
      <dgm:spPr/>
    </dgm:pt>
    <dgm:pt modelId="{0653F65B-CF40-4E4C-B8D3-5A81B707F7F4}" type="pres">
      <dgm:prSet presAssocID="{90EE8BC7-EFDB-41B2-B892-A1D3D7927095}" presName="hierChild5" presStyleCnt="0"/>
      <dgm:spPr/>
    </dgm:pt>
    <dgm:pt modelId="{D75004E2-C779-4240-B449-075E145DCD39}" type="pres">
      <dgm:prSet presAssocID="{FADBEC12-BFB3-452D-9479-EA1E77416E00}" presName="hierChild3" presStyleCnt="0"/>
      <dgm:spPr/>
    </dgm:pt>
  </dgm:ptLst>
  <dgm:cxnLst>
    <dgm:cxn modelId="{42F1107D-2D00-4730-9DA9-11B390DFF77C}" type="presOf" srcId="{1952E49A-917C-4285-809B-C271A0A3E7A9}" destId="{4135DF93-1FBA-4263-BC11-CF9A3E25CF72}" srcOrd="1" destOrd="0" presId="urn:microsoft.com/office/officeart/2005/8/layout/orgChart1"/>
    <dgm:cxn modelId="{D451BC65-593E-4532-8CD0-FB7BCED3A1F4}" type="presOf" srcId="{4BB4985D-3ACC-40DB-8C87-A4BD532B4E46}" destId="{EB37B2BB-2CA5-4BB5-BA5A-BF5C8F92E092}" srcOrd="1" destOrd="0" presId="urn:microsoft.com/office/officeart/2005/8/layout/orgChart1"/>
    <dgm:cxn modelId="{C33F5D6F-22BD-4DD5-A4F0-DD1B96A2480A}" type="presOf" srcId="{EF2AC08E-AC00-4F7F-AFE5-1FECC0795F11}" destId="{EEE286AD-0E22-40CF-B931-E03BCE3A4AD7}" srcOrd="0" destOrd="0" presId="urn:microsoft.com/office/officeart/2005/8/layout/orgChart1"/>
    <dgm:cxn modelId="{6262D0CF-0CAB-4E45-857E-B61D08D7AF45}" srcId="{FADBEC12-BFB3-452D-9479-EA1E77416E00}" destId="{4BB4985D-3ACC-40DB-8C87-A4BD532B4E46}" srcOrd="4" destOrd="0" parTransId="{B4E1BE8A-D65F-480E-BF4F-36A8DD639665}" sibTransId="{46CD0218-B0B0-4054-9590-A6323EEDDD59}"/>
    <dgm:cxn modelId="{2CCD8295-6E8D-4A2B-875A-5504E38577D5}" type="presOf" srcId="{53445220-6013-4C8F-BD56-9940B42CFFF6}" destId="{41B1FA95-B729-448D-890B-176BA9C9AD18}" srcOrd="1" destOrd="0" presId="urn:microsoft.com/office/officeart/2005/8/layout/orgChart1"/>
    <dgm:cxn modelId="{85E7A926-494F-4A42-B61E-27EAF4987406}" type="presOf" srcId="{B4E1BE8A-D65F-480E-BF4F-36A8DD639665}" destId="{D34B82CC-56AF-42F9-A13E-45D06C523A25}" srcOrd="0" destOrd="0" presId="urn:microsoft.com/office/officeart/2005/8/layout/orgChart1"/>
    <dgm:cxn modelId="{3D8ACB2F-9B13-469A-97C1-F21F059C32D9}" type="presOf" srcId="{A34A0EFD-AA44-4397-A99F-446F39E3B0A9}" destId="{E88A6A3F-8422-486D-BC42-B99E8E8FA537}" srcOrd="1" destOrd="0" presId="urn:microsoft.com/office/officeart/2005/8/layout/orgChart1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D91968C3-A919-44F7-8096-C4C78CD09297}" srcId="{FADBEC12-BFB3-452D-9479-EA1E77416E00}" destId="{A34A0EFD-AA44-4397-A99F-446F39E3B0A9}" srcOrd="2" destOrd="0" parTransId="{2109A57B-D381-40B5-8CBE-6B33CACAD466}" sibTransId="{855AACB0-DC2B-443C-870F-42D21BF7E9F0}"/>
    <dgm:cxn modelId="{47B6A894-8936-4509-8F12-38C6A9FBFEBA}" srcId="{FADBEC12-BFB3-452D-9479-EA1E77416E00}" destId="{1952E49A-917C-4285-809B-C271A0A3E7A9}" srcOrd="3" destOrd="0" parTransId="{54DF3E24-83CD-4C7A-9A59-770D573BAFEB}" sibTransId="{C4A53E45-EBC2-4BEA-9896-12C373F02430}"/>
    <dgm:cxn modelId="{A5D29333-7129-4CCF-8721-EC13391EE619}" type="presOf" srcId="{2109A57B-D381-40B5-8CBE-6B33CACAD466}" destId="{BE3EB467-FA98-498E-B6CF-5A894432ADDB}" srcOrd="0" destOrd="0" presId="urn:microsoft.com/office/officeart/2005/8/layout/orgChart1"/>
    <dgm:cxn modelId="{9E9C40AE-ECFB-4467-AF84-AB4AF81EB729}" type="presOf" srcId="{FADBEC12-BFB3-452D-9479-EA1E77416E00}" destId="{868770C5-89F9-4231-9CD6-9085DD86622C}" srcOrd="1" destOrd="0" presId="urn:microsoft.com/office/officeart/2005/8/layout/orgChart1"/>
    <dgm:cxn modelId="{9123DDF4-DF1C-4EFF-BE89-44BD77E9A78F}" type="presOf" srcId="{FADBEC12-BFB3-452D-9479-EA1E77416E00}" destId="{73179149-2072-488C-BE82-848E15A4D59C}" srcOrd="0" destOrd="0" presId="urn:microsoft.com/office/officeart/2005/8/layout/orgChart1"/>
    <dgm:cxn modelId="{B2A70499-9D60-48AB-B733-2BC632FAF0F9}" type="presOf" srcId="{54DF3E24-83CD-4C7A-9A59-770D573BAFEB}" destId="{E415F01F-0A2C-4665-B7F2-518FA462AD4F}" srcOrd="0" destOrd="0" presId="urn:microsoft.com/office/officeart/2005/8/layout/orgChart1"/>
    <dgm:cxn modelId="{101221AB-CC26-415A-8974-9111AC173964}" type="presOf" srcId="{DF85FD50-37D6-4BD0-AEA8-E225F0D9CECB}" destId="{4EE0413F-92E6-402F-8C4A-FC38280F0F82}" srcOrd="0" destOrd="0" presId="urn:microsoft.com/office/officeart/2005/8/layout/orgChart1"/>
    <dgm:cxn modelId="{5F9C9C4E-6E3A-414F-AF46-F14B87B7D4F8}" type="presOf" srcId="{4991DD3A-5CA4-4DBE-A96C-B33718262EC0}" destId="{4C045681-1CCA-4703-97BD-4774D7A6421E}" srcOrd="0" destOrd="0" presId="urn:microsoft.com/office/officeart/2005/8/layout/orgChart1"/>
    <dgm:cxn modelId="{0CE7D4F5-D51F-4755-9B2A-1E264910DD96}" type="presOf" srcId="{4BB4985D-3ACC-40DB-8C87-A4BD532B4E46}" destId="{99046BDD-1210-498C-B25F-8FE499600B7D}" srcOrd="0" destOrd="0" presId="urn:microsoft.com/office/officeart/2005/8/layout/orgChart1"/>
    <dgm:cxn modelId="{1E030DA2-1270-4F6A-9F8E-401568946BF1}" srcId="{FADBEC12-BFB3-452D-9479-EA1E77416E00}" destId="{90EE8BC7-EFDB-41B2-B892-A1D3D7927095}" srcOrd="5" destOrd="0" parTransId="{DF85FD50-37D6-4BD0-AEA8-E225F0D9CECB}" sibTransId="{0A8EBE5B-D135-43B1-AFCA-4ECE33284322}"/>
    <dgm:cxn modelId="{8BAAE969-7DB6-46BE-BB7A-F26500492CB8}" type="presOf" srcId="{916CA72F-3576-474C-8FB9-7C2F3A1DF6A9}" destId="{A97A636B-55A6-4AFE-8223-51C09C8BFFB9}" srcOrd="0" destOrd="0" presId="urn:microsoft.com/office/officeart/2005/8/layout/orgChart1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CE293D55-FA14-4A30-8707-82F1228652FE}" type="presOf" srcId="{1952E49A-917C-4285-809B-C271A0A3E7A9}" destId="{2E40D93F-F3E0-4277-ABAA-5737FDCF95D6}" srcOrd="0" destOrd="0" presId="urn:microsoft.com/office/officeart/2005/8/layout/orgChart1"/>
    <dgm:cxn modelId="{DCDC1DBB-136D-4F9C-9330-ABD16D767695}" type="presOf" srcId="{B0ADD919-B6A1-4245-99B5-7A13814B282F}" destId="{69C1D20F-864A-4DF8-BF97-53361D45B985}" srcOrd="0" destOrd="0" presId="urn:microsoft.com/office/officeart/2005/8/layout/orgChart1"/>
    <dgm:cxn modelId="{89FA9136-1533-435D-A66A-FBD17CE2B205}" type="presOf" srcId="{90EE8BC7-EFDB-41B2-B892-A1D3D7927095}" destId="{1A6C5AA8-C893-44B1-93BB-45219306DD6D}" srcOrd="0" destOrd="0" presId="urn:microsoft.com/office/officeart/2005/8/layout/orgChart1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A991F473-0854-484E-9E4E-5D341D5D22D9}" type="presOf" srcId="{EF2AC08E-AC00-4F7F-AFE5-1FECC0795F11}" destId="{205CB57E-B858-46B2-AC55-7DFDAE9851AC}" srcOrd="1" destOrd="0" presId="urn:microsoft.com/office/officeart/2005/8/layout/orgChart1"/>
    <dgm:cxn modelId="{2CA5F3FA-BF37-4E0C-BB9B-47BE594C80EC}" type="presOf" srcId="{A34A0EFD-AA44-4397-A99F-446F39E3B0A9}" destId="{FFAE37E8-4265-4887-A1A9-21DF50DD0BB9}" srcOrd="0" destOrd="0" presId="urn:microsoft.com/office/officeart/2005/8/layout/orgChart1"/>
    <dgm:cxn modelId="{25F10B73-87EA-4817-975E-F5DF219D6272}" type="presOf" srcId="{90EE8BC7-EFDB-41B2-B892-A1D3D7927095}" destId="{69C3EA75-AAF9-4733-AF7D-5D2DED03A194}" srcOrd="1" destOrd="0" presId="urn:microsoft.com/office/officeart/2005/8/layout/orgChart1"/>
    <dgm:cxn modelId="{979E060F-AFA0-4BF9-97A2-E29CAA1A3CC3}" type="presOf" srcId="{53445220-6013-4C8F-BD56-9940B42CFFF6}" destId="{3E7BACB7-3DFE-4538-8D25-13B5E8740D4B}" srcOrd="0" destOrd="0" presId="urn:microsoft.com/office/officeart/2005/8/layout/orgChart1"/>
    <dgm:cxn modelId="{6D67FAF7-BCEE-484C-9B0B-F7B94CEB9506}" type="presParOf" srcId="{4C045681-1CCA-4703-97BD-4774D7A6421E}" destId="{2A1D9C50-F5B3-4664-8A1F-BD1C05346C33}" srcOrd="0" destOrd="0" presId="urn:microsoft.com/office/officeart/2005/8/layout/orgChart1"/>
    <dgm:cxn modelId="{E6DB4BE4-712E-464F-BF7C-79CDAB0B2A3E}" type="presParOf" srcId="{2A1D9C50-F5B3-4664-8A1F-BD1C05346C33}" destId="{76F65296-E6DB-4586-B132-0A1F8A2A5102}" srcOrd="0" destOrd="0" presId="urn:microsoft.com/office/officeart/2005/8/layout/orgChart1"/>
    <dgm:cxn modelId="{E26B7911-3F6F-4B09-AEBA-2C16C03C2D8B}" type="presParOf" srcId="{76F65296-E6DB-4586-B132-0A1F8A2A5102}" destId="{73179149-2072-488C-BE82-848E15A4D59C}" srcOrd="0" destOrd="0" presId="urn:microsoft.com/office/officeart/2005/8/layout/orgChart1"/>
    <dgm:cxn modelId="{BAAFAAB0-7E23-49C8-A5D8-E9D4BAF3CFC9}" type="presParOf" srcId="{76F65296-E6DB-4586-B132-0A1F8A2A5102}" destId="{868770C5-89F9-4231-9CD6-9085DD86622C}" srcOrd="1" destOrd="0" presId="urn:microsoft.com/office/officeart/2005/8/layout/orgChart1"/>
    <dgm:cxn modelId="{1F3AE364-E18E-4152-BF19-850D0F4BA0AF}" type="presParOf" srcId="{2A1D9C50-F5B3-4664-8A1F-BD1C05346C33}" destId="{4796621E-074A-45DE-83F1-FF3A3EC205C4}" srcOrd="1" destOrd="0" presId="urn:microsoft.com/office/officeart/2005/8/layout/orgChart1"/>
    <dgm:cxn modelId="{874A44A4-71B3-4F1F-8F9C-DEAB106DB1C4}" type="presParOf" srcId="{4796621E-074A-45DE-83F1-FF3A3EC205C4}" destId="{A97A636B-55A6-4AFE-8223-51C09C8BFFB9}" srcOrd="0" destOrd="0" presId="urn:microsoft.com/office/officeart/2005/8/layout/orgChart1"/>
    <dgm:cxn modelId="{D6A0B359-AE12-4F60-9B69-0DD2E44AEC6A}" type="presParOf" srcId="{4796621E-074A-45DE-83F1-FF3A3EC205C4}" destId="{4FA7144F-6786-4BC7-88C8-CA26AF9D9DCB}" srcOrd="1" destOrd="0" presId="urn:microsoft.com/office/officeart/2005/8/layout/orgChart1"/>
    <dgm:cxn modelId="{7D4E956F-CF37-40C3-8E87-6676451D3343}" type="presParOf" srcId="{4FA7144F-6786-4BC7-88C8-CA26AF9D9DCB}" destId="{AB573E39-B093-41B3-807D-D9674D577258}" srcOrd="0" destOrd="0" presId="urn:microsoft.com/office/officeart/2005/8/layout/orgChart1"/>
    <dgm:cxn modelId="{95FBB48A-3E67-4B27-9DD2-DE1D58BF86E3}" type="presParOf" srcId="{AB573E39-B093-41B3-807D-D9674D577258}" destId="{3E7BACB7-3DFE-4538-8D25-13B5E8740D4B}" srcOrd="0" destOrd="0" presId="urn:microsoft.com/office/officeart/2005/8/layout/orgChart1"/>
    <dgm:cxn modelId="{86A4C0F0-2CF7-474C-8898-36C4AFECFFA7}" type="presParOf" srcId="{AB573E39-B093-41B3-807D-D9674D577258}" destId="{41B1FA95-B729-448D-890B-176BA9C9AD18}" srcOrd="1" destOrd="0" presId="urn:microsoft.com/office/officeart/2005/8/layout/orgChart1"/>
    <dgm:cxn modelId="{94AED8C0-B88D-4E94-AACF-F26B58804785}" type="presParOf" srcId="{4FA7144F-6786-4BC7-88C8-CA26AF9D9DCB}" destId="{E6EC4F19-D9E0-470D-87EE-25DEEBF77034}" srcOrd="1" destOrd="0" presId="urn:microsoft.com/office/officeart/2005/8/layout/orgChart1"/>
    <dgm:cxn modelId="{28A4D58D-EFCF-4B3F-B5A2-D79678C01852}" type="presParOf" srcId="{4FA7144F-6786-4BC7-88C8-CA26AF9D9DCB}" destId="{F86A4615-9CDD-4A74-99AD-9F7E8EB91C97}" srcOrd="2" destOrd="0" presId="urn:microsoft.com/office/officeart/2005/8/layout/orgChart1"/>
    <dgm:cxn modelId="{4554E53B-5D83-47EA-B084-FE6C4EC941D8}" type="presParOf" srcId="{4796621E-074A-45DE-83F1-FF3A3EC205C4}" destId="{69C1D20F-864A-4DF8-BF97-53361D45B985}" srcOrd="2" destOrd="0" presId="urn:microsoft.com/office/officeart/2005/8/layout/orgChart1"/>
    <dgm:cxn modelId="{86F6C2CA-256B-4D76-83EC-FAAD4A4399B2}" type="presParOf" srcId="{4796621E-074A-45DE-83F1-FF3A3EC205C4}" destId="{250BED62-C0F6-4D17-95B5-D88C905BC48D}" srcOrd="3" destOrd="0" presId="urn:microsoft.com/office/officeart/2005/8/layout/orgChart1"/>
    <dgm:cxn modelId="{3056BE71-44F9-44DA-8657-3CCE91BBFD30}" type="presParOf" srcId="{250BED62-C0F6-4D17-95B5-D88C905BC48D}" destId="{FDCC54AC-8FD0-4374-B28B-D36115D6D54C}" srcOrd="0" destOrd="0" presId="urn:microsoft.com/office/officeart/2005/8/layout/orgChart1"/>
    <dgm:cxn modelId="{75B5CED7-8BBF-48B6-AF4B-FF57A89B5A04}" type="presParOf" srcId="{FDCC54AC-8FD0-4374-B28B-D36115D6D54C}" destId="{EEE286AD-0E22-40CF-B931-E03BCE3A4AD7}" srcOrd="0" destOrd="0" presId="urn:microsoft.com/office/officeart/2005/8/layout/orgChart1"/>
    <dgm:cxn modelId="{8D56B14C-D60A-44D5-AA6B-B3CD41D14333}" type="presParOf" srcId="{FDCC54AC-8FD0-4374-B28B-D36115D6D54C}" destId="{205CB57E-B858-46B2-AC55-7DFDAE9851AC}" srcOrd="1" destOrd="0" presId="urn:microsoft.com/office/officeart/2005/8/layout/orgChart1"/>
    <dgm:cxn modelId="{8740660E-630E-4070-B202-DD39C6A5A76C}" type="presParOf" srcId="{250BED62-C0F6-4D17-95B5-D88C905BC48D}" destId="{336A36BA-CFEF-4B7E-8095-5BF23029A62B}" srcOrd="1" destOrd="0" presId="urn:microsoft.com/office/officeart/2005/8/layout/orgChart1"/>
    <dgm:cxn modelId="{161B8CE8-13C9-4353-86FC-AE71D17C3254}" type="presParOf" srcId="{250BED62-C0F6-4D17-95B5-D88C905BC48D}" destId="{DB22CFFD-3A79-4923-A046-00A51BC0A5CE}" srcOrd="2" destOrd="0" presId="urn:microsoft.com/office/officeart/2005/8/layout/orgChart1"/>
    <dgm:cxn modelId="{8F8C6057-0EF0-4CE0-96AD-26784507BDEE}" type="presParOf" srcId="{4796621E-074A-45DE-83F1-FF3A3EC205C4}" destId="{BE3EB467-FA98-498E-B6CF-5A894432ADDB}" srcOrd="4" destOrd="0" presId="urn:microsoft.com/office/officeart/2005/8/layout/orgChart1"/>
    <dgm:cxn modelId="{6CDC109D-29E4-4AB6-BF86-3826EF8339F2}" type="presParOf" srcId="{4796621E-074A-45DE-83F1-FF3A3EC205C4}" destId="{1FB259E6-9F10-47A1-BF01-BF6A5267B824}" srcOrd="5" destOrd="0" presId="urn:microsoft.com/office/officeart/2005/8/layout/orgChart1"/>
    <dgm:cxn modelId="{8C36D779-03C9-4C3F-A6D2-9BDCA2AF0692}" type="presParOf" srcId="{1FB259E6-9F10-47A1-BF01-BF6A5267B824}" destId="{971466B3-E265-47AE-B6F9-54FE521498E8}" srcOrd="0" destOrd="0" presId="urn:microsoft.com/office/officeart/2005/8/layout/orgChart1"/>
    <dgm:cxn modelId="{72210048-951E-4257-BD63-4D56BE52AED9}" type="presParOf" srcId="{971466B3-E265-47AE-B6F9-54FE521498E8}" destId="{FFAE37E8-4265-4887-A1A9-21DF50DD0BB9}" srcOrd="0" destOrd="0" presId="urn:microsoft.com/office/officeart/2005/8/layout/orgChart1"/>
    <dgm:cxn modelId="{1D6E2FE9-235A-419D-84FA-FACF616D3DFD}" type="presParOf" srcId="{971466B3-E265-47AE-B6F9-54FE521498E8}" destId="{E88A6A3F-8422-486D-BC42-B99E8E8FA537}" srcOrd="1" destOrd="0" presId="urn:microsoft.com/office/officeart/2005/8/layout/orgChart1"/>
    <dgm:cxn modelId="{2EBCAB3B-45B9-46F4-9DCD-348737A08008}" type="presParOf" srcId="{1FB259E6-9F10-47A1-BF01-BF6A5267B824}" destId="{5440E50C-6976-443B-9D43-6A1C14569FC3}" srcOrd="1" destOrd="0" presId="urn:microsoft.com/office/officeart/2005/8/layout/orgChart1"/>
    <dgm:cxn modelId="{014AF8C9-F1A0-489D-8848-CA66C913F3A4}" type="presParOf" srcId="{1FB259E6-9F10-47A1-BF01-BF6A5267B824}" destId="{825754C9-090D-485D-AD27-11CFA87D84B5}" srcOrd="2" destOrd="0" presId="urn:microsoft.com/office/officeart/2005/8/layout/orgChart1"/>
    <dgm:cxn modelId="{E6904FB8-2953-4E43-8E7F-9B07795AAF45}" type="presParOf" srcId="{4796621E-074A-45DE-83F1-FF3A3EC205C4}" destId="{E415F01F-0A2C-4665-B7F2-518FA462AD4F}" srcOrd="6" destOrd="0" presId="urn:microsoft.com/office/officeart/2005/8/layout/orgChart1"/>
    <dgm:cxn modelId="{D7605BC2-3346-456D-87FF-530F584D7C6C}" type="presParOf" srcId="{4796621E-074A-45DE-83F1-FF3A3EC205C4}" destId="{4EF6117A-BA53-4C27-88CA-3B516AE7A33A}" srcOrd="7" destOrd="0" presId="urn:microsoft.com/office/officeart/2005/8/layout/orgChart1"/>
    <dgm:cxn modelId="{8402E52D-1886-4860-9F67-B44B1AEB2B14}" type="presParOf" srcId="{4EF6117A-BA53-4C27-88CA-3B516AE7A33A}" destId="{FFA8A5E8-D984-4C0E-851E-89B648A01755}" srcOrd="0" destOrd="0" presId="urn:microsoft.com/office/officeart/2005/8/layout/orgChart1"/>
    <dgm:cxn modelId="{C1486188-C589-49AB-92AB-92B7F0DC3006}" type="presParOf" srcId="{FFA8A5E8-D984-4C0E-851E-89B648A01755}" destId="{2E40D93F-F3E0-4277-ABAA-5737FDCF95D6}" srcOrd="0" destOrd="0" presId="urn:microsoft.com/office/officeart/2005/8/layout/orgChart1"/>
    <dgm:cxn modelId="{47182BEB-3999-4514-9A0F-8955489FEBDF}" type="presParOf" srcId="{FFA8A5E8-D984-4C0E-851E-89B648A01755}" destId="{4135DF93-1FBA-4263-BC11-CF9A3E25CF72}" srcOrd="1" destOrd="0" presId="urn:microsoft.com/office/officeart/2005/8/layout/orgChart1"/>
    <dgm:cxn modelId="{B678EA23-A72F-4A81-87A5-7E31028BD93F}" type="presParOf" srcId="{4EF6117A-BA53-4C27-88CA-3B516AE7A33A}" destId="{6D920184-B44D-4622-9683-EF4BB013C656}" srcOrd="1" destOrd="0" presId="urn:microsoft.com/office/officeart/2005/8/layout/orgChart1"/>
    <dgm:cxn modelId="{CED065A0-6503-4FD9-ABF7-B303D88719D6}" type="presParOf" srcId="{4EF6117A-BA53-4C27-88CA-3B516AE7A33A}" destId="{464C3D65-E350-4AEC-AC0E-C366F1691623}" srcOrd="2" destOrd="0" presId="urn:microsoft.com/office/officeart/2005/8/layout/orgChart1"/>
    <dgm:cxn modelId="{A4DBB651-BD59-4742-A7C9-DC54A545EF06}" type="presParOf" srcId="{4796621E-074A-45DE-83F1-FF3A3EC205C4}" destId="{D34B82CC-56AF-42F9-A13E-45D06C523A25}" srcOrd="8" destOrd="0" presId="urn:microsoft.com/office/officeart/2005/8/layout/orgChart1"/>
    <dgm:cxn modelId="{B56D5645-2AA2-42CD-8AA2-AC3611266186}" type="presParOf" srcId="{4796621E-074A-45DE-83F1-FF3A3EC205C4}" destId="{A47258CE-1953-4885-B316-4BEB31FEC43F}" srcOrd="9" destOrd="0" presId="urn:microsoft.com/office/officeart/2005/8/layout/orgChart1"/>
    <dgm:cxn modelId="{D6BAFA8F-5844-4A78-923D-34C133D9E0EB}" type="presParOf" srcId="{A47258CE-1953-4885-B316-4BEB31FEC43F}" destId="{EB61AA76-5381-40AA-B4AB-9AAFCD49E791}" srcOrd="0" destOrd="0" presId="urn:microsoft.com/office/officeart/2005/8/layout/orgChart1"/>
    <dgm:cxn modelId="{2A77F66C-BC97-4479-8A86-F4B0B29D15E5}" type="presParOf" srcId="{EB61AA76-5381-40AA-B4AB-9AAFCD49E791}" destId="{99046BDD-1210-498C-B25F-8FE499600B7D}" srcOrd="0" destOrd="0" presId="urn:microsoft.com/office/officeart/2005/8/layout/orgChart1"/>
    <dgm:cxn modelId="{43EF7B16-4DAC-4646-9B07-C64C9C1F20AB}" type="presParOf" srcId="{EB61AA76-5381-40AA-B4AB-9AAFCD49E791}" destId="{EB37B2BB-2CA5-4BB5-BA5A-BF5C8F92E092}" srcOrd="1" destOrd="0" presId="urn:microsoft.com/office/officeart/2005/8/layout/orgChart1"/>
    <dgm:cxn modelId="{94403229-7D8D-43A5-B743-C591D5D3B940}" type="presParOf" srcId="{A47258CE-1953-4885-B316-4BEB31FEC43F}" destId="{3C912B9D-D78E-4B79-9AC6-E8462057086D}" srcOrd="1" destOrd="0" presId="urn:microsoft.com/office/officeart/2005/8/layout/orgChart1"/>
    <dgm:cxn modelId="{0FBC55DF-2500-4353-8DA1-440A94280393}" type="presParOf" srcId="{A47258CE-1953-4885-B316-4BEB31FEC43F}" destId="{A5FF3B20-D27A-46F7-A8E8-873A5C0DF298}" srcOrd="2" destOrd="0" presId="urn:microsoft.com/office/officeart/2005/8/layout/orgChart1"/>
    <dgm:cxn modelId="{84B8D731-A09E-4476-A24D-A1DF6DAD6B80}" type="presParOf" srcId="{4796621E-074A-45DE-83F1-FF3A3EC205C4}" destId="{4EE0413F-92E6-402F-8C4A-FC38280F0F82}" srcOrd="10" destOrd="0" presId="urn:microsoft.com/office/officeart/2005/8/layout/orgChart1"/>
    <dgm:cxn modelId="{1E357634-F971-41AB-8F34-42A1F6897EEB}" type="presParOf" srcId="{4796621E-074A-45DE-83F1-FF3A3EC205C4}" destId="{3871A60F-330B-48F4-BC3A-25FDC0D4C524}" srcOrd="11" destOrd="0" presId="urn:microsoft.com/office/officeart/2005/8/layout/orgChart1"/>
    <dgm:cxn modelId="{DBF27B9E-303A-45DF-A9E3-980A9E06EF3D}" type="presParOf" srcId="{3871A60F-330B-48F4-BC3A-25FDC0D4C524}" destId="{1DA481D3-1EFE-44E6-A9C5-5C1421C0F8EE}" srcOrd="0" destOrd="0" presId="urn:microsoft.com/office/officeart/2005/8/layout/orgChart1"/>
    <dgm:cxn modelId="{2A3A5A04-F3E9-4586-A235-CBF40194FDFC}" type="presParOf" srcId="{1DA481D3-1EFE-44E6-A9C5-5C1421C0F8EE}" destId="{1A6C5AA8-C893-44B1-93BB-45219306DD6D}" srcOrd="0" destOrd="0" presId="urn:microsoft.com/office/officeart/2005/8/layout/orgChart1"/>
    <dgm:cxn modelId="{A61D7492-42CE-4E72-96E7-E7E5EDA31A85}" type="presParOf" srcId="{1DA481D3-1EFE-44E6-A9C5-5C1421C0F8EE}" destId="{69C3EA75-AAF9-4733-AF7D-5D2DED03A194}" srcOrd="1" destOrd="0" presId="urn:microsoft.com/office/officeart/2005/8/layout/orgChart1"/>
    <dgm:cxn modelId="{70E1E1AC-C33A-40E2-8944-0EE1D42A32FF}" type="presParOf" srcId="{3871A60F-330B-48F4-BC3A-25FDC0D4C524}" destId="{003B3C9A-6919-4487-8000-FB3117E8E25E}" srcOrd="1" destOrd="0" presId="urn:microsoft.com/office/officeart/2005/8/layout/orgChart1"/>
    <dgm:cxn modelId="{5A44B2EE-862A-430B-8099-F1D4FEED3293}" type="presParOf" srcId="{3871A60F-330B-48F4-BC3A-25FDC0D4C524}" destId="{0653F65B-CF40-4E4C-B8D3-5A81B707F7F4}" srcOrd="2" destOrd="0" presId="urn:microsoft.com/office/officeart/2005/8/layout/orgChart1"/>
    <dgm:cxn modelId="{0101B96D-5847-407C-9B0F-AAE1BFF6FEDE}" type="presParOf" srcId="{2A1D9C50-F5B3-4664-8A1F-BD1C05346C33}" destId="{D75004E2-C779-4240-B449-075E145DCD3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2400" b="1" dirty="0" smtClean="0"/>
            <a:t>Hlavní části soustruhu</a:t>
          </a:r>
          <a:endParaRPr lang="cs-CZ" sz="24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b="1" dirty="0" smtClean="0"/>
            <a:t>Lože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b="1" dirty="0" smtClean="0"/>
            <a:t>Vřeteník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A34A0EFD-AA44-4397-A99F-446F39E3B0A9}">
      <dgm:prSet/>
      <dgm:spPr/>
      <dgm:t>
        <a:bodyPr/>
        <a:lstStyle/>
        <a:p>
          <a:r>
            <a:rPr lang="cs-CZ" b="1" dirty="0" smtClean="0"/>
            <a:t>Pracovní </a:t>
          </a:r>
        </a:p>
        <a:p>
          <a:r>
            <a:rPr lang="cs-CZ" b="1" dirty="0" smtClean="0"/>
            <a:t>vřeteno</a:t>
          </a:r>
          <a:endParaRPr lang="cs-CZ" dirty="0"/>
        </a:p>
      </dgm:t>
    </dgm:pt>
    <dgm:pt modelId="{2109A57B-D381-40B5-8CBE-6B33CACAD466}" type="parTrans" cxnId="{D91968C3-A919-44F7-8096-C4C78CD09297}">
      <dgm:prSet/>
      <dgm:spPr/>
      <dgm:t>
        <a:bodyPr/>
        <a:lstStyle/>
        <a:p>
          <a:endParaRPr lang="cs-CZ"/>
        </a:p>
      </dgm:t>
    </dgm:pt>
    <dgm:pt modelId="{855AACB0-DC2B-443C-870F-42D21BF7E9F0}" type="sibTrans" cxnId="{D91968C3-A919-44F7-8096-C4C78CD09297}">
      <dgm:prSet/>
      <dgm:spPr/>
      <dgm:t>
        <a:bodyPr/>
        <a:lstStyle/>
        <a:p>
          <a:endParaRPr lang="cs-CZ"/>
        </a:p>
      </dgm:t>
    </dgm:pt>
    <dgm:pt modelId="{1952E49A-917C-4285-809B-C271A0A3E7A9}">
      <dgm:prSet/>
      <dgm:spPr/>
      <dgm:t>
        <a:bodyPr/>
        <a:lstStyle/>
        <a:p>
          <a:r>
            <a:rPr lang="cs-CZ" b="1" dirty="0" smtClean="0"/>
            <a:t>Koník</a:t>
          </a:r>
          <a:endParaRPr lang="cs-CZ" dirty="0"/>
        </a:p>
      </dgm:t>
    </dgm:pt>
    <dgm:pt modelId="{54DF3E24-83CD-4C7A-9A59-770D573BAFEB}" type="parTrans" cxnId="{47B6A894-8936-4509-8F12-38C6A9FBFEBA}">
      <dgm:prSet/>
      <dgm:spPr/>
      <dgm:t>
        <a:bodyPr/>
        <a:lstStyle/>
        <a:p>
          <a:endParaRPr lang="cs-CZ"/>
        </a:p>
      </dgm:t>
    </dgm:pt>
    <dgm:pt modelId="{C4A53E45-EBC2-4BEA-9896-12C373F02430}" type="sibTrans" cxnId="{47B6A894-8936-4509-8F12-38C6A9FBFEBA}">
      <dgm:prSet/>
      <dgm:spPr/>
      <dgm:t>
        <a:bodyPr/>
        <a:lstStyle/>
        <a:p>
          <a:endParaRPr lang="cs-CZ"/>
        </a:p>
      </dgm:t>
    </dgm:pt>
    <dgm:pt modelId="{4BB4985D-3ACC-40DB-8C87-A4BD532B4E46}">
      <dgm:prSet/>
      <dgm:spPr/>
      <dgm:t>
        <a:bodyPr/>
        <a:lstStyle/>
        <a:p>
          <a:r>
            <a:rPr lang="cs-CZ" b="1" dirty="0" smtClean="0"/>
            <a:t>Saně se suportem</a:t>
          </a:r>
          <a:endParaRPr lang="cs-CZ" dirty="0"/>
        </a:p>
      </dgm:t>
    </dgm:pt>
    <dgm:pt modelId="{B4E1BE8A-D65F-480E-BF4F-36A8DD639665}" type="parTrans" cxnId="{6262D0CF-0CAB-4E45-857E-B61D08D7AF45}">
      <dgm:prSet/>
      <dgm:spPr/>
      <dgm:t>
        <a:bodyPr/>
        <a:lstStyle/>
        <a:p>
          <a:endParaRPr lang="cs-CZ"/>
        </a:p>
      </dgm:t>
    </dgm:pt>
    <dgm:pt modelId="{46CD0218-B0B0-4054-9590-A6323EEDDD59}" type="sibTrans" cxnId="{6262D0CF-0CAB-4E45-857E-B61D08D7AF45}">
      <dgm:prSet/>
      <dgm:spPr/>
      <dgm:t>
        <a:bodyPr/>
        <a:lstStyle/>
        <a:p>
          <a:endParaRPr lang="cs-CZ"/>
        </a:p>
      </dgm:t>
    </dgm:pt>
    <dgm:pt modelId="{90EE8BC7-EFDB-41B2-B892-A1D3D7927095}">
      <dgm:prSet/>
      <dgm:spPr/>
      <dgm:t>
        <a:bodyPr/>
        <a:lstStyle/>
        <a:p>
          <a:r>
            <a:rPr lang="cs-CZ" dirty="0" smtClean="0"/>
            <a:t>Suportová skříň</a:t>
          </a:r>
          <a:endParaRPr lang="cs-CZ" dirty="0"/>
        </a:p>
      </dgm:t>
    </dgm:pt>
    <dgm:pt modelId="{DF85FD50-37D6-4BD0-AEA8-E225F0D9CECB}" type="parTrans" cxnId="{1E030DA2-1270-4F6A-9F8E-401568946BF1}">
      <dgm:prSet/>
      <dgm:spPr/>
      <dgm:t>
        <a:bodyPr/>
        <a:lstStyle/>
        <a:p>
          <a:endParaRPr lang="cs-CZ"/>
        </a:p>
      </dgm:t>
    </dgm:pt>
    <dgm:pt modelId="{0A8EBE5B-D135-43B1-AFCA-4ECE33284322}" type="sibTrans" cxnId="{1E030DA2-1270-4F6A-9F8E-401568946BF1}">
      <dgm:prSet/>
      <dgm:spPr/>
      <dgm:t>
        <a:bodyPr/>
        <a:lstStyle/>
        <a:p>
          <a:endParaRPr lang="cs-CZ"/>
        </a:p>
      </dgm:t>
    </dgm:pt>
    <dgm:pt modelId="{4C045681-1CCA-4703-97BD-4774D7A6421E}" type="pres">
      <dgm:prSet presAssocID="{4991DD3A-5CA4-4DBE-A96C-B33718262EC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A1D9C50-F5B3-4664-8A1F-BD1C05346C33}" type="pres">
      <dgm:prSet presAssocID="{FADBEC12-BFB3-452D-9479-EA1E77416E00}" presName="hierRoot1" presStyleCnt="0">
        <dgm:presLayoutVars>
          <dgm:hierBranch val="init"/>
        </dgm:presLayoutVars>
      </dgm:prSet>
      <dgm:spPr/>
    </dgm:pt>
    <dgm:pt modelId="{76F65296-E6DB-4586-B132-0A1F8A2A5102}" type="pres">
      <dgm:prSet presAssocID="{FADBEC12-BFB3-452D-9479-EA1E77416E00}" presName="rootComposite1" presStyleCnt="0"/>
      <dgm:spPr/>
    </dgm:pt>
    <dgm:pt modelId="{73179149-2072-488C-BE82-848E15A4D59C}" type="pres">
      <dgm:prSet presAssocID="{FADBEC12-BFB3-452D-9479-EA1E77416E00}" presName="rootText1" presStyleLbl="node0" presStyleIdx="0" presStyleCnt="1" custScaleX="300457" custScaleY="199918" custLinFactNeighborX="3420" custLinFactNeighborY="-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8770C5-89F9-4231-9CD6-9085DD86622C}" type="pres">
      <dgm:prSet presAssocID="{FADBEC12-BFB3-452D-9479-EA1E77416E00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796621E-074A-45DE-83F1-FF3A3EC205C4}" type="pres">
      <dgm:prSet presAssocID="{FADBEC12-BFB3-452D-9479-EA1E77416E00}" presName="hierChild2" presStyleCnt="0"/>
      <dgm:spPr/>
    </dgm:pt>
    <dgm:pt modelId="{A97A636B-55A6-4AFE-8223-51C09C8BFFB9}" type="pres">
      <dgm:prSet presAssocID="{916CA72F-3576-474C-8FB9-7C2F3A1DF6A9}" presName="Name37" presStyleLbl="parChTrans1D2" presStyleIdx="0" presStyleCnt="6"/>
      <dgm:spPr/>
      <dgm:t>
        <a:bodyPr/>
        <a:lstStyle/>
        <a:p>
          <a:endParaRPr lang="cs-CZ"/>
        </a:p>
      </dgm:t>
    </dgm:pt>
    <dgm:pt modelId="{4FA7144F-6786-4BC7-88C8-CA26AF9D9DCB}" type="pres">
      <dgm:prSet presAssocID="{53445220-6013-4C8F-BD56-9940B42CFFF6}" presName="hierRoot2" presStyleCnt="0">
        <dgm:presLayoutVars>
          <dgm:hierBranch val="init"/>
        </dgm:presLayoutVars>
      </dgm:prSet>
      <dgm:spPr/>
    </dgm:pt>
    <dgm:pt modelId="{AB573E39-B093-41B3-807D-D9674D577258}" type="pres">
      <dgm:prSet presAssocID="{53445220-6013-4C8F-BD56-9940B42CFFF6}" presName="rootComposite" presStyleCnt="0"/>
      <dgm:spPr/>
    </dgm:pt>
    <dgm:pt modelId="{3E7BACB7-3DFE-4538-8D25-13B5E8740D4B}" type="pres">
      <dgm:prSet presAssocID="{53445220-6013-4C8F-BD56-9940B42CFFF6}" presName="rootText" presStyleLbl="node2" presStyleIdx="0" presStyleCnt="6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B1FA95-B729-448D-890B-176BA9C9AD18}" type="pres">
      <dgm:prSet presAssocID="{53445220-6013-4C8F-BD56-9940B42CFFF6}" presName="rootConnector" presStyleLbl="node2" presStyleIdx="0" presStyleCnt="6"/>
      <dgm:spPr/>
      <dgm:t>
        <a:bodyPr/>
        <a:lstStyle/>
        <a:p>
          <a:endParaRPr lang="cs-CZ"/>
        </a:p>
      </dgm:t>
    </dgm:pt>
    <dgm:pt modelId="{E6EC4F19-D9E0-470D-87EE-25DEEBF77034}" type="pres">
      <dgm:prSet presAssocID="{53445220-6013-4C8F-BD56-9940B42CFFF6}" presName="hierChild4" presStyleCnt="0"/>
      <dgm:spPr/>
    </dgm:pt>
    <dgm:pt modelId="{F86A4615-9CDD-4A74-99AD-9F7E8EB91C97}" type="pres">
      <dgm:prSet presAssocID="{53445220-6013-4C8F-BD56-9940B42CFFF6}" presName="hierChild5" presStyleCnt="0"/>
      <dgm:spPr/>
    </dgm:pt>
    <dgm:pt modelId="{69C1D20F-864A-4DF8-BF97-53361D45B985}" type="pres">
      <dgm:prSet presAssocID="{B0ADD919-B6A1-4245-99B5-7A13814B282F}" presName="Name37" presStyleLbl="parChTrans1D2" presStyleIdx="1" presStyleCnt="6"/>
      <dgm:spPr/>
      <dgm:t>
        <a:bodyPr/>
        <a:lstStyle/>
        <a:p>
          <a:endParaRPr lang="cs-CZ"/>
        </a:p>
      </dgm:t>
    </dgm:pt>
    <dgm:pt modelId="{250BED62-C0F6-4D17-95B5-D88C905BC48D}" type="pres">
      <dgm:prSet presAssocID="{EF2AC08E-AC00-4F7F-AFE5-1FECC0795F11}" presName="hierRoot2" presStyleCnt="0">
        <dgm:presLayoutVars>
          <dgm:hierBranch val="init"/>
        </dgm:presLayoutVars>
      </dgm:prSet>
      <dgm:spPr/>
    </dgm:pt>
    <dgm:pt modelId="{FDCC54AC-8FD0-4374-B28B-D36115D6D54C}" type="pres">
      <dgm:prSet presAssocID="{EF2AC08E-AC00-4F7F-AFE5-1FECC0795F11}" presName="rootComposite" presStyleCnt="0"/>
      <dgm:spPr/>
    </dgm:pt>
    <dgm:pt modelId="{EEE286AD-0E22-40CF-B931-E03BCE3A4AD7}" type="pres">
      <dgm:prSet presAssocID="{EF2AC08E-AC00-4F7F-AFE5-1FECC0795F11}" presName="rootText" presStyleLbl="node2" presStyleIdx="1" presStyleCnt="6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5CB57E-B858-46B2-AC55-7DFDAE9851AC}" type="pres">
      <dgm:prSet presAssocID="{EF2AC08E-AC00-4F7F-AFE5-1FECC0795F11}" presName="rootConnector" presStyleLbl="node2" presStyleIdx="1" presStyleCnt="6"/>
      <dgm:spPr/>
      <dgm:t>
        <a:bodyPr/>
        <a:lstStyle/>
        <a:p>
          <a:endParaRPr lang="cs-CZ"/>
        </a:p>
      </dgm:t>
    </dgm:pt>
    <dgm:pt modelId="{336A36BA-CFEF-4B7E-8095-5BF23029A62B}" type="pres">
      <dgm:prSet presAssocID="{EF2AC08E-AC00-4F7F-AFE5-1FECC0795F11}" presName="hierChild4" presStyleCnt="0"/>
      <dgm:spPr/>
    </dgm:pt>
    <dgm:pt modelId="{DB22CFFD-3A79-4923-A046-00A51BC0A5CE}" type="pres">
      <dgm:prSet presAssocID="{EF2AC08E-AC00-4F7F-AFE5-1FECC0795F11}" presName="hierChild5" presStyleCnt="0"/>
      <dgm:spPr/>
    </dgm:pt>
    <dgm:pt modelId="{BE3EB467-FA98-498E-B6CF-5A894432ADDB}" type="pres">
      <dgm:prSet presAssocID="{2109A57B-D381-40B5-8CBE-6B33CACAD466}" presName="Name37" presStyleLbl="parChTrans1D2" presStyleIdx="2" presStyleCnt="6"/>
      <dgm:spPr/>
      <dgm:t>
        <a:bodyPr/>
        <a:lstStyle/>
        <a:p>
          <a:endParaRPr lang="cs-CZ"/>
        </a:p>
      </dgm:t>
    </dgm:pt>
    <dgm:pt modelId="{1FB259E6-9F10-47A1-BF01-BF6A5267B824}" type="pres">
      <dgm:prSet presAssocID="{A34A0EFD-AA44-4397-A99F-446F39E3B0A9}" presName="hierRoot2" presStyleCnt="0">
        <dgm:presLayoutVars>
          <dgm:hierBranch val="init"/>
        </dgm:presLayoutVars>
      </dgm:prSet>
      <dgm:spPr/>
    </dgm:pt>
    <dgm:pt modelId="{971466B3-E265-47AE-B6F9-54FE521498E8}" type="pres">
      <dgm:prSet presAssocID="{A34A0EFD-AA44-4397-A99F-446F39E3B0A9}" presName="rootComposite" presStyleCnt="0"/>
      <dgm:spPr/>
    </dgm:pt>
    <dgm:pt modelId="{FFAE37E8-4265-4887-A1A9-21DF50DD0BB9}" type="pres">
      <dgm:prSet presAssocID="{A34A0EFD-AA44-4397-A99F-446F39E3B0A9}" presName="rootText" presStyleLbl="node2" presStyleIdx="2" presStyleCnt="6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8A6A3F-8422-486D-BC42-B99E8E8FA537}" type="pres">
      <dgm:prSet presAssocID="{A34A0EFD-AA44-4397-A99F-446F39E3B0A9}" presName="rootConnector" presStyleLbl="node2" presStyleIdx="2" presStyleCnt="6"/>
      <dgm:spPr/>
      <dgm:t>
        <a:bodyPr/>
        <a:lstStyle/>
        <a:p>
          <a:endParaRPr lang="cs-CZ"/>
        </a:p>
      </dgm:t>
    </dgm:pt>
    <dgm:pt modelId="{5440E50C-6976-443B-9D43-6A1C14569FC3}" type="pres">
      <dgm:prSet presAssocID="{A34A0EFD-AA44-4397-A99F-446F39E3B0A9}" presName="hierChild4" presStyleCnt="0"/>
      <dgm:spPr/>
    </dgm:pt>
    <dgm:pt modelId="{825754C9-090D-485D-AD27-11CFA87D84B5}" type="pres">
      <dgm:prSet presAssocID="{A34A0EFD-AA44-4397-A99F-446F39E3B0A9}" presName="hierChild5" presStyleCnt="0"/>
      <dgm:spPr/>
    </dgm:pt>
    <dgm:pt modelId="{E415F01F-0A2C-4665-B7F2-518FA462AD4F}" type="pres">
      <dgm:prSet presAssocID="{54DF3E24-83CD-4C7A-9A59-770D573BAFEB}" presName="Name37" presStyleLbl="parChTrans1D2" presStyleIdx="3" presStyleCnt="6"/>
      <dgm:spPr/>
      <dgm:t>
        <a:bodyPr/>
        <a:lstStyle/>
        <a:p>
          <a:endParaRPr lang="cs-CZ"/>
        </a:p>
      </dgm:t>
    </dgm:pt>
    <dgm:pt modelId="{4EF6117A-BA53-4C27-88CA-3B516AE7A33A}" type="pres">
      <dgm:prSet presAssocID="{1952E49A-917C-4285-809B-C271A0A3E7A9}" presName="hierRoot2" presStyleCnt="0">
        <dgm:presLayoutVars>
          <dgm:hierBranch val="init"/>
        </dgm:presLayoutVars>
      </dgm:prSet>
      <dgm:spPr/>
    </dgm:pt>
    <dgm:pt modelId="{FFA8A5E8-D984-4C0E-851E-89B648A01755}" type="pres">
      <dgm:prSet presAssocID="{1952E49A-917C-4285-809B-C271A0A3E7A9}" presName="rootComposite" presStyleCnt="0"/>
      <dgm:spPr/>
    </dgm:pt>
    <dgm:pt modelId="{2E40D93F-F3E0-4277-ABAA-5737FDCF95D6}" type="pres">
      <dgm:prSet presAssocID="{1952E49A-917C-4285-809B-C271A0A3E7A9}" presName="rootText" presStyleLbl="node2" presStyleIdx="3" presStyleCnt="6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35DF93-1FBA-4263-BC11-CF9A3E25CF72}" type="pres">
      <dgm:prSet presAssocID="{1952E49A-917C-4285-809B-C271A0A3E7A9}" presName="rootConnector" presStyleLbl="node2" presStyleIdx="3" presStyleCnt="6"/>
      <dgm:spPr/>
      <dgm:t>
        <a:bodyPr/>
        <a:lstStyle/>
        <a:p>
          <a:endParaRPr lang="cs-CZ"/>
        </a:p>
      </dgm:t>
    </dgm:pt>
    <dgm:pt modelId="{6D920184-B44D-4622-9683-EF4BB013C656}" type="pres">
      <dgm:prSet presAssocID="{1952E49A-917C-4285-809B-C271A0A3E7A9}" presName="hierChild4" presStyleCnt="0"/>
      <dgm:spPr/>
    </dgm:pt>
    <dgm:pt modelId="{464C3D65-E350-4AEC-AC0E-C366F1691623}" type="pres">
      <dgm:prSet presAssocID="{1952E49A-917C-4285-809B-C271A0A3E7A9}" presName="hierChild5" presStyleCnt="0"/>
      <dgm:spPr/>
    </dgm:pt>
    <dgm:pt modelId="{D34B82CC-56AF-42F9-A13E-45D06C523A25}" type="pres">
      <dgm:prSet presAssocID="{B4E1BE8A-D65F-480E-BF4F-36A8DD639665}" presName="Name37" presStyleLbl="parChTrans1D2" presStyleIdx="4" presStyleCnt="6"/>
      <dgm:spPr/>
      <dgm:t>
        <a:bodyPr/>
        <a:lstStyle/>
        <a:p>
          <a:endParaRPr lang="cs-CZ"/>
        </a:p>
      </dgm:t>
    </dgm:pt>
    <dgm:pt modelId="{A47258CE-1953-4885-B316-4BEB31FEC43F}" type="pres">
      <dgm:prSet presAssocID="{4BB4985D-3ACC-40DB-8C87-A4BD532B4E46}" presName="hierRoot2" presStyleCnt="0">
        <dgm:presLayoutVars>
          <dgm:hierBranch val="init"/>
        </dgm:presLayoutVars>
      </dgm:prSet>
      <dgm:spPr/>
    </dgm:pt>
    <dgm:pt modelId="{EB61AA76-5381-40AA-B4AB-9AAFCD49E791}" type="pres">
      <dgm:prSet presAssocID="{4BB4985D-3ACC-40DB-8C87-A4BD532B4E46}" presName="rootComposite" presStyleCnt="0"/>
      <dgm:spPr/>
    </dgm:pt>
    <dgm:pt modelId="{99046BDD-1210-498C-B25F-8FE499600B7D}" type="pres">
      <dgm:prSet presAssocID="{4BB4985D-3ACC-40DB-8C87-A4BD532B4E46}" presName="rootText" presStyleLbl="node2" presStyleIdx="4" presStyleCnt="6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B37B2BB-2CA5-4BB5-BA5A-BF5C8F92E092}" type="pres">
      <dgm:prSet presAssocID="{4BB4985D-3ACC-40DB-8C87-A4BD532B4E46}" presName="rootConnector" presStyleLbl="node2" presStyleIdx="4" presStyleCnt="6"/>
      <dgm:spPr/>
      <dgm:t>
        <a:bodyPr/>
        <a:lstStyle/>
        <a:p>
          <a:endParaRPr lang="cs-CZ"/>
        </a:p>
      </dgm:t>
    </dgm:pt>
    <dgm:pt modelId="{3C912B9D-D78E-4B79-9AC6-E8462057086D}" type="pres">
      <dgm:prSet presAssocID="{4BB4985D-3ACC-40DB-8C87-A4BD532B4E46}" presName="hierChild4" presStyleCnt="0"/>
      <dgm:spPr/>
    </dgm:pt>
    <dgm:pt modelId="{A5FF3B20-D27A-46F7-A8E8-873A5C0DF298}" type="pres">
      <dgm:prSet presAssocID="{4BB4985D-3ACC-40DB-8C87-A4BD532B4E46}" presName="hierChild5" presStyleCnt="0"/>
      <dgm:spPr/>
    </dgm:pt>
    <dgm:pt modelId="{4EE0413F-92E6-402F-8C4A-FC38280F0F82}" type="pres">
      <dgm:prSet presAssocID="{DF85FD50-37D6-4BD0-AEA8-E225F0D9CECB}" presName="Name37" presStyleLbl="parChTrans1D2" presStyleIdx="5" presStyleCnt="6"/>
      <dgm:spPr/>
      <dgm:t>
        <a:bodyPr/>
        <a:lstStyle/>
        <a:p>
          <a:endParaRPr lang="cs-CZ"/>
        </a:p>
      </dgm:t>
    </dgm:pt>
    <dgm:pt modelId="{3871A60F-330B-48F4-BC3A-25FDC0D4C524}" type="pres">
      <dgm:prSet presAssocID="{90EE8BC7-EFDB-41B2-B892-A1D3D7927095}" presName="hierRoot2" presStyleCnt="0">
        <dgm:presLayoutVars>
          <dgm:hierBranch val="init"/>
        </dgm:presLayoutVars>
      </dgm:prSet>
      <dgm:spPr/>
    </dgm:pt>
    <dgm:pt modelId="{1DA481D3-1EFE-44E6-A9C5-5C1421C0F8EE}" type="pres">
      <dgm:prSet presAssocID="{90EE8BC7-EFDB-41B2-B892-A1D3D7927095}" presName="rootComposite" presStyleCnt="0"/>
      <dgm:spPr/>
    </dgm:pt>
    <dgm:pt modelId="{1A6C5AA8-C893-44B1-93BB-45219306DD6D}" type="pres">
      <dgm:prSet presAssocID="{90EE8BC7-EFDB-41B2-B892-A1D3D7927095}" presName="rootText" presStyleLbl="node2" presStyleIdx="5" presStyleCnt="6" custScaleY="2097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C3EA75-AAF9-4733-AF7D-5D2DED03A194}" type="pres">
      <dgm:prSet presAssocID="{90EE8BC7-EFDB-41B2-B892-A1D3D7927095}" presName="rootConnector" presStyleLbl="node2" presStyleIdx="5" presStyleCnt="6"/>
      <dgm:spPr/>
      <dgm:t>
        <a:bodyPr/>
        <a:lstStyle/>
        <a:p>
          <a:endParaRPr lang="cs-CZ"/>
        </a:p>
      </dgm:t>
    </dgm:pt>
    <dgm:pt modelId="{003B3C9A-6919-4487-8000-FB3117E8E25E}" type="pres">
      <dgm:prSet presAssocID="{90EE8BC7-EFDB-41B2-B892-A1D3D7927095}" presName="hierChild4" presStyleCnt="0"/>
      <dgm:spPr/>
    </dgm:pt>
    <dgm:pt modelId="{0653F65B-CF40-4E4C-B8D3-5A81B707F7F4}" type="pres">
      <dgm:prSet presAssocID="{90EE8BC7-EFDB-41B2-B892-A1D3D7927095}" presName="hierChild5" presStyleCnt="0"/>
      <dgm:spPr/>
    </dgm:pt>
    <dgm:pt modelId="{D75004E2-C779-4240-B449-075E145DCD39}" type="pres">
      <dgm:prSet presAssocID="{FADBEC12-BFB3-452D-9479-EA1E77416E00}" presName="hierChild3" presStyleCnt="0"/>
      <dgm:spPr/>
    </dgm:pt>
  </dgm:ptLst>
  <dgm:cxnLst>
    <dgm:cxn modelId="{5131B40E-3E3B-48D8-8D50-E21FA067653E}" type="presOf" srcId="{90EE8BC7-EFDB-41B2-B892-A1D3D7927095}" destId="{69C3EA75-AAF9-4733-AF7D-5D2DED03A194}" srcOrd="1" destOrd="0" presId="urn:microsoft.com/office/officeart/2005/8/layout/orgChart1"/>
    <dgm:cxn modelId="{6262D0CF-0CAB-4E45-857E-B61D08D7AF45}" srcId="{FADBEC12-BFB3-452D-9479-EA1E77416E00}" destId="{4BB4985D-3ACC-40DB-8C87-A4BD532B4E46}" srcOrd="4" destOrd="0" parTransId="{B4E1BE8A-D65F-480E-BF4F-36A8DD639665}" sibTransId="{46CD0218-B0B0-4054-9590-A6323EEDDD59}"/>
    <dgm:cxn modelId="{E2B91D93-109C-4135-A681-8C5A582A403D}" type="presOf" srcId="{1952E49A-917C-4285-809B-C271A0A3E7A9}" destId="{4135DF93-1FBA-4263-BC11-CF9A3E25CF72}" srcOrd="1" destOrd="0" presId="urn:microsoft.com/office/officeart/2005/8/layout/orgChart1"/>
    <dgm:cxn modelId="{1039459A-CFE7-4AB9-890F-37C62D4F709E}" type="presOf" srcId="{1952E49A-917C-4285-809B-C271A0A3E7A9}" destId="{2E40D93F-F3E0-4277-ABAA-5737FDCF95D6}" srcOrd="0" destOrd="0" presId="urn:microsoft.com/office/officeart/2005/8/layout/orgChart1"/>
    <dgm:cxn modelId="{8E4654B7-CFB3-49FA-93AA-3E4A608D99F4}" type="presOf" srcId="{4BB4985D-3ACC-40DB-8C87-A4BD532B4E46}" destId="{EB37B2BB-2CA5-4BB5-BA5A-BF5C8F92E092}" srcOrd="1" destOrd="0" presId="urn:microsoft.com/office/officeart/2005/8/layout/orgChart1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D91968C3-A919-44F7-8096-C4C78CD09297}" srcId="{FADBEC12-BFB3-452D-9479-EA1E77416E00}" destId="{A34A0EFD-AA44-4397-A99F-446F39E3B0A9}" srcOrd="2" destOrd="0" parTransId="{2109A57B-D381-40B5-8CBE-6B33CACAD466}" sibTransId="{855AACB0-DC2B-443C-870F-42D21BF7E9F0}"/>
    <dgm:cxn modelId="{F49BBBB3-68A3-4E99-BD3E-6E47CAF9569C}" type="presOf" srcId="{EF2AC08E-AC00-4F7F-AFE5-1FECC0795F11}" destId="{EEE286AD-0E22-40CF-B931-E03BCE3A4AD7}" srcOrd="0" destOrd="0" presId="urn:microsoft.com/office/officeart/2005/8/layout/orgChart1"/>
    <dgm:cxn modelId="{18079186-76AC-472C-B59D-909F80EB520D}" type="presOf" srcId="{FADBEC12-BFB3-452D-9479-EA1E77416E00}" destId="{73179149-2072-488C-BE82-848E15A4D59C}" srcOrd="0" destOrd="0" presId="urn:microsoft.com/office/officeart/2005/8/layout/orgChart1"/>
    <dgm:cxn modelId="{743CB8C2-78A8-4D81-9572-8254C50BC51A}" type="presOf" srcId="{B4E1BE8A-D65F-480E-BF4F-36A8DD639665}" destId="{D34B82CC-56AF-42F9-A13E-45D06C523A25}" srcOrd="0" destOrd="0" presId="urn:microsoft.com/office/officeart/2005/8/layout/orgChart1"/>
    <dgm:cxn modelId="{D43ADC4B-9E85-4D2A-8A4C-DE8EAADD59A0}" type="presOf" srcId="{EF2AC08E-AC00-4F7F-AFE5-1FECC0795F11}" destId="{205CB57E-B858-46B2-AC55-7DFDAE9851AC}" srcOrd="1" destOrd="0" presId="urn:microsoft.com/office/officeart/2005/8/layout/orgChart1"/>
    <dgm:cxn modelId="{47B6A894-8936-4509-8F12-38C6A9FBFEBA}" srcId="{FADBEC12-BFB3-452D-9479-EA1E77416E00}" destId="{1952E49A-917C-4285-809B-C271A0A3E7A9}" srcOrd="3" destOrd="0" parTransId="{54DF3E24-83CD-4C7A-9A59-770D573BAFEB}" sibTransId="{C4A53E45-EBC2-4BEA-9896-12C373F02430}"/>
    <dgm:cxn modelId="{3BE5ADE1-E12E-41F3-96B3-A408630F8AD9}" type="presOf" srcId="{B0ADD919-B6A1-4245-99B5-7A13814B282F}" destId="{69C1D20F-864A-4DF8-BF97-53361D45B985}" srcOrd="0" destOrd="0" presId="urn:microsoft.com/office/officeart/2005/8/layout/orgChart1"/>
    <dgm:cxn modelId="{A66156E7-47B1-494D-9A5E-08B5B99EBF89}" type="presOf" srcId="{A34A0EFD-AA44-4397-A99F-446F39E3B0A9}" destId="{E88A6A3F-8422-486D-BC42-B99E8E8FA537}" srcOrd="1" destOrd="0" presId="urn:microsoft.com/office/officeart/2005/8/layout/orgChart1"/>
    <dgm:cxn modelId="{9C8FE52D-CB4F-4F50-A474-A7BD304ADF8C}" type="presOf" srcId="{54DF3E24-83CD-4C7A-9A59-770D573BAFEB}" destId="{E415F01F-0A2C-4665-B7F2-518FA462AD4F}" srcOrd="0" destOrd="0" presId="urn:microsoft.com/office/officeart/2005/8/layout/orgChart1"/>
    <dgm:cxn modelId="{8C0878E4-1778-46E3-8839-E6FBC94D9B57}" type="presOf" srcId="{53445220-6013-4C8F-BD56-9940B42CFFF6}" destId="{3E7BACB7-3DFE-4538-8D25-13B5E8740D4B}" srcOrd="0" destOrd="0" presId="urn:microsoft.com/office/officeart/2005/8/layout/orgChart1"/>
    <dgm:cxn modelId="{795DC1CA-84BD-4221-BDA0-CEB7349F0C23}" type="presOf" srcId="{4BB4985D-3ACC-40DB-8C87-A4BD532B4E46}" destId="{99046BDD-1210-498C-B25F-8FE499600B7D}" srcOrd="0" destOrd="0" presId="urn:microsoft.com/office/officeart/2005/8/layout/orgChart1"/>
    <dgm:cxn modelId="{1113CB49-43C3-489B-B9B6-CB938CB8F7D4}" type="presOf" srcId="{2109A57B-D381-40B5-8CBE-6B33CACAD466}" destId="{BE3EB467-FA98-498E-B6CF-5A894432ADDB}" srcOrd="0" destOrd="0" presId="urn:microsoft.com/office/officeart/2005/8/layout/orgChart1"/>
    <dgm:cxn modelId="{1E030DA2-1270-4F6A-9F8E-401568946BF1}" srcId="{FADBEC12-BFB3-452D-9479-EA1E77416E00}" destId="{90EE8BC7-EFDB-41B2-B892-A1D3D7927095}" srcOrd="5" destOrd="0" parTransId="{DF85FD50-37D6-4BD0-AEA8-E225F0D9CECB}" sibTransId="{0A8EBE5B-D135-43B1-AFCA-4ECE33284322}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3D74CBC7-A41E-4069-9E1A-FADC04F209E1}" type="presOf" srcId="{4991DD3A-5CA4-4DBE-A96C-B33718262EC0}" destId="{4C045681-1CCA-4703-97BD-4774D7A6421E}" srcOrd="0" destOrd="0" presId="urn:microsoft.com/office/officeart/2005/8/layout/orgChart1"/>
    <dgm:cxn modelId="{F70A49F9-ACAB-4878-AA10-7733C2798D67}" type="presOf" srcId="{916CA72F-3576-474C-8FB9-7C2F3A1DF6A9}" destId="{A97A636B-55A6-4AFE-8223-51C09C8BFFB9}" srcOrd="0" destOrd="0" presId="urn:microsoft.com/office/officeart/2005/8/layout/orgChart1"/>
    <dgm:cxn modelId="{8E8BE7A7-013F-4E9C-9BFC-B9206DBF1095}" type="presOf" srcId="{DF85FD50-37D6-4BD0-AEA8-E225F0D9CECB}" destId="{4EE0413F-92E6-402F-8C4A-FC38280F0F82}" srcOrd="0" destOrd="0" presId="urn:microsoft.com/office/officeart/2005/8/layout/orgChart1"/>
    <dgm:cxn modelId="{311FE533-7218-4A1D-A9ED-B1FAF77B4CB8}" type="presOf" srcId="{90EE8BC7-EFDB-41B2-B892-A1D3D7927095}" destId="{1A6C5AA8-C893-44B1-93BB-45219306DD6D}" srcOrd="0" destOrd="0" presId="urn:microsoft.com/office/officeart/2005/8/layout/orgChart1"/>
    <dgm:cxn modelId="{4A8BDB4D-2F6E-4421-97E5-109693835189}" type="presOf" srcId="{A34A0EFD-AA44-4397-A99F-446F39E3B0A9}" destId="{FFAE37E8-4265-4887-A1A9-21DF50DD0BB9}" srcOrd="0" destOrd="0" presId="urn:microsoft.com/office/officeart/2005/8/layout/orgChart1"/>
    <dgm:cxn modelId="{0269AC96-5345-471F-9FC2-D654DEBF2E76}" type="presOf" srcId="{53445220-6013-4C8F-BD56-9940B42CFFF6}" destId="{41B1FA95-B729-448D-890B-176BA9C9AD18}" srcOrd="1" destOrd="0" presId="urn:microsoft.com/office/officeart/2005/8/layout/orgChart1"/>
    <dgm:cxn modelId="{5F91315E-D261-4BBB-A913-C4E3BB51717C}" type="presOf" srcId="{FADBEC12-BFB3-452D-9479-EA1E77416E00}" destId="{868770C5-89F9-4231-9CD6-9085DD86622C}" srcOrd="1" destOrd="0" presId="urn:microsoft.com/office/officeart/2005/8/layout/orgChart1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3E491A53-8FB5-40DC-BFD8-8ACA416C4F19}" type="presParOf" srcId="{4C045681-1CCA-4703-97BD-4774D7A6421E}" destId="{2A1D9C50-F5B3-4664-8A1F-BD1C05346C33}" srcOrd="0" destOrd="0" presId="urn:microsoft.com/office/officeart/2005/8/layout/orgChart1"/>
    <dgm:cxn modelId="{0800CB7C-B288-43B8-905F-9E34C0557CA3}" type="presParOf" srcId="{2A1D9C50-F5B3-4664-8A1F-BD1C05346C33}" destId="{76F65296-E6DB-4586-B132-0A1F8A2A5102}" srcOrd="0" destOrd="0" presId="urn:microsoft.com/office/officeart/2005/8/layout/orgChart1"/>
    <dgm:cxn modelId="{5CE568A2-6E9B-4C7F-8A0F-E9B76321C320}" type="presParOf" srcId="{76F65296-E6DB-4586-B132-0A1F8A2A5102}" destId="{73179149-2072-488C-BE82-848E15A4D59C}" srcOrd="0" destOrd="0" presId="urn:microsoft.com/office/officeart/2005/8/layout/orgChart1"/>
    <dgm:cxn modelId="{15B2DF29-EC7A-49CD-8E25-076AFC34E2A4}" type="presParOf" srcId="{76F65296-E6DB-4586-B132-0A1F8A2A5102}" destId="{868770C5-89F9-4231-9CD6-9085DD86622C}" srcOrd="1" destOrd="0" presId="urn:microsoft.com/office/officeart/2005/8/layout/orgChart1"/>
    <dgm:cxn modelId="{75334873-0EC6-4DE8-B5D9-69C63A8AD149}" type="presParOf" srcId="{2A1D9C50-F5B3-4664-8A1F-BD1C05346C33}" destId="{4796621E-074A-45DE-83F1-FF3A3EC205C4}" srcOrd="1" destOrd="0" presId="urn:microsoft.com/office/officeart/2005/8/layout/orgChart1"/>
    <dgm:cxn modelId="{84292567-A38F-42D9-B006-F294E002D2DB}" type="presParOf" srcId="{4796621E-074A-45DE-83F1-FF3A3EC205C4}" destId="{A97A636B-55A6-4AFE-8223-51C09C8BFFB9}" srcOrd="0" destOrd="0" presId="urn:microsoft.com/office/officeart/2005/8/layout/orgChart1"/>
    <dgm:cxn modelId="{A151DCC3-73A0-4720-9712-03ED89999DD8}" type="presParOf" srcId="{4796621E-074A-45DE-83F1-FF3A3EC205C4}" destId="{4FA7144F-6786-4BC7-88C8-CA26AF9D9DCB}" srcOrd="1" destOrd="0" presId="urn:microsoft.com/office/officeart/2005/8/layout/orgChart1"/>
    <dgm:cxn modelId="{5A2CA937-C760-4AD7-AD64-CA324B02AB33}" type="presParOf" srcId="{4FA7144F-6786-4BC7-88C8-CA26AF9D9DCB}" destId="{AB573E39-B093-41B3-807D-D9674D577258}" srcOrd="0" destOrd="0" presId="urn:microsoft.com/office/officeart/2005/8/layout/orgChart1"/>
    <dgm:cxn modelId="{FC986A27-6EED-445B-AF2A-4147DA57FC14}" type="presParOf" srcId="{AB573E39-B093-41B3-807D-D9674D577258}" destId="{3E7BACB7-3DFE-4538-8D25-13B5E8740D4B}" srcOrd="0" destOrd="0" presId="urn:microsoft.com/office/officeart/2005/8/layout/orgChart1"/>
    <dgm:cxn modelId="{801E9C90-E986-4556-A31E-E9BD72DC9CE1}" type="presParOf" srcId="{AB573E39-B093-41B3-807D-D9674D577258}" destId="{41B1FA95-B729-448D-890B-176BA9C9AD18}" srcOrd="1" destOrd="0" presId="urn:microsoft.com/office/officeart/2005/8/layout/orgChart1"/>
    <dgm:cxn modelId="{723EC903-546A-4661-92C0-8CCB409C4754}" type="presParOf" srcId="{4FA7144F-6786-4BC7-88C8-CA26AF9D9DCB}" destId="{E6EC4F19-D9E0-470D-87EE-25DEEBF77034}" srcOrd="1" destOrd="0" presId="urn:microsoft.com/office/officeart/2005/8/layout/orgChart1"/>
    <dgm:cxn modelId="{0B72F451-8514-42FE-BCC1-67BDF9E78960}" type="presParOf" srcId="{4FA7144F-6786-4BC7-88C8-CA26AF9D9DCB}" destId="{F86A4615-9CDD-4A74-99AD-9F7E8EB91C97}" srcOrd="2" destOrd="0" presId="urn:microsoft.com/office/officeart/2005/8/layout/orgChart1"/>
    <dgm:cxn modelId="{BBABC742-48BA-4805-B73C-566EB714EC29}" type="presParOf" srcId="{4796621E-074A-45DE-83F1-FF3A3EC205C4}" destId="{69C1D20F-864A-4DF8-BF97-53361D45B985}" srcOrd="2" destOrd="0" presId="urn:microsoft.com/office/officeart/2005/8/layout/orgChart1"/>
    <dgm:cxn modelId="{B51ABDC3-ED83-441F-A752-1C308E26E5AE}" type="presParOf" srcId="{4796621E-074A-45DE-83F1-FF3A3EC205C4}" destId="{250BED62-C0F6-4D17-95B5-D88C905BC48D}" srcOrd="3" destOrd="0" presId="urn:microsoft.com/office/officeart/2005/8/layout/orgChart1"/>
    <dgm:cxn modelId="{95AE61D3-0995-442F-98F1-CFD91D73792D}" type="presParOf" srcId="{250BED62-C0F6-4D17-95B5-D88C905BC48D}" destId="{FDCC54AC-8FD0-4374-B28B-D36115D6D54C}" srcOrd="0" destOrd="0" presId="urn:microsoft.com/office/officeart/2005/8/layout/orgChart1"/>
    <dgm:cxn modelId="{DA5E3A31-E808-48CA-8068-CD14C19FE4C4}" type="presParOf" srcId="{FDCC54AC-8FD0-4374-B28B-D36115D6D54C}" destId="{EEE286AD-0E22-40CF-B931-E03BCE3A4AD7}" srcOrd="0" destOrd="0" presId="urn:microsoft.com/office/officeart/2005/8/layout/orgChart1"/>
    <dgm:cxn modelId="{3885144D-99B4-4549-BE76-DE6B466F82AC}" type="presParOf" srcId="{FDCC54AC-8FD0-4374-B28B-D36115D6D54C}" destId="{205CB57E-B858-46B2-AC55-7DFDAE9851AC}" srcOrd="1" destOrd="0" presId="urn:microsoft.com/office/officeart/2005/8/layout/orgChart1"/>
    <dgm:cxn modelId="{B9ECFC80-227F-469B-B6B5-971FBFA2E120}" type="presParOf" srcId="{250BED62-C0F6-4D17-95B5-D88C905BC48D}" destId="{336A36BA-CFEF-4B7E-8095-5BF23029A62B}" srcOrd="1" destOrd="0" presId="urn:microsoft.com/office/officeart/2005/8/layout/orgChart1"/>
    <dgm:cxn modelId="{F4DEB00D-0552-4295-BC1B-4AE3AD1895EE}" type="presParOf" srcId="{250BED62-C0F6-4D17-95B5-D88C905BC48D}" destId="{DB22CFFD-3A79-4923-A046-00A51BC0A5CE}" srcOrd="2" destOrd="0" presId="urn:microsoft.com/office/officeart/2005/8/layout/orgChart1"/>
    <dgm:cxn modelId="{C81A03CB-F170-452A-88BF-4AAF41D609B2}" type="presParOf" srcId="{4796621E-074A-45DE-83F1-FF3A3EC205C4}" destId="{BE3EB467-FA98-498E-B6CF-5A894432ADDB}" srcOrd="4" destOrd="0" presId="urn:microsoft.com/office/officeart/2005/8/layout/orgChart1"/>
    <dgm:cxn modelId="{71821834-7979-479B-9F78-2A94F327A996}" type="presParOf" srcId="{4796621E-074A-45DE-83F1-FF3A3EC205C4}" destId="{1FB259E6-9F10-47A1-BF01-BF6A5267B824}" srcOrd="5" destOrd="0" presId="urn:microsoft.com/office/officeart/2005/8/layout/orgChart1"/>
    <dgm:cxn modelId="{CE98AA06-EFB9-4CBB-B73C-D4EE9852540B}" type="presParOf" srcId="{1FB259E6-9F10-47A1-BF01-BF6A5267B824}" destId="{971466B3-E265-47AE-B6F9-54FE521498E8}" srcOrd="0" destOrd="0" presId="urn:microsoft.com/office/officeart/2005/8/layout/orgChart1"/>
    <dgm:cxn modelId="{F23F8A9A-991A-42C4-A52D-6836823BC6D6}" type="presParOf" srcId="{971466B3-E265-47AE-B6F9-54FE521498E8}" destId="{FFAE37E8-4265-4887-A1A9-21DF50DD0BB9}" srcOrd="0" destOrd="0" presId="urn:microsoft.com/office/officeart/2005/8/layout/orgChart1"/>
    <dgm:cxn modelId="{E2165116-C678-4601-9A3A-47ADA0134343}" type="presParOf" srcId="{971466B3-E265-47AE-B6F9-54FE521498E8}" destId="{E88A6A3F-8422-486D-BC42-B99E8E8FA537}" srcOrd="1" destOrd="0" presId="urn:microsoft.com/office/officeart/2005/8/layout/orgChart1"/>
    <dgm:cxn modelId="{737A9DE9-C070-4F0B-9F5E-C17C4A5C04EE}" type="presParOf" srcId="{1FB259E6-9F10-47A1-BF01-BF6A5267B824}" destId="{5440E50C-6976-443B-9D43-6A1C14569FC3}" srcOrd="1" destOrd="0" presId="urn:microsoft.com/office/officeart/2005/8/layout/orgChart1"/>
    <dgm:cxn modelId="{D5FE1CD3-FFBF-4DFD-B0A7-8E1A3A8F6AB0}" type="presParOf" srcId="{1FB259E6-9F10-47A1-BF01-BF6A5267B824}" destId="{825754C9-090D-485D-AD27-11CFA87D84B5}" srcOrd="2" destOrd="0" presId="urn:microsoft.com/office/officeart/2005/8/layout/orgChart1"/>
    <dgm:cxn modelId="{05D4D889-0D0E-425F-9714-B1A0082CB501}" type="presParOf" srcId="{4796621E-074A-45DE-83F1-FF3A3EC205C4}" destId="{E415F01F-0A2C-4665-B7F2-518FA462AD4F}" srcOrd="6" destOrd="0" presId="urn:microsoft.com/office/officeart/2005/8/layout/orgChart1"/>
    <dgm:cxn modelId="{2DA79705-EC42-40AF-8D0F-F0490D9E1548}" type="presParOf" srcId="{4796621E-074A-45DE-83F1-FF3A3EC205C4}" destId="{4EF6117A-BA53-4C27-88CA-3B516AE7A33A}" srcOrd="7" destOrd="0" presId="urn:microsoft.com/office/officeart/2005/8/layout/orgChart1"/>
    <dgm:cxn modelId="{7474D265-2F3B-47D5-AF8E-A0D58E65EC5A}" type="presParOf" srcId="{4EF6117A-BA53-4C27-88CA-3B516AE7A33A}" destId="{FFA8A5E8-D984-4C0E-851E-89B648A01755}" srcOrd="0" destOrd="0" presId="urn:microsoft.com/office/officeart/2005/8/layout/orgChart1"/>
    <dgm:cxn modelId="{6B8A5112-8EE3-476D-95B0-F05FAF2A09C2}" type="presParOf" srcId="{FFA8A5E8-D984-4C0E-851E-89B648A01755}" destId="{2E40D93F-F3E0-4277-ABAA-5737FDCF95D6}" srcOrd="0" destOrd="0" presId="urn:microsoft.com/office/officeart/2005/8/layout/orgChart1"/>
    <dgm:cxn modelId="{E38DCFAC-BA22-4618-8182-27498EFF6811}" type="presParOf" srcId="{FFA8A5E8-D984-4C0E-851E-89B648A01755}" destId="{4135DF93-1FBA-4263-BC11-CF9A3E25CF72}" srcOrd="1" destOrd="0" presId="urn:microsoft.com/office/officeart/2005/8/layout/orgChart1"/>
    <dgm:cxn modelId="{91B2FC24-B640-4D56-A0EF-1BD0924A51F4}" type="presParOf" srcId="{4EF6117A-BA53-4C27-88CA-3B516AE7A33A}" destId="{6D920184-B44D-4622-9683-EF4BB013C656}" srcOrd="1" destOrd="0" presId="urn:microsoft.com/office/officeart/2005/8/layout/orgChart1"/>
    <dgm:cxn modelId="{97189F13-24F9-4E78-831A-45234B27F8D1}" type="presParOf" srcId="{4EF6117A-BA53-4C27-88CA-3B516AE7A33A}" destId="{464C3D65-E350-4AEC-AC0E-C366F1691623}" srcOrd="2" destOrd="0" presId="urn:microsoft.com/office/officeart/2005/8/layout/orgChart1"/>
    <dgm:cxn modelId="{6D8C9571-D3E2-49C5-A4D9-94D3E8DC1484}" type="presParOf" srcId="{4796621E-074A-45DE-83F1-FF3A3EC205C4}" destId="{D34B82CC-56AF-42F9-A13E-45D06C523A25}" srcOrd="8" destOrd="0" presId="urn:microsoft.com/office/officeart/2005/8/layout/orgChart1"/>
    <dgm:cxn modelId="{BBCF437B-A622-4B31-9781-A38BF46050D0}" type="presParOf" srcId="{4796621E-074A-45DE-83F1-FF3A3EC205C4}" destId="{A47258CE-1953-4885-B316-4BEB31FEC43F}" srcOrd="9" destOrd="0" presId="urn:microsoft.com/office/officeart/2005/8/layout/orgChart1"/>
    <dgm:cxn modelId="{2B25A0A4-43E1-43CC-B98D-0CBB436CFE92}" type="presParOf" srcId="{A47258CE-1953-4885-B316-4BEB31FEC43F}" destId="{EB61AA76-5381-40AA-B4AB-9AAFCD49E791}" srcOrd="0" destOrd="0" presId="urn:microsoft.com/office/officeart/2005/8/layout/orgChart1"/>
    <dgm:cxn modelId="{5D0F9D85-4B4B-41C9-A5F1-205233552D78}" type="presParOf" srcId="{EB61AA76-5381-40AA-B4AB-9AAFCD49E791}" destId="{99046BDD-1210-498C-B25F-8FE499600B7D}" srcOrd="0" destOrd="0" presId="urn:microsoft.com/office/officeart/2005/8/layout/orgChart1"/>
    <dgm:cxn modelId="{6DEDA213-C41F-4D4D-B9C7-19C937BEBA50}" type="presParOf" srcId="{EB61AA76-5381-40AA-B4AB-9AAFCD49E791}" destId="{EB37B2BB-2CA5-4BB5-BA5A-BF5C8F92E092}" srcOrd="1" destOrd="0" presId="urn:microsoft.com/office/officeart/2005/8/layout/orgChart1"/>
    <dgm:cxn modelId="{0903C0BC-40B8-4930-A2EE-EA125813FDF2}" type="presParOf" srcId="{A47258CE-1953-4885-B316-4BEB31FEC43F}" destId="{3C912B9D-D78E-4B79-9AC6-E8462057086D}" srcOrd="1" destOrd="0" presId="urn:microsoft.com/office/officeart/2005/8/layout/orgChart1"/>
    <dgm:cxn modelId="{EC34C284-041E-4BFC-8AD2-800192FCC0A4}" type="presParOf" srcId="{A47258CE-1953-4885-B316-4BEB31FEC43F}" destId="{A5FF3B20-D27A-46F7-A8E8-873A5C0DF298}" srcOrd="2" destOrd="0" presId="urn:microsoft.com/office/officeart/2005/8/layout/orgChart1"/>
    <dgm:cxn modelId="{084007E9-1DE2-4CDF-847B-4C753F27F533}" type="presParOf" srcId="{4796621E-074A-45DE-83F1-FF3A3EC205C4}" destId="{4EE0413F-92E6-402F-8C4A-FC38280F0F82}" srcOrd="10" destOrd="0" presId="urn:microsoft.com/office/officeart/2005/8/layout/orgChart1"/>
    <dgm:cxn modelId="{9838A64F-F031-4AE6-8B63-BBF74A09FA17}" type="presParOf" srcId="{4796621E-074A-45DE-83F1-FF3A3EC205C4}" destId="{3871A60F-330B-48F4-BC3A-25FDC0D4C524}" srcOrd="11" destOrd="0" presId="urn:microsoft.com/office/officeart/2005/8/layout/orgChart1"/>
    <dgm:cxn modelId="{AC707FB7-23A5-40F8-B39F-54275735E46D}" type="presParOf" srcId="{3871A60F-330B-48F4-BC3A-25FDC0D4C524}" destId="{1DA481D3-1EFE-44E6-A9C5-5C1421C0F8EE}" srcOrd="0" destOrd="0" presId="urn:microsoft.com/office/officeart/2005/8/layout/orgChart1"/>
    <dgm:cxn modelId="{199E1998-A81E-40CB-92E2-DFB7E5634686}" type="presParOf" srcId="{1DA481D3-1EFE-44E6-A9C5-5C1421C0F8EE}" destId="{1A6C5AA8-C893-44B1-93BB-45219306DD6D}" srcOrd="0" destOrd="0" presId="urn:microsoft.com/office/officeart/2005/8/layout/orgChart1"/>
    <dgm:cxn modelId="{74B2F1C1-FAFF-456F-BD1C-C10407B3D20E}" type="presParOf" srcId="{1DA481D3-1EFE-44E6-A9C5-5C1421C0F8EE}" destId="{69C3EA75-AAF9-4733-AF7D-5D2DED03A194}" srcOrd="1" destOrd="0" presId="urn:microsoft.com/office/officeart/2005/8/layout/orgChart1"/>
    <dgm:cxn modelId="{7FE60C7C-08E3-41B5-85A0-9429B287CA94}" type="presParOf" srcId="{3871A60F-330B-48F4-BC3A-25FDC0D4C524}" destId="{003B3C9A-6919-4487-8000-FB3117E8E25E}" srcOrd="1" destOrd="0" presId="urn:microsoft.com/office/officeart/2005/8/layout/orgChart1"/>
    <dgm:cxn modelId="{7F15C9B8-39F0-48A0-99B6-8BAC63C8A351}" type="presParOf" srcId="{3871A60F-330B-48F4-BC3A-25FDC0D4C524}" destId="{0653F65B-CF40-4E4C-B8D3-5A81B707F7F4}" srcOrd="2" destOrd="0" presId="urn:microsoft.com/office/officeart/2005/8/layout/orgChart1"/>
    <dgm:cxn modelId="{3AD4D292-F0D5-4FC0-A425-07ED82995566}" type="presParOf" srcId="{2A1D9C50-F5B3-4664-8A1F-BD1C05346C33}" destId="{D75004E2-C779-4240-B449-075E145DCD3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2400" b="1" dirty="0" smtClean="0"/>
            <a:t>Upínání obrobků</a:t>
          </a:r>
          <a:endParaRPr lang="cs-CZ" sz="24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b="1" dirty="0" smtClean="0"/>
            <a:t>Univerzální sklíčidlo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b="1" dirty="0" smtClean="0"/>
            <a:t>Mezi hroty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A34A0EFD-AA44-4397-A99F-446F39E3B0A9}">
      <dgm:prSet/>
      <dgm:spPr/>
      <dgm:t>
        <a:bodyPr/>
        <a:lstStyle/>
        <a:p>
          <a:r>
            <a:rPr lang="cs-CZ" b="1" dirty="0" smtClean="0"/>
            <a:t>Pevná a</a:t>
          </a:r>
        </a:p>
        <a:p>
          <a:r>
            <a:rPr lang="cs-CZ" b="1" dirty="0" smtClean="0"/>
            <a:t>pohyblivá</a:t>
          </a:r>
        </a:p>
        <a:p>
          <a:r>
            <a:rPr lang="cs-CZ" b="1" dirty="0" smtClean="0"/>
            <a:t>luneta</a:t>
          </a:r>
          <a:endParaRPr lang="cs-CZ" dirty="0"/>
        </a:p>
      </dgm:t>
    </dgm:pt>
    <dgm:pt modelId="{2109A57B-D381-40B5-8CBE-6B33CACAD466}" type="parTrans" cxnId="{D91968C3-A919-44F7-8096-C4C78CD09297}">
      <dgm:prSet/>
      <dgm:spPr/>
      <dgm:t>
        <a:bodyPr/>
        <a:lstStyle/>
        <a:p>
          <a:endParaRPr lang="cs-CZ"/>
        </a:p>
      </dgm:t>
    </dgm:pt>
    <dgm:pt modelId="{855AACB0-DC2B-443C-870F-42D21BF7E9F0}" type="sibTrans" cxnId="{D91968C3-A919-44F7-8096-C4C78CD09297}">
      <dgm:prSet/>
      <dgm:spPr/>
      <dgm:t>
        <a:bodyPr/>
        <a:lstStyle/>
        <a:p>
          <a:endParaRPr lang="cs-CZ"/>
        </a:p>
      </dgm:t>
    </dgm:pt>
    <dgm:pt modelId="{1952E49A-917C-4285-809B-C271A0A3E7A9}">
      <dgm:prSet/>
      <dgm:spPr/>
      <dgm:t>
        <a:bodyPr/>
        <a:lstStyle/>
        <a:p>
          <a:r>
            <a:rPr lang="cs-CZ" b="1" dirty="0" smtClean="0"/>
            <a:t>Lícní desky</a:t>
          </a:r>
          <a:endParaRPr lang="cs-CZ" dirty="0"/>
        </a:p>
      </dgm:t>
    </dgm:pt>
    <dgm:pt modelId="{54DF3E24-83CD-4C7A-9A59-770D573BAFEB}" type="parTrans" cxnId="{47B6A894-8936-4509-8F12-38C6A9FBFEBA}">
      <dgm:prSet/>
      <dgm:spPr/>
      <dgm:t>
        <a:bodyPr/>
        <a:lstStyle/>
        <a:p>
          <a:endParaRPr lang="cs-CZ"/>
        </a:p>
      </dgm:t>
    </dgm:pt>
    <dgm:pt modelId="{C4A53E45-EBC2-4BEA-9896-12C373F02430}" type="sibTrans" cxnId="{47B6A894-8936-4509-8F12-38C6A9FBFEBA}">
      <dgm:prSet/>
      <dgm:spPr/>
      <dgm:t>
        <a:bodyPr/>
        <a:lstStyle/>
        <a:p>
          <a:endParaRPr lang="cs-CZ"/>
        </a:p>
      </dgm:t>
    </dgm:pt>
    <dgm:pt modelId="{5B548ECC-ED86-40AF-90E7-F88E8DAC66B5}">
      <dgm:prSet/>
      <dgm:spPr/>
      <dgm:t>
        <a:bodyPr/>
        <a:lstStyle/>
        <a:p>
          <a:r>
            <a:rPr lang="cs-CZ" dirty="0" smtClean="0"/>
            <a:t>tříčelisťové</a:t>
          </a:r>
          <a:endParaRPr lang="cs-CZ" dirty="0"/>
        </a:p>
      </dgm:t>
    </dgm:pt>
    <dgm:pt modelId="{DE2C2E3C-BB86-493B-9D81-2B3E64280516}" type="parTrans" cxnId="{A7094F69-7774-4B95-B401-D84CB023590C}">
      <dgm:prSet/>
      <dgm:spPr/>
      <dgm:t>
        <a:bodyPr/>
        <a:lstStyle/>
        <a:p>
          <a:endParaRPr lang="cs-CZ"/>
        </a:p>
      </dgm:t>
    </dgm:pt>
    <dgm:pt modelId="{2E1E9D3D-A8C5-4D0C-A1BA-A168F31F17B0}" type="sibTrans" cxnId="{A7094F69-7774-4B95-B401-D84CB023590C}">
      <dgm:prSet/>
      <dgm:spPr/>
      <dgm:t>
        <a:bodyPr/>
        <a:lstStyle/>
        <a:p>
          <a:endParaRPr lang="cs-CZ"/>
        </a:p>
      </dgm:t>
    </dgm:pt>
    <dgm:pt modelId="{EA43B5EC-E6BB-4D65-97C6-392B6DD473E5}">
      <dgm:prSet/>
      <dgm:spPr/>
      <dgm:t>
        <a:bodyPr/>
        <a:lstStyle/>
        <a:p>
          <a:r>
            <a:rPr lang="cs-CZ" dirty="0" err="1" smtClean="0"/>
            <a:t>čtyřčelisťové</a:t>
          </a:r>
          <a:endParaRPr lang="cs-CZ" dirty="0"/>
        </a:p>
      </dgm:t>
    </dgm:pt>
    <dgm:pt modelId="{8F39715F-68FB-4A42-B4A4-0127F620BCC6}" type="parTrans" cxnId="{0DE6D291-AC3C-4BDA-B41C-C5E7AF57C294}">
      <dgm:prSet/>
      <dgm:spPr/>
      <dgm:t>
        <a:bodyPr/>
        <a:lstStyle/>
        <a:p>
          <a:endParaRPr lang="cs-CZ"/>
        </a:p>
      </dgm:t>
    </dgm:pt>
    <dgm:pt modelId="{04ABEBEF-3F74-4C60-BDB7-D1BDA3A0A87B}" type="sibTrans" cxnId="{0DE6D291-AC3C-4BDA-B41C-C5E7AF57C294}">
      <dgm:prSet/>
      <dgm:spPr/>
      <dgm:t>
        <a:bodyPr/>
        <a:lstStyle/>
        <a:p>
          <a:endParaRPr lang="cs-CZ"/>
        </a:p>
      </dgm:t>
    </dgm:pt>
    <dgm:pt modelId="{0CF12E7E-8CEA-4233-93E8-16D25256556F}">
      <dgm:prSet/>
      <dgm:spPr/>
      <dgm:t>
        <a:bodyPr/>
        <a:lstStyle/>
        <a:p>
          <a:r>
            <a:rPr lang="cs-CZ" dirty="0" smtClean="0"/>
            <a:t>Kleštiny</a:t>
          </a:r>
          <a:endParaRPr lang="cs-CZ" dirty="0"/>
        </a:p>
      </dgm:t>
    </dgm:pt>
    <dgm:pt modelId="{3C42C3AD-C621-4A40-A395-BA966D6DD485}" type="parTrans" cxnId="{C107E643-3CD9-4453-A1B2-254DE1030AE2}">
      <dgm:prSet/>
      <dgm:spPr/>
      <dgm:t>
        <a:bodyPr/>
        <a:lstStyle/>
        <a:p>
          <a:endParaRPr lang="cs-CZ"/>
        </a:p>
      </dgm:t>
    </dgm:pt>
    <dgm:pt modelId="{8F5E3E24-1DA4-4BFC-9F0A-0053D789DEDA}" type="sibTrans" cxnId="{C107E643-3CD9-4453-A1B2-254DE1030AE2}">
      <dgm:prSet/>
      <dgm:spPr/>
      <dgm:t>
        <a:bodyPr/>
        <a:lstStyle/>
        <a:p>
          <a:endParaRPr lang="cs-CZ"/>
        </a:p>
      </dgm:t>
    </dgm:pt>
    <dgm:pt modelId="{4C045681-1CCA-4703-97BD-4774D7A6421E}" type="pres">
      <dgm:prSet presAssocID="{4991DD3A-5CA4-4DBE-A96C-B33718262EC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A1D9C50-F5B3-4664-8A1F-BD1C05346C33}" type="pres">
      <dgm:prSet presAssocID="{FADBEC12-BFB3-452D-9479-EA1E77416E00}" presName="hierRoot1" presStyleCnt="0">
        <dgm:presLayoutVars>
          <dgm:hierBranch val="init"/>
        </dgm:presLayoutVars>
      </dgm:prSet>
      <dgm:spPr/>
    </dgm:pt>
    <dgm:pt modelId="{76F65296-E6DB-4586-B132-0A1F8A2A5102}" type="pres">
      <dgm:prSet presAssocID="{FADBEC12-BFB3-452D-9479-EA1E77416E00}" presName="rootComposite1" presStyleCnt="0"/>
      <dgm:spPr/>
    </dgm:pt>
    <dgm:pt modelId="{73179149-2072-488C-BE82-848E15A4D59C}" type="pres">
      <dgm:prSet presAssocID="{FADBEC12-BFB3-452D-9479-EA1E77416E00}" presName="rootText1" presStyleLbl="node0" presStyleIdx="0" presStyleCnt="1" custScaleX="300457" custScaleY="199918" custLinFactNeighborX="3420" custLinFactNeighborY="-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8770C5-89F9-4231-9CD6-9085DD86622C}" type="pres">
      <dgm:prSet presAssocID="{FADBEC12-BFB3-452D-9479-EA1E77416E00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796621E-074A-45DE-83F1-FF3A3EC205C4}" type="pres">
      <dgm:prSet presAssocID="{FADBEC12-BFB3-452D-9479-EA1E77416E00}" presName="hierChild2" presStyleCnt="0"/>
      <dgm:spPr/>
    </dgm:pt>
    <dgm:pt modelId="{A97A636B-55A6-4AFE-8223-51C09C8BFFB9}" type="pres">
      <dgm:prSet presAssocID="{916CA72F-3576-474C-8FB9-7C2F3A1DF6A9}" presName="Name37" presStyleLbl="parChTrans1D2" presStyleIdx="0" presStyleCnt="5"/>
      <dgm:spPr/>
      <dgm:t>
        <a:bodyPr/>
        <a:lstStyle/>
        <a:p>
          <a:endParaRPr lang="cs-CZ"/>
        </a:p>
      </dgm:t>
    </dgm:pt>
    <dgm:pt modelId="{4FA7144F-6786-4BC7-88C8-CA26AF9D9DCB}" type="pres">
      <dgm:prSet presAssocID="{53445220-6013-4C8F-BD56-9940B42CFFF6}" presName="hierRoot2" presStyleCnt="0">
        <dgm:presLayoutVars>
          <dgm:hierBranch val="init"/>
        </dgm:presLayoutVars>
      </dgm:prSet>
      <dgm:spPr/>
    </dgm:pt>
    <dgm:pt modelId="{AB573E39-B093-41B3-807D-D9674D577258}" type="pres">
      <dgm:prSet presAssocID="{53445220-6013-4C8F-BD56-9940B42CFFF6}" presName="rootComposite" presStyleCnt="0"/>
      <dgm:spPr/>
    </dgm:pt>
    <dgm:pt modelId="{3E7BACB7-3DFE-4538-8D25-13B5E8740D4B}" type="pres">
      <dgm:prSet presAssocID="{53445220-6013-4C8F-BD56-9940B42CFFF6}" presName="rootText" presStyleLbl="node2" presStyleIdx="0" presStyleCnt="5" custScaleY="207285" custLinFactNeighborX="1254" custLinFactNeighborY="51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B1FA95-B729-448D-890B-176BA9C9AD18}" type="pres">
      <dgm:prSet presAssocID="{53445220-6013-4C8F-BD56-9940B42CFFF6}" presName="rootConnector" presStyleLbl="node2" presStyleIdx="0" presStyleCnt="5"/>
      <dgm:spPr/>
      <dgm:t>
        <a:bodyPr/>
        <a:lstStyle/>
        <a:p>
          <a:endParaRPr lang="cs-CZ"/>
        </a:p>
      </dgm:t>
    </dgm:pt>
    <dgm:pt modelId="{E6EC4F19-D9E0-470D-87EE-25DEEBF77034}" type="pres">
      <dgm:prSet presAssocID="{53445220-6013-4C8F-BD56-9940B42CFFF6}" presName="hierChild4" presStyleCnt="0"/>
      <dgm:spPr/>
    </dgm:pt>
    <dgm:pt modelId="{4F1DCA19-622D-4B5D-9FEA-3EB6BD35363D}" type="pres">
      <dgm:prSet presAssocID="{DE2C2E3C-BB86-493B-9D81-2B3E64280516}" presName="Name37" presStyleLbl="parChTrans1D3" presStyleIdx="0" presStyleCnt="2"/>
      <dgm:spPr/>
      <dgm:t>
        <a:bodyPr/>
        <a:lstStyle/>
        <a:p>
          <a:endParaRPr lang="cs-CZ"/>
        </a:p>
      </dgm:t>
    </dgm:pt>
    <dgm:pt modelId="{B8EE6299-1B95-4A85-B673-ED1615B56AF8}" type="pres">
      <dgm:prSet presAssocID="{5B548ECC-ED86-40AF-90E7-F88E8DAC66B5}" presName="hierRoot2" presStyleCnt="0">
        <dgm:presLayoutVars>
          <dgm:hierBranch val="init"/>
        </dgm:presLayoutVars>
      </dgm:prSet>
      <dgm:spPr/>
    </dgm:pt>
    <dgm:pt modelId="{4D26EE05-E74E-4B5A-83B0-3252ECE8EEEB}" type="pres">
      <dgm:prSet presAssocID="{5B548ECC-ED86-40AF-90E7-F88E8DAC66B5}" presName="rootComposite" presStyleCnt="0"/>
      <dgm:spPr/>
    </dgm:pt>
    <dgm:pt modelId="{91FE3129-ED78-4AC5-A464-19D577A05D91}" type="pres">
      <dgm:prSet presAssocID="{5B548ECC-ED86-40AF-90E7-F88E8DAC66B5}" presName="rootText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456255-983A-4446-A8F6-FD420B6BEDF1}" type="pres">
      <dgm:prSet presAssocID="{5B548ECC-ED86-40AF-90E7-F88E8DAC66B5}" presName="rootConnector" presStyleLbl="node3" presStyleIdx="0" presStyleCnt="2"/>
      <dgm:spPr/>
      <dgm:t>
        <a:bodyPr/>
        <a:lstStyle/>
        <a:p>
          <a:endParaRPr lang="cs-CZ"/>
        </a:p>
      </dgm:t>
    </dgm:pt>
    <dgm:pt modelId="{DD4B8272-135E-42DD-BE98-AD3FBC721BFE}" type="pres">
      <dgm:prSet presAssocID="{5B548ECC-ED86-40AF-90E7-F88E8DAC66B5}" presName="hierChild4" presStyleCnt="0"/>
      <dgm:spPr/>
    </dgm:pt>
    <dgm:pt modelId="{38174A42-B2AA-4182-A649-BE85BF17A6E3}" type="pres">
      <dgm:prSet presAssocID="{5B548ECC-ED86-40AF-90E7-F88E8DAC66B5}" presName="hierChild5" presStyleCnt="0"/>
      <dgm:spPr/>
    </dgm:pt>
    <dgm:pt modelId="{72A5D447-CEAC-4FA8-9093-7034FF2AAFD3}" type="pres">
      <dgm:prSet presAssocID="{8F39715F-68FB-4A42-B4A4-0127F620BCC6}" presName="Name37" presStyleLbl="parChTrans1D3" presStyleIdx="1" presStyleCnt="2"/>
      <dgm:spPr/>
      <dgm:t>
        <a:bodyPr/>
        <a:lstStyle/>
        <a:p>
          <a:endParaRPr lang="cs-CZ"/>
        </a:p>
      </dgm:t>
    </dgm:pt>
    <dgm:pt modelId="{785BFFB9-144F-4B7D-B57B-3F949000E131}" type="pres">
      <dgm:prSet presAssocID="{EA43B5EC-E6BB-4D65-97C6-392B6DD473E5}" presName="hierRoot2" presStyleCnt="0">
        <dgm:presLayoutVars>
          <dgm:hierBranch val="init"/>
        </dgm:presLayoutVars>
      </dgm:prSet>
      <dgm:spPr/>
    </dgm:pt>
    <dgm:pt modelId="{80A326A9-DB0C-4B37-A0CC-B22C2A5EA4A7}" type="pres">
      <dgm:prSet presAssocID="{EA43B5EC-E6BB-4D65-97C6-392B6DD473E5}" presName="rootComposite" presStyleCnt="0"/>
      <dgm:spPr/>
    </dgm:pt>
    <dgm:pt modelId="{B96E217F-4E54-4B8C-B557-082DC3CE8EF2}" type="pres">
      <dgm:prSet presAssocID="{EA43B5EC-E6BB-4D65-97C6-392B6DD473E5}" presName="rootText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421CE83-CBC8-4D45-8710-32B51314C7D3}" type="pres">
      <dgm:prSet presAssocID="{EA43B5EC-E6BB-4D65-97C6-392B6DD473E5}" presName="rootConnector" presStyleLbl="node3" presStyleIdx="1" presStyleCnt="2"/>
      <dgm:spPr/>
      <dgm:t>
        <a:bodyPr/>
        <a:lstStyle/>
        <a:p>
          <a:endParaRPr lang="cs-CZ"/>
        </a:p>
      </dgm:t>
    </dgm:pt>
    <dgm:pt modelId="{641D2E05-3736-41A1-9946-1848025C46F3}" type="pres">
      <dgm:prSet presAssocID="{EA43B5EC-E6BB-4D65-97C6-392B6DD473E5}" presName="hierChild4" presStyleCnt="0"/>
      <dgm:spPr/>
    </dgm:pt>
    <dgm:pt modelId="{30DB26C5-1A09-41F2-894D-440E3008F5EA}" type="pres">
      <dgm:prSet presAssocID="{EA43B5EC-E6BB-4D65-97C6-392B6DD473E5}" presName="hierChild5" presStyleCnt="0"/>
      <dgm:spPr/>
    </dgm:pt>
    <dgm:pt modelId="{F86A4615-9CDD-4A74-99AD-9F7E8EB91C97}" type="pres">
      <dgm:prSet presAssocID="{53445220-6013-4C8F-BD56-9940B42CFFF6}" presName="hierChild5" presStyleCnt="0"/>
      <dgm:spPr/>
    </dgm:pt>
    <dgm:pt modelId="{69C1D20F-864A-4DF8-BF97-53361D45B985}" type="pres">
      <dgm:prSet presAssocID="{B0ADD919-B6A1-4245-99B5-7A13814B282F}" presName="Name37" presStyleLbl="parChTrans1D2" presStyleIdx="1" presStyleCnt="5"/>
      <dgm:spPr/>
      <dgm:t>
        <a:bodyPr/>
        <a:lstStyle/>
        <a:p>
          <a:endParaRPr lang="cs-CZ"/>
        </a:p>
      </dgm:t>
    </dgm:pt>
    <dgm:pt modelId="{250BED62-C0F6-4D17-95B5-D88C905BC48D}" type="pres">
      <dgm:prSet presAssocID="{EF2AC08E-AC00-4F7F-AFE5-1FECC0795F11}" presName="hierRoot2" presStyleCnt="0">
        <dgm:presLayoutVars>
          <dgm:hierBranch val="init"/>
        </dgm:presLayoutVars>
      </dgm:prSet>
      <dgm:spPr/>
    </dgm:pt>
    <dgm:pt modelId="{FDCC54AC-8FD0-4374-B28B-D36115D6D54C}" type="pres">
      <dgm:prSet presAssocID="{EF2AC08E-AC00-4F7F-AFE5-1FECC0795F11}" presName="rootComposite" presStyleCnt="0"/>
      <dgm:spPr/>
    </dgm:pt>
    <dgm:pt modelId="{EEE286AD-0E22-40CF-B931-E03BCE3A4AD7}" type="pres">
      <dgm:prSet presAssocID="{EF2AC08E-AC00-4F7F-AFE5-1FECC0795F11}" presName="rootText" presStyleLbl="node2" presStyleIdx="1" presStyleCnt="5" custScaleY="20728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5CB57E-B858-46B2-AC55-7DFDAE9851AC}" type="pres">
      <dgm:prSet presAssocID="{EF2AC08E-AC00-4F7F-AFE5-1FECC0795F11}" presName="rootConnector" presStyleLbl="node2" presStyleIdx="1" presStyleCnt="5"/>
      <dgm:spPr/>
      <dgm:t>
        <a:bodyPr/>
        <a:lstStyle/>
        <a:p>
          <a:endParaRPr lang="cs-CZ"/>
        </a:p>
      </dgm:t>
    </dgm:pt>
    <dgm:pt modelId="{336A36BA-CFEF-4B7E-8095-5BF23029A62B}" type="pres">
      <dgm:prSet presAssocID="{EF2AC08E-AC00-4F7F-AFE5-1FECC0795F11}" presName="hierChild4" presStyleCnt="0"/>
      <dgm:spPr/>
    </dgm:pt>
    <dgm:pt modelId="{DB22CFFD-3A79-4923-A046-00A51BC0A5CE}" type="pres">
      <dgm:prSet presAssocID="{EF2AC08E-AC00-4F7F-AFE5-1FECC0795F11}" presName="hierChild5" presStyleCnt="0"/>
      <dgm:spPr/>
    </dgm:pt>
    <dgm:pt modelId="{BE3EB467-FA98-498E-B6CF-5A894432ADDB}" type="pres">
      <dgm:prSet presAssocID="{2109A57B-D381-40B5-8CBE-6B33CACAD466}" presName="Name37" presStyleLbl="parChTrans1D2" presStyleIdx="2" presStyleCnt="5"/>
      <dgm:spPr/>
      <dgm:t>
        <a:bodyPr/>
        <a:lstStyle/>
        <a:p>
          <a:endParaRPr lang="cs-CZ"/>
        </a:p>
      </dgm:t>
    </dgm:pt>
    <dgm:pt modelId="{1FB259E6-9F10-47A1-BF01-BF6A5267B824}" type="pres">
      <dgm:prSet presAssocID="{A34A0EFD-AA44-4397-A99F-446F39E3B0A9}" presName="hierRoot2" presStyleCnt="0">
        <dgm:presLayoutVars>
          <dgm:hierBranch val="init"/>
        </dgm:presLayoutVars>
      </dgm:prSet>
      <dgm:spPr/>
    </dgm:pt>
    <dgm:pt modelId="{971466B3-E265-47AE-B6F9-54FE521498E8}" type="pres">
      <dgm:prSet presAssocID="{A34A0EFD-AA44-4397-A99F-446F39E3B0A9}" presName="rootComposite" presStyleCnt="0"/>
      <dgm:spPr/>
    </dgm:pt>
    <dgm:pt modelId="{FFAE37E8-4265-4887-A1A9-21DF50DD0BB9}" type="pres">
      <dgm:prSet presAssocID="{A34A0EFD-AA44-4397-A99F-446F39E3B0A9}" presName="rootText" presStyleLbl="node2" presStyleIdx="2" presStyleCnt="5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8A6A3F-8422-486D-BC42-B99E8E8FA537}" type="pres">
      <dgm:prSet presAssocID="{A34A0EFD-AA44-4397-A99F-446F39E3B0A9}" presName="rootConnector" presStyleLbl="node2" presStyleIdx="2" presStyleCnt="5"/>
      <dgm:spPr/>
      <dgm:t>
        <a:bodyPr/>
        <a:lstStyle/>
        <a:p>
          <a:endParaRPr lang="cs-CZ"/>
        </a:p>
      </dgm:t>
    </dgm:pt>
    <dgm:pt modelId="{5440E50C-6976-443B-9D43-6A1C14569FC3}" type="pres">
      <dgm:prSet presAssocID="{A34A0EFD-AA44-4397-A99F-446F39E3B0A9}" presName="hierChild4" presStyleCnt="0"/>
      <dgm:spPr/>
    </dgm:pt>
    <dgm:pt modelId="{825754C9-090D-485D-AD27-11CFA87D84B5}" type="pres">
      <dgm:prSet presAssocID="{A34A0EFD-AA44-4397-A99F-446F39E3B0A9}" presName="hierChild5" presStyleCnt="0"/>
      <dgm:spPr/>
    </dgm:pt>
    <dgm:pt modelId="{E415F01F-0A2C-4665-B7F2-518FA462AD4F}" type="pres">
      <dgm:prSet presAssocID="{54DF3E24-83CD-4C7A-9A59-770D573BAFEB}" presName="Name37" presStyleLbl="parChTrans1D2" presStyleIdx="3" presStyleCnt="5"/>
      <dgm:spPr/>
      <dgm:t>
        <a:bodyPr/>
        <a:lstStyle/>
        <a:p>
          <a:endParaRPr lang="cs-CZ"/>
        </a:p>
      </dgm:t>
    </dgm:pt>
    <dgm:pt modelId="{4EF6117A-BA53-4C27-88CA-3B516AE7A33A}" type="pres">
      <dgm:prSet presAssocID="{1952E49A-917C-4285-809B-C271A0A3E7A9}" presName="hierRoot2" presStyleCnt="0">
        <dgm:presLayoutVars>
          <dgm:hierBranch val="init"/>
        </dgm:presLayoutVars>
      </dgm:prSet>
      <dgm:spPr/>
    </dgm:pt>
    <dgm:pt modelId="{FFA8A5E8-D984-4C0E-851E-89B648A01755}" type="pres">
      <dgm:prSet presAssocID="{1952E49A-917C-4285-809B-C271A0A3E7A9}" presName="rootComposite" presStyleCnt="0"/>
      <dgm:spPr/>
    </dgm:pt>
    <dgm:pt modelId="{2E40D93F-F3E0-4277-ABAA-5737FDCF95D6}" type="pres">
      <dgm:prSet presAssocID="{1952E49A-917C-4285-809B-C271A0A3E7A9}" presName="rootText" presStyleLbl="node2" presStyleIdx="3" presStyleCnt="5" custScaleY="2067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35DF93-1FBA-4263-BC11-CF9A3E25CF72}" type="pres">
      <dgm:prSet presAssocID="{1952E49A-917C-4285-809B-C271A0A3E7A9}" presName="rootConnector" presStyleLbl="node2" presStyleIdx="3" presStyleCnt="5"/>
      <dgm:spPr/>
      <dgm:t>
        <a:bodyPr/>
        <a:lstStyle/>
        <a:p>
          <a:endParaRPr lang="cs-CZ"/>
        </a:p>
      </dgm:t>
    </dgm:pt>
    <dgm:pt modelId="{6D920184-B44D-4622-9683-EF4BB013C656}" type="pres">
      <dgm:prSet presAssocID="{1952E49A-917C-4285-809B-C271A0A3E7A9}" presName="hierChild4" presStyleCnt="0"/>
      <dgm:spPr/>
    </dgm:pt>
    <dgm:pt modelId="{464C3D65-E350-4AEC-AC0E-C366F1691623}" type="pres">
      <dgm:prSet presAssocID="{1952E49A-917C-4285-809B-C271A0A3E7A9}" presName="hierChild5" presStyleCnt="0"/>
      <dgm:spPr/>
    </dgm:pt>
    <dgm:pt modelId="{F38B422B-38C7-4EDF-83C5-175D262BB554}" type="pres">
      <dgm:prSet presAssocID="{3C42C3AD-C621-4A40-A395-BA966D6DD485}" presName="Name37" presStyleLbl="parChTrans1D2" presStyleIdx="4" presStyleCnt="5"/>
      <dgm:spPr/>
      <dgm:t>
        <a:bodyPr/>
        <a:lstStyle/>
        <a:p>
          <a:endParaRPr lang="cs-CZ"/>
        </a:p>
      </dgm:t>
    </dgm:pt>
    <dgm:pt modelId="{35387BF8-4159-4BA0-92D3-B0AC955D8E28}" type="pres">
      <dgm:prSet presAssocID="{0CF12E7E-8CEA-4233-93E8-16D25256556F}" presName="hierRoot2" presStyleCnt="0">
        <dgm:presLayoutVars>
          <dgm:hierBranch val="init"/>
        </dgm:presLayoutVars>
      </dgm:prSet>
      <dgm:spPr/>
    </dgm:pt>
    <dgm:pt modelId="{567FFB56-E931-4E04-A65D-5168F20EDF2D}" type="pres">
      <dgm:prSet presAssocID="{0CF12E7E-8CEA-4233-93E8-16D25256556F}" presName="rootComposite" presStyleCnt="0"/>
      <dgm:spPr/>
    </dgm:pt>
    <dgm:pt modelId="{B62D4FD0-93C1-4445-9DCF-EF4D48F0D94E}" type="pres">
      <dgm:prSet presAssocID="{0CF12E7E-8CEA-4233-93E8-16D25256556F}" presName="rootText" presStyleLbl="node2" presStyleIdx="4" presStyleCnt="5" custScaleY="21039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2528B37-CF62-486B-B198-E7249E45F505}" type="pres">
      <dgm:prSet presAssocID="{0CF12E7E-8CEA-4233-93E8-16D25256556F}" presName="rootConnector" presStyleLbl="node2" presStyleIdx="4" presStyleCnt="5"/>
      <dgm:spPr/>
      <dgm:t>
        <a:bodyPr/>
        <a:lstStyle/>
        <a:p>
          <a:endParaRPr lang="cs-CZ"/>
        </a:p>
      </dgm:t>
    </dgm:pt>
    <dgm:pt modelId="{124271DB-DEEB-476C-86B5-1F827087A973}" type="pres">
      <dgm:prSet presAssocID="{0CF12E7E-8CEA-4233-93E8-16D25256556F}" presName="hierChild4" presStyleCnt="0"/>
      <dgm:spPr/>
    </dgm:pt>
    <dgm:pt modelId="{653463E0-F72D-4A6F-8F96-545D07874A56}" type="pres">
      <dgm:prSet presAssocID="{0CF12E7E-8CEA-4233-93E8-16D25256556F}" presName="hierChild5" presStyleCnt="0"/>
      <dgm:spPr/>
    </dgm:pt>
    <dgm:pt modelId="{D75004E2-C779-4240-B449-075E145DCD39}" type="pres">
      <dgm:prSet presAssocID="{FADBEC12-BFB3-452D-9479-EA1E77416E00}" presName="hierChild3" presStyleCnt="0"/>
      <dgm:spPr/>
    </dgm:pt>
  </dgm:ptLst>
  <dgm:cxnLst>
    <dgm:cxn modelId="{55C4C90E-08CB-4B00-9C11-7EC9EA79FE74}" type="presOf" srcId="{EA43B5EC-E6BB-4D65-97C6-392B6DD473E5}" destId="{7421CE83-CBC8-4D45-8710-32B51314C7D3}" srcOrd="1" destOrd="0" presId="urn:microsoft.com/office/officeart/2005/8/layout/orgChart1"/>
    <dgm:cxn modelId="{907AE892-90C3-4406-8CA2-7C2FE4F0B8EB}" type="presOf" srcId="{FADBEC12-BFB3-452D-9479-EA1E77416E00}" destId="{73179149-2072-488C-BE82-848E15A4D59C}" srcOrd="0" destOrd="0" presId="urn:microsoft.com/office/officeart/2005/8/layout/orgChart1"/>
    <dgm:cxn modelId="{C83A38B3-9E82-4D8D-95E5-829777063BF7}" type="presOf" srcId="{5B548ECC-ED86-40AF-90E7-F88E8DAC66B5}" destId="{41456255-983A-4446-A8F6-FD420B6BEDF1}" srcOrd="1" destOrd="0" presId="urn:microsoft.com/office/officeart/2005/8/layout/orgChart1"/>
    <dgm:cxn modelId="{9F463247-C0A0-4AC2-BDF7-1704F8B044DB}" type="presOf" srcId="{53445220-6013-4C8F-BD56-9940B42CFFF6}" destId="{41B1FA95-B729-448D-890B-176BA9C9AD18}" srcOrd="1" destOrd="0" presId="urn:microsoft.com/office/officeart/2005/8/layout/orgChart1"/>
    <dgm:cxn modelId="{31617610-D34F-4B97-BAD4-39ABF86F3A9B}" type="presOf" srcId="{54DF3E24-83CD-4C7A-9A59-770D573BAFEB}" destId="{E415F01F-0A2C-4665-B7F2-518FA462AD4F}" srcOrd="0" destOrd="0" presId="urn:microsoft.com/office/officeart/2005/8/layout/orgChart1"/>
    <dgm:cxn modelId="{A13AB3B4-3D5F-4022-81F8-5331DB16855A}" type="presOf" srcId="{3C42C3AD-C621-4A40-A395-BA966D6DD485}" destId="{F38B422B-38C7-4EDF-83C5-175D262BB554}" srcOrd="0" destOrd="0" presId="urn:microsoft.com/office/officeart/2005/8/layout/orgChart1"/>
    <dgm:cxn modelId="{8AB6A843-375F-42FA-BB39-AF618DF73BA4}" type="presOf" srcId="{0CF12E7E-8CEA-4233-93E8-16D25256556F}" destId="{C2528B37-CF62-486B-B198-E7249E45F505}" srcOrd="1" destOrd="0" presId="urn:microsoft.com/office/officeart/2005/8/layout/orgChart1"/>
    <dgm:cxn modelId="{C107E643-3CD9-4453-A1B2-254DE1030AE2}" srcId="{FADBEC12-BFB3-452D-9479-EA1E77416E00}" destId="{0CF12E7E-8CEA-4233-93E8-16D25256556F}" srcOrd="4" destOrd="0" parTransId="{3C42C3AD-C621-4A40-A395-BA966D6DD485}" sibTransId="{8F5E3E24-1DA4-4BFC-9F0A-0053D789DEDA}"/>
    <dgm:cxn modelId="{94E8EA13-255F-4757-8FA1-A49CF4A3D084}" type="presOf" srcId="{53445220-6013-4C8F-BD56-9940B42CFFF6}" destId="{3E7BACB7-3DFE-4538-8D25-13B5E8740D4B}" srcOrd="0" destOrd="0" presId="urn:microsoft.com/office/officeart/2005/8/layout/orgChart1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1641CF75-5DEB-40CA-8BDD-D4EF8EE848CF}" type="presOf" srcId="{0CF12E7E-8CEA-4233-93E8-16D25256556F}" destId="{B62D4FD0-93C1-4445-9DCF-EF4D48F0D94E}" srcOrd="0" destOrd="0" presId="urn:microsoft.com/office/officeart/2005/8/layout/orgChart1"/>
    <dgm:cxn modelId="{A7AC5F63-C946-4658-B4CA-3AFA6E391C96}" type="presOf" srcId="{EA43B5EC-E6BB-4D65-97C6-392B6DD473E5}" destId="{B96E217F-4E54-4B8C-B557-082DC3CE8EF2}" srcOrd="0" destOrd="0" presId="urn:microsoft.com/office/officeart/2005/8/layout/orgChart1"/>
    <dgm:cxn modelId="{0DE6D291-AC3C-4BDA-B41C-C5E7AF57C294}" srcId="{53445220-6013-4C8F-BD56-9940B42CFFF6}" destId="{EA43B5EC-E6BB-4D65-97C6-392B6DD473E5}" srcOrd="1" destOrd="0" parTransId="{8F39715F-68FB-4A42-B4A4-0127F620BCC6}" sibTransId="{04ABEBEF-3F74-4C60-BDB7-D1BDA3A0A87B}"/>
    <dgm:cxn modelId="{7973C8E2-DA6D-4303-9CD3-5CB88DB02431}" type="presOf" srcId="{1952E49A-917C-4285-809B-C271A0A3E7A9}" destId="{4135DF93-1FBA-4263-BC11-CF9A3E25CF72}" srcOrd="1" destOrd="0" presId="urn:microsoft.com/office/officeart/2005/8/layout/orgChart1"/>
    <dgm:cxn modelId="{0E10D5D6-9633-4F65-8EEF-3761D59EEE3B}" type="presOf" srcId="{4991DD3A-5CA4-4DBE-A96C-B33718262EC0}" destId="{4C045681-1CCA-4703-97BD-4774D7A6421E}" srcOrd="0" destOrd="0" presId="urn:microsoft.com/office/officeart/2005/8/layout/orgChart1"/>
    <dgm:cxn modelId="{73843599-8DB8-42BA-9B74-B99F72CDCC5F}" type="presOf" srcId="{5B548ECC-ED86-40AF-90E7-F88E8DAC66B5}" destId="{91FE3129-ED78-4AC5-A464-19D577A05D91}" srcOrd="0" destOrd="0" presId="urn:microsoft.com/office/officeart/2005/8/layout/orgChart1"/>
    <dgm:cxn modelId="{E2C73176-B030-4086-BE14-504E2AF7D6F4}" type="presOf" srcId="{2109A57B-D381-40B5-8CBE-6B33CACAD466}" destId="{BE3EB467-FA98-498E-B6CF-5A894432ADDB}" srcOrd="0" destOrd="0" presId="urn:microsoft.com/office/officeart/2005/8/layout/orgChart1"/>
    <dgm:cxn modelId="{61CFD566-66F7-4432-8500-60592B28A3D2}" type="presOf" srcId="{A34A0EFD-AA44-4397-A99F-446F39E3B0A9}" destId="{E88A6A3F-8422-486D-BC42-B99E8E8FA537}" srcOrd="1" destOrd="0" presId="urn:microsoft.com/office/officeart/2005/8/layout/orgChart1"/>
    <dgm:cxn modelId="{1CB0EC70-F14B-4CCF-9126-9D04528B7880}" type="presOf" srcId="{8F39715F-68FB-4A42-B4A4-0127F620BCC6}" destId="{72A5D447-CEAC-4FA8-9093-7034FF2AAFD3}" srcOrd="0" destOrd="0" presId="urn:microsoft.com/office/officeart/2005/8/layout/orgChart1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899138BC-4437-40F6-9937-859B04DD7710}" type="presOf" srcId="{FADBEC12-BFB3-452D-9479-EA1E77416E00}" destId="{868770C5-89F9-4231-9CD6-9085DD86622C}" srcOrd="1" destOrd="0" presId="urn:microsoft.com/office/officeart/2005/8/layout/orgChart1"/>
    <dgm:cxn modelId="{A7094F69-7774-4B95-B401-D84CB023590C}" srcId="{53445220-6013-4C8F-BD56-9940B42CFFF6}" destId="{5B548ECC-ED86-40AF-90E7-F88E8DAC66B5}" srcOrd="0" destOrd="0" parTransId="{DE2C2E3C-BB86-493B-9D81-2B3E64280516}" sibTransId="{2E1E9D3D-A8C5-4D0C-A1BA-A168F31F17B0}"/>
    <dgm:cxn modelId="{19CCD3A0-5D79-4CDA-B1BC-B6111C1A22BC}" type="presOf" srcId="{1952E49A-917C-4285-809B-C271A0A3E7A9}" destId="{2E40D93F-F3E0-4277-ABAA-5737FDCF95D6}" srcOrd="0" destOrd="0" presId="urn:microsoft.com/office/officeart/2005/8/layout/orgChart1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445925A2-FE5B-421E-9181-E4E6677081E7}" type="presOf" srcId="{EF2AC08E-AC00-4F7F-AFE5-1FECC0795F11}" destId="{EEE286AD-0E22-40CF-B931-E03BCE3A4AD7}" srcOrd="0" destOrd="0" presId="urn:microsoft.com/office/officeart/2005/8/layout/orgChart1"/>
    <dgm:cxn modelId="{47B6A894-8936-4509-8F12-38C6A9FBFEBA}" srcId="{FADBEC12-BFB3-452D-9479-EA1E77416E00}" destId="{1952E49A-917C-4285-809B-C271A0A3E7A9}" srcOrd="3" destOrd="0" parTransId="{54DF3E24-83CD-4C7A-9A59-770D573BAFEB}" sibTransId="{C4A53E45-EBC2-4BEA-9896-12C373F02430}"/>
    <dgm:cxn modelId="{A2F8EC95-B682-4505-9AF8-FE0FAC13B8D2}" type="presOf" srcId="{A34A0EFD-AA44-4397-A99F-446F39E3B0A9}" destId="{FFAE37E8-4265-4887-A1A9-21DF50DD0BB9}" srcOrd="0" destOrd="0" presId="urn:microsoft.com/office/officeart/2005/8/layout/orgChart1"/>
    <dgm:cxn modelId="{14343644-F22A-436A-8E91-7C90C28C86BC}" type="presOf" srcId="{916CA72F-3576-474C-8FB9-7C2F3A1DF6A9}" destId="{A97A636B-55A6-4AFE-8223-51C09C8BFFB9}" srcOrd="0" destOrd="0" presId="urn:microsoft.com/office/officeart/2005/8/layout/orgChart1"/>
    <dgm:cxn modelId="{CFE1A67C-D633-4369-BCC8-F5A3FAF2BBE4}" type="presOf" srcId="{B0ADD919-B6A1-4245-99B5-7A13814B282F}" destId="{69C1D20F-864A-4DF8-BF97-53361D45B985}" srcOrd="0" destOrd="0" presId="urn:microsoft.com/office/officeart/2005/8/layout/orgChart1"/>
    <dgm:cxn modelId="{40E1FBF3-4715-4FF1-893D-CA9A03554C3E}" type="presOf" srcId="{EF2AC08E-AC00-4F7F-AFE5-1FECC0795F11}" destId="{205CB57E-B858-46B2-AC55-7DFDAE9851AC}" srcOrd="1" destOrd="0" presId="urn:microsoft.com/office/officeart/2005/8/layout/orgChart1"/>
    <dgm:cxn modelId="{D91968C3-A919-44F7-8096-C4C78CD09297}" srcId="{FADBEC12-BFB3-452D-9479-EA1E77416E00}" destId="{A34A0EFD-AA44-4397-A99F-446F39E3B0A9}" srcOrd="2" destOrd="0" parTransId="{2109A57B-D381-40B5-8CBE-6B33CACAD466}" sibTransId="{855AACB0-DC2B-443C-870F-42D21BF7E9F0}"/>
    <dgm:cxn modelId="{611FD583-C2FF-47FB-B831-07BCC0BCE64E}" type="presOf" srcId="{DE2C2E3C-BB86-493B-9D81-2B3E64280516}" destId="{4F1DCA19-622D-4B5D-9FEA-3EB6BD35363D}" srcOrd="0" destOrd="0" presId="urn:microsoft.com/office/officeart/2005/8/layout/orgChart1"/>
    <dgm:cxn modelId="{537B8BBB-0F20-4AB5-951C-DACCCAB406FD}" type="presParOf" srcId="{4C045681-1CCA-4703-97BD-4774D7A6421E}" destId="{2A1D9C50-F5B3-4664-8A1F-BD1C05346C33}" srcOrd="0" destOrd="0" presId="urn:microsoft.com/office/officeart/2005/8/layout/orgChart1"/>
    <dgm:cxn modelId="{E11BBC98-AA4F-49A7-BB1C-AFE3AEA39DA7}" type="presParOf" srcId="{2A1D9C50-F5B3-4664-8A1F-BD1C05346C33}" destId="{76F65296-E6DB-4586-B132-0A1F8A2A5102}" srcOrd="0" destOrd="0" presId="urn:microsoft.com/office/officeart/2005/8/layout/orgChart1"/>
    <dgm:cxn modelId="{05EDC78A-E14F-469F-9314-A9AAEBCA8A27}" type="presParOf" srcId="{76F65296-E6DB-4586-B132-0A1F8A2A5102}" destId="{73179149-2072-488C-BE82-848E15A4D59C}" srcOrd="0" destOrd="0" presId="urn:microsoft.com/office/officeart/2005/8/layout/orgChart1"/>
    <dgm:cxn modelId="{A74B15EE-7F6C-457C-BE24-516A294DD92E}" type="presParOf" srcId="{76F65296-E6DB-4586-B132-0A1F8A2A5102}" destId="{868770C5-89F9-4231-9CD6-9085DD86622C}" srcOrd="1" destOrd="0" presId="urn:microsoft.com/office/officeart/2005/8/layout/orgChart1"/>
    <dgm:cxn modelId="{E361426F-14CC-42C8-929D-EBDEBC5FF1D5}" type="presParOf" srcId="{2A1D9C50-F5B3-4664-8A1F-BD1C05346C33}" destId="{4796621E-074A-45DE-83F1-FF3A3EC205C4}" srcOrd="1" destOrd="0" presId="urn:microsoft.com/office/officeart/2005/8/layout/orgChart1"/>
    <dgm:cxn modelId="{C79E776B-3032-483E-9911-63FF71F7BE9D}" type="presParOf" srcId="{4796621E-074A-45DE-83F1-FF3A3EC205C4}" destId="{A97A636B-55A6-4AFE-8223-51C09C8BFFB9}" srcOrd="0" destOrd="0" presId="urn:microsoft.com/office/officeart/2005/8/layout/orgChart1"/>
    <dgm:cxn modelId="{494AD0DD-A70B-430C-8890-4200A02E3B39}" type="presParOf" srcId="{4796621E-074A-45DE-83F1-FF3A3EC205C4}" destId="{4FA7144F-6786-4BC7-88C8-CA26AF9D9DCB}" srcOrd="1" destOrd="0" presId="urn:microsoft.com/office/officeart/2005/8/layout/orgChart1"/>
    <dgm:cxn modelId="{808B36DA-A845-438C-8D59-413FD299AB52}" type="presParOf" srcId="{4FA7144F-6786-4BC7-88C8-CA26AF9D9DCB}" destId="{AB573E39-B093-41B3-807D-D9674D577258}" srcOrd="0" destOrd="0" presId="urn:microsoft.com/office/officeart/2005/8/layout/orgChart1"/>
    <dgm:cxn modelId="{FF140A96-F244-46B5-B4BB-1C2B6C05252E}" type="presParOf" srcId="{AB573E39-B093-41B3-807D-D9674D577258}" destId="{3E7BACB7-3DFE-4538-8D25-13B5E8740D4B}" srcOrd="0" destOrd="0" presId="urn:microsoft.com/office/officeart/2005/8/layout/orgChart1"/>
    <dgm:cxn modelId="{BF3AEAD6-3A44-4F69-86DF-AD550685223D}" type="presParOf" srcId="{AB573E39-B093-41B3-807D-D9674D577258}" destId="{41B1FA95-B729-448D-890B-176BA9C9AD18}" srcOrd="1" destOrd="0" presId="urn:microsoft.com/office/officeart/2005/8/layout/orgChart1"/>
    <dgm:cxn modelId="{84E19431-E629-44B8-BABB-B6266F0F6C67}" type="presParOf" srcId="{4FA7144F-6786-4BC7-88C8-CA26AF9D9DCB}" destId="{E6EC4F19-D9E0-470D-87EE-25DEEBF77034}" srcOrd="1" destOrd="0" presId="urn:microsoft.com/office/officeart/2005/8/layout/orgChart1"/>
    <dgm:cxn modelId="{9925AE4E-DA3D-4DE4-A089-F5D135ED3260}" type="presParOf" srcId="{E6EC4F19-D9E0-470D-87EE-25DEEBF77034}" destId="{4F1DCA19-622D-4B5D-9FEA-3EB6BD35363D}" srcOrd="0" destOrd="0" presId="urn:microsoft.com/office/officeart/2005/8/layout/orgChart1"/>
    <dgm:cxn modelId="{01DB35D4-06D5-40CC-A24C-126B433C0909}" type="presParOf" srcId="{E6EC4F19-D9E0-470D-87EE-25DEEBF77034}" destId="{B8EE6299-1B95-4A85-B673-ED1615B56AF8}" srcOrd="1" destOrd="0" presId="urn:microsoft.com/office/officeart/2005/8/layout/orgChart1"/>
    <dgm:cxn modelId="{8B6994B0-F606-4473-A1D4-D0EC39708BAD}" type="presParOf" srcId="{B8EE6299-1B95-4A85-B673-ED1615B56AF8}" destId="{4D26EE05-E74E-4B5A-83B0-3252ECE8EEEB}" srcOrd="0" destOrd="0" presId="urn:microsoft.com/office/officeart/2005/8/layout/orgChart1"/>
    <dgm:cxn modelId="{82267938-1DC1-4CDF-9014-852C104FBA91}" type="presParOf" srcId="{4D26EE05-E74E-4B5A-83B0-3252ECE8EEEB}" destId="{91FE3129-ED78-4AC5-A464-19D577A05D91}" srcOrd="0" destOrd="0" presId="urn:microsoft.com/office/officeart/2005/8/layout/orgChart1"/>
    <dgm:cxn modelId="{D9B56C0E-6B35-4C35-BFDB-8357F25BC016}" type="presParOf" srcId="{4D26EE05-E74E-4B5A-83B0-3252ECE8EEEB}" destId="{41456255-983A-4446-A8F6-FD420B6BEDF1}" srcOrd="1" destOrd="0" presId="urn:microsoft.com/office/officeart/2005/8/layout/orgChart1"/>
    <dgm:cxn modelId="{056546EF-1A26-4126-8A6A-C9F413B6CE03}" type="presParOf" srcId="{B8EE6299-1B95-4A85-B673-ED1615B56AF8}" destId="{DD4B8272-135E-42DD-BE98-AD3FBC721BFE}" srcOrd="1" destOrd="0" presId="urn:microsoft.com/office/officeart/2005/8/layout/orgChart1"/>
    <dgm:cxn modelId="{249F795F-B446-420A-95E0-C128D2A8C40F}" type="presParOf" srcId="{B8EE6299-1B95-4A85-B673-ED1615B56AF8}" destId="{38174A42-B2AA-4182-A649-BE85BF17A6E3}" srcOrd="2" destOrd="0" presId="urn:microsoft.com/office/officeart/2005/8/layout/orgChart1"/>
    <dgm:cxn modelId="{497ECEBD-72ED-4190-A7FF-0255B785CEBE}" type="presParOf" srcId="{E6EC4F19-D9E0-470D-87EE-25DEEBF77034}" destId="{72A5D447-CEAC-4FA8-9093-7034FF2AAFD3}" srcOrd="2" destOrd="0" presId="urn:microsoft.com/office/officeart/2005/8/layout/orgChart1"/>
    <dgm:cxn modelId="{07FC2161-3BED-4853-BBBE-AD982052C34D}" type="presParOf" srcId="{E6EC4F19-D9E0-470D-87EE-25DEEBF77034}" destId="{785BFFB9-144F-4B7D-B57B-3F949000E131}" srcOrd="3" destOrd="0" presId="urn:microsoft.com/office/officeart/2005/8/layout/orgChart1"/>
    <dgm:cxn modelId="{E6D4D463-FFF2-4CCA-96B8-98BA560170CE}" type="presParOf" srcId="{785BFFB9-144F-4B7D-B57B-3F949000E131}" destId="{80A326A9-DB0C-4B37-A0CC-B22C2A5EA4A7}" srcOrd="0" destOrd="0" presId="urn:microsoft.com/office/officeart/2005/8/layout/orgChart1"/>
    <dgm:cxn modelId="{85078659-A26B-4249-8881-014FD63A9FC4}" type="presParOf" srcId="{80A326A9-DB0C-4B37-A0CC-B22C2A5EA4A7}" destId="{B96E217F-4E54-4B8C-B557-082DC3CE8EF2}" srcOrd="0" destOrd="0" presId="urn:microsoft.com/office/officeart/2005/8/layout/orgChart1"/>
    <dgm:cxn modelId="{8E62B3D2-BFE5-4BEF-96E9-36497D050FE7}" type="presParOf" srcId="{80A326A9-DB0C-4B37-A0CC-B22C2A5EA4A7}" destId="{7421CE83-CBC8-4D45-8710-32B51314C7D3}" srcOrd="1" destOrd="0" presId="urn:microsoft.com/office/officeart/2005/8/layout/orgChart1"/>
    <dgm:cxn modelId="{E4595D8B-ED38-4FDD-ACDB-6FB7F933BACD}" type="presParOf" srcId="{785BFFB9-144F-4B7D-B57B-3F949000E131}" destId="{641D2E05-3736-41A1-9946-1848025C46F3}" srcOrd="1" destOrd="0" presId="urn:microsoft.com/office/officeart/2005/8/layout/orgChart1"/>
    <dgm:cxn modelId="{EAE1B746-EA98-4CBB-8073-26FC7B55E799}" type="presParOf" srcId="{785BFFB9-144F-4B7D-B57B-3F949000E131}" destId="{30DB26C5-1A09-41F2-894D-440E3008F5EA}" srcOrd="2" destOrd="0" presId="urn:microsoft.com/office/officeart/2005/8/layout/orgChart1"/>
    <dgm:cxn modelId="{74206929-F25F-46E2-92C9-8E9159DFD3A0}" type="presParOf" srcId="{4FA7144F-6786-4BC7-88C8-CA26AF9D9DCB}" destId="{F86A4615-9CDD-4A74-99AD-9F7E8EB91C97}" srcOrd="2" destOrd="0" presId="urn:microsoft.com/office/officeart/2005/8/layout/orgChart1"/>
    <dgm:cxn modelId="{F18DA0D6-3563-448D-9DDD-67356073FB3D}" type="presParOf" srcId="{4796621E-074A-45DE-83F1-FF3A3EC205C4}" destId="{69C1D20F-864A-4DF8-BF97-53361D45B985}" srcOrd="2" destOrd="0" presId="urn:microsoft.com/office/officeart/2005/8/layout/orgChart1"/>
    <dgm:cxn modelId="{8FE201B9-D232-4950-85A3-F5803047C8E8}" type="presParOf" srcId="{4796621E-074A-45DE-83F1-FF3A3EC205C4}" destId="{250BED62-C0F6-4D17-95B5-D88C905BC48D}" srcOrd="3" destOrd="0" presId="urn:microsoft.com/office/officeart/2005/8/layout/orgChart1"/>
    <dgm:cxn modelId="{56A01D6A-2895-4A61-AAEF-1FAECC71130F}" type="presParOf" srcId="{250BED62-C0F6-4D17-95B5-D88C905BC48D}" destId="{FDCC54AC-8FD0-4374-B28B-D36115D6D54C}" srcOrd="0" destOrd="0" presId="urn:microsoft.com/office/officeart/2005/8/layout/orgChart1"/>
    <dgm:cxn modelId="{C9BB8F58-5BF4-4EB9-B242-1623F423CCC5}" type="presParOf" srcId="{FDCC54AC-8FD0-4374-B28B-D36115D6D54C}" destId="{EEE286AD-0E22-40CF-B931-E03BCE3A4AD7}" srcOrd="0" destOrd="0" presId="urn:microsoft.com/office/officeart/2005/8/layout/orgChart1"/>
    <dgm:cxn modelId="{21D78E08-4408-41E2-BAC1-A513D685291A}" type="presParOf" srcId="{FDCC54AC-8FD0-4374-B28B-D36115D6D54C}" destId="{205CB57E-B858-46B2-AC55-7DFDAE9851AC}" srcOrd="1" destOrd="0" presId="urn:microsoft.com/office/officeart/2005/8/layout/orgChart1"/>
    <dgm:cxn modelId="{F73FD3FA-76FD-4BD6-838A-7A40B7FEDDF9}" type="presParOf" srcId="{250BED62-C0F6-4D17-95B5-D88C905BC48D}" destId="{336A36BA-CFEF-4B7E-8095-5BF23029A62B}" srcOrd="1" destOrd="0" presId="urn:microsoft.com/office/officeart/2005/8/layout/orgChart1"/>
    <dgm:cxn modelId="{9EC9D6BC-A23B-4803-8AA1-AB8762193424}" type="presParOf" srcId="{250BED62-C0F6-4D17-95B5-D88C905BC48D}" destId="{DB22CFFD-3A79-4923-A046-00A51BC0A5CE}" srcOrd="2" destOrd="0" presId="urn:microsoft.com/office/officeart/2005/8/layout/orgChart1"/>
    <dgm:cxn modelId="{6310D6CF-F2C9-4316-8EF3-FBEEBAD2DE9A}" type="presParOf" srcId="{4796621E-074A-45DE-83F1-FF3A3EC205C4}" destId="{BE3EB467-FA98-498E-B6CF-5A894432ADDB}" srcOrd="4" destOrd="0" presId="urn:microsoft.com/office/officeart/2005/8/layout/orgChart1"/>
    <dgm:cxn modelId="{28104869-59BC-4B69-AFB0-90D1821A3429}" type="presParOf" srcId="{4796621E-074A-45DE-83F1-FF3A3EC205C4}" destId="{1FB259E6-9F10-47A1-BF01-BF6A5267B824}" srcOrd="5" destOrd="0" presId="urn:microsoft.com/office/officeart/2005/8/layout/orgChart1"/>
    <dgm:cxn modelId="{C016D9CB-0C43-439F-9290-B061F192B1B7}" type="presParOf" srcId="{1FB259E6-9F10-47A1-BF01-BF6A5267B824}" destId="{971466B3-E265-47AE-B6F9-54FE521498E8}" srcOrd="0" destOrd="0" presId="urn:microsoft.com/office/officeart/2005/8/layout/orgChart1"/>
    <dgm:cxn modelId="{DF4DDC08-8566-487E-B18E-6E4DF7E163D3}" type="presParOf" srcId="{971466B3-E265-47AE-B6F9-54FE521498E8}" destId="{FFAE37E8-4265-4887-A1A9-21DF50DD0BB9}" srcOrd="0" destOrd="0" presId="urn:microsoft.com/office/officeart/2005/8/layout/orgChart1"/>
    <dgm:cxn modelId="{9696D67E-0FAD-492F-B43F-0DFDC64FF992}" type="presParOf" srcId="{971466B3-E265-47AE-B6F9-54FE521498E8}" destId="{E88A6A3F-8422-486D-BC42-B99E8E8FA537}" srcOrd="1" destOrd="0" presId="urn:microsoft.com/office/officeart/2005/8/layout/orgChart1"/>
    <dgm:cxn modelId="{04AFAD76-5A59-4784-8903-1FD5632FF2CA}" type="presParOf" srcId="{1FB259E6-9F10-47A1-BF01-BF6A5267B824}" destId="{5440E50C-6976-443B-9D43-6A1C14569FC3}" srcOrd="1" destOrd="0" presId="urn:microsoft.com/office/officeart/2005/8/layout/orgChart1"/>
    <dgm:cxn modelId="{D98AA000-F5C2-46C9-9627-9FC76C8427CB}" type="presParOf" srcId="{1FB259E6-9F10-47A1-BF01-BF6A5267B824}" destId="{825754C9-090D-485D-AD27-11CFA87D84B5}" srcOrd="2" destOrd="0" presId="urn:microsoft.com/office/officeart/2005/8/layout/orgChart1"/>
    <dgm:cxn modelId="{AC4A105F-1955-419A-8EAC-92B7354BCC86}" type="presParOf" srcId="{4796621E-074A-45DE-83F1-FF3A3EC205C4}" destId="{E415F01F-0A2C-4665-B7F2-518FA462AD4F}" srcOrd="6" destOrd="0" presId="urn:microsoft.com/office/officeart/2005/8/layout/orgChart1"/>
    <dgm:cxn modelId="{A05550CE-1BB4-443F-876F-ACCDA7D250FD}" type="presParOf" srcId="{4796621E-074A-45DE-83F1-FF3A3EC205C4}" destId="{4EF6117A-BA53-4C27-88CA-3B516AE7A33A}" srcOrd="7" destOrd="0" presId="urn:microsoft.com/office/officeart/2005/8/layout/orgChart1"/>
    <dgm:cxn modelId="{13C2647D-1B72-4161-8748-D054F888EA93}" type="presParOf" srcId="{4EF6117A-BA53-4C27-88CA-3B516AE7A33A}" destId="{FFA8A5E8-D984-4C0E-851E-89B648A01755}" srcOrd="0" destOrd="0" presId="urn:microsoft.com/office/officeart/2005/8/layout/orgChart1"/>
    <dgm:cxn modelId="{8AEA0BEE-DF16-4BE0-9685-C4EF03E14E53}" type="presParOf" srcId="{FFA8A5E8-D984-4C0E-851E-89B648A01755}" destId="{2E40D93F-F3E0-4277-ABAA-5737FDCF95D6}" srcOrd="0" destOrd="0" presId="urn:microsoft.com/office/officeart/2005/8/layout/orgChart1"/>
    <dgm:cxn modelId="{24932C82-7723-4589-BA12-4779BB28E5BA}" type="presParOf" srcId="{FFA8A5E8-D984-4C0E-851E-89B648A01755}" destId="{4135DF93-1FBA-4263-BC11-CF9A3E25CF72}" srcOrd="1" destOrd="0" presId="urn:microsoft.com/office/officeart/2005/8/layout/orgChart1"/>
    <dgm:cxn modelId="{DBB2AE2D-6AFA-48DF-80A0-75922A710EA0}" type="presParOf" srcId="{4EF6117A-BA53-4C27-88CA-3B516AE7A33A}" destId="{6D920184-B44D-4622-9683-EF4BB013C656}" srcOrd="1" destOrd="0" presId="urn:microsoft.com/office/officeart/2005/8/layout/orgChart1"/>
    <dgm:cxn modelId="{18D8ADC3-75E3-4855-8154-2AAFA983573C}" type="presParOf" srcId="{4EF6117A-BA53-4C27-88CA-3B516AE7A33A}" destId="{464C3D65-E350-4AEC-AC0E-C366F1691623}" srcOrd="2" destOrd="0" presId="urn:microsoft.com/office/officeart/2005/8/layout/orgChart1"/>
    <dgm:cxn modelId="{C43A8ED5-EDC7-4714-B9CC-C07AF9FF7D90}" type="presParOf" srcId="{4796621E-074A-45DE-83F1-FF3A3EC205C4}" destId="{F38B422B-38C7-4EDF-83C5-175D262BB554}" srcOrd="8" destOrd="0" presId="urn:microsoft.com/office/officeart/2005/8/layout/orgChart1"/>
    <dgm:cxn modelId="{1C39EAC9-83DD-4216-B49B-8EB90AE62B12}" type="presParOf" srcId="{4796621E-074A-45DE-83F1-FF3A3EC205C4}" destId="{35387BF8-4159-4BA0-92D3-B0AC955D8E28}" srcOrd="9" destOrd="0" presId="urn:microsoft.com/office/officeart/2005/8/layout/orgChart1"/>
    <dgm:cxn modelId="{F2BFD0F5-36C6-4C4A-8906-56C8FF637007}" type="presParOf" srcId="{35387BF8-4159-4BA0-92D3-B0AC955D8E28}" destId="{567FFB56-E931-4E04-A65D-5168F20EDF2D}" srcOrd="0" destOrd="0" presId="urn:microsoft.com/office/officeart/2005/8/layout/orgChart1"/>
    <dgm:cxn modelId="{22EA9933-7F47-4DEA-8D69-6AB952ACA635}" type="presParOf" srcId="{567FFB56-E931-4E04-A65D-5168F20EDF2D}" destId="{B62D4FD0-93C1-4445-9DCF-EF4D48F0D94E}" srcOrd="0" destOrd="0" presId="urn:microsoft.com/office/officeart/2005/8/layout/orgChart1"/>
    <dgm:cxn modelId="{7BB102B4-09A0-462E-970A-BF57CB6FD94B}" type="presParOf" srcId="{567FFB56-E931-4E04-A65D-5168F20EDF2D}" destId="{C2528B37-CF62-486B-B198-E7249E45F505}" srcOrd="1" destOrd="0" presId="urn:microsoft.com/office/officeart/2005/8/layout/orgChart1"/>
    <dgm:cxn modelId="{A57361CA-E9A6-402A-BDE8-ED43C822C24E}" type="presParOf" srcId="{35387BF8-4159-4BA0-92D3-B0AC955D8E28}" destId="{124271DB-DEEB-476C-86B5-1F827087A973}" srcOrd="1" destOrd="0" presId="urn:microsoft.com/office/officeart/2005/8/layout/orgChart1"/>
    <dgm:cxn modelId="{9659445B-4F48-4ADD-9CBF-ACD34039ACB8}" type="presParOf" srcId="{35387BF8-4159-4BA0-92D3-B0AC955D8E28}" destId="{653463E0-F72D-4A6F-8F96-545D07874A56}" srcOrd="2" destOrd="0" presId="urn:microsoft.com/office/officeart/2005/8/layout/orgChart1"/>
    <dgm:cxn modelId="{BBE3CC66-5842-4B24-8C19-12B32D91D9A6}" type="presParOf" srcId="{2A1D9C50-F5B3-4664-8A1F-BD1C05346C33}" destId="{D75004E2-C779-4240-B449-075E145DCD3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EE0413F-92E6-402F-8C4A-FC38280F0F82}">
      <dsp:nvSpPr>
        <dsp:cNvPr id="0" name=""/>
        <dsp:cNvSpPr/>
      </dsp:nvSpPr>
      <dsp:spPr>
        <a:xfrm>
          <a:off x="4615614" y="1274748"/>
          <a:ext cx="3814080" cy="2678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915"/>
              </a:lnTo>
              <a:lnTo>
                <a:pt x="3814080" y="133915"/>
              </a:lnTo>
              <a:lnTo>
                <a:pt x="3814080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4B82CC-56AF-42F9-A13E-45D06C523A25}">
      <dsp:nvSpPr>
        <dsp:cNvPr id="0" name=""/>
        <dsp:cNvSpPr/>
      </dsp:nvSpPr>
      <dsp:spPr>
        <a:xfrm>
          <a:off x="4615614" y="1274748"/>
          <a:ext cx="2271002" cy="2678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915"/>
              </a:lnTo>
              <a:lnTo>
                <a:pt x="2271002" y="133915"/>
              </a:lnTo>
              <a:lnTo>
                <a:pt x="2271002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15F01F-0A2C-4665-B7F2-518FA462AD4F}">
      <dsp:nvSpPr>
        <dsp:cNvPr id="0" name=""/>
        <dsp:cNvSpPr/>
      </dsp:nvSpPr>
      <dsp:spPr>
        <a:xfrm>
          <a:off x="4615614" y="1274748"/>
          <a:ext cx="727924" cy="2678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915"/>
              </a:lnTo>
              <a:lnTo>
                <a:pt x="727924" y="133915"/>
              </a:lnTo>
              <a:lnTo>
                <a:pt x="727924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3EB467-FA98-498E-B6CF-5A894432ADDB}">
      <dsp:nvSpPr>
        <dsp:cNvPr id="0" name=""/>
        <dsp:cNvSpPr/>
      </dsp:nvSpPr>
      <dsp:spPr>
        <a:xfrm>
          <a:off x="3800461" y="1274748"/>
          <a:ext cx="815153" cy="267819"/>
        </a:xfrm>
        <a:custGeom>
          <a:avLst/>
          <a:gdLst/>
          <a:ahLst/>
          <a:cxnLst/>
          <a:rect l="0" t="0" r="0" b="0"/>
          <a:pathLst>
            <a:path>
              <a:moveTo>
                <a:pt x="815153" y="0"/>
              </a:moveTo>
              <a:lnTo>
                <a:pt x="815153" y="133915"/>
              </a:lnTo>
              <a:lnTo>
                <a:pt x="0" y="133915"/>
              </a:lnTo>
              <a:lnTo>
                <a:pt x="0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C1D20F-864A-4DF8-BF97-53361D45B985}">
      <dsp:nvSpPr>
        <dsp:cNvPr id="0" name=""/>
        <dsp:cNvSpPr/>
      </dsp:nvSpPr>
      <dsp:spPr>
        <a:xfrm>
          <a:off x="2257383" y="1274748"/>
          <a:ext cx="2358231" cy="267819"/>
        </a:xfrm>
        <a:custGeom>
          <a:avLst/>
          <a:gdLst/>
          <a:ahLst/>
          <a:cxnLst/>
          <a:rect l="0" t="0" r="0" b="0"/>
          <a:pathLst>
            <a:path>
              <a:moveTo>
                <a:pt x="2358231" y="0"/>
              </a:moveTo>
              <a:lnTo>
                <a:pt x="2358231" y="133915"/>
              </a:lnTo>
              <a:lnTo>
                <a:pt x="0" y="133915"/>
              </a:lnTo>
              <a:lnTo>
                <a:pt x="0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7A636B-55A6-4AFE-8223-51C09C8BFFB9}">
      <dsp:nvSpPr>
        <dsp:cNvPr id="0" name=""/>
        <dsp:cNvSpPr/>
      </dsp:nvSpPr>
      <dsp:spPr>
        <a:xfrm>
          <a:off x="714305" y="1274748"/>
          <a:ext cx="3901309" cy="267819"/>
        </a:xfrm>
        <a:custGeom>
          <a:avLst/>
          <a:gdLst/>
          <a:ahLst/>
          <a:cxnLst/>
          <a:rect l="0" t="0" r="0" b="0"/>
          <a:pathLst>
            <a:path>
              <a:moveTo>
                <a:pt x="3901309" y="0"/>
              </a:moveTo>
              <a:lnTo>
                <a:pt x="3901309" y="133915"/>
              </a:lnTo>
              <a:lnTo>
                <a:pt x="0" y="133915"/>
              </a:lnTo>
              <a:lnTo>
                <a:pt x="0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179149-2072-488C-BE82-848E15A4D59C}">
      <dsp:nvSpPr>
        <dsp:cNvPr id="0" name=""/>
        <dsp:cNvSpPr/>
      </dsp:nvSpPr>
      <dsp:spPr>
        <a:xfrm>
          <a:off x="2699793" y="0"/>
          <a:ext cx="3831640" cy="12747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Soustruhy</a:t>
          </a:r>
          <a:endParaRPr lang="cs-CZ" sz="2400" b="1" kern="1200" dirty="0"/>
        </a:p>
      </dsp:txBody>
      <dsp:txXfrm>
        <a:off x="2699793" y="0"/>
        <a:ext cx="3831640" cy="1274748"/>
      </dsp:txXfrm>
    </dsp:sp>
    <dsp:sp modelId="{3E7BACB7-3DFE-4538-8D25-13B5E8740D4B}">
      <dsp:nvSpPr>
        <dsp:cNvPr id="0" name=""/>
        <dsp:cNvSpPr/>
      </dsp:nvSpPr>
      <dsp:spPr>
        <a:xfrm>
          <a:off x="76669" y="1542567"/>
          <a:ext cx="1275270" cy="1321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Hrotové</a:t>
          </a:r>
          <a:endParaRPr lang="cs-CZ" sz="1200" kern="1200" dirty="0"/>
        </a:p>
      </dsp:txBody>
      <dsp:txXfrm>
        <a:off x="76669" y="1542567"/>
        <a:ext cx="1275270" cy="1321722"/>
      </dsp:txXfrm>
    </dsp:sp>
    <dsp:sp modelId="{EEE286AD-0E22-40CF-B931-E03BCE3A4AD7}">
      <dsp:nvSpPr>
        <dsp:cNvPr id="0" name=""/>
        <dsp:cNvSpPr/>
      </dsp:nvSpPr>
      <dsp:spPr>
        <a:xfrm>
          <a:off x="1619747" y="1542567"/>
          <a:ext cx="1275270" cy="1321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Čelní</a:t>
          </a:r>
          <a:endParaRPr lang="cs-CZ" sz="1200" kern="1200" dirty="0"/>
        </a:p>
      </dsp:txBody>
      <dsp:txXfrm>
        <a:off x="1619747" y="1542567"/>
        <a:ext cx="1275270" cy="1321722"/>
      </dsp:txXfrm>
    </dsp:sp>
    <dsp:sp modelId="{FFAE37E8-4265-4887-A1A9-21DF50DD0BB9}">
      <dsp:nvSpPr>
        <dsp:cNvPr id="0" name=""/>
        <dsp:cNvSpPr/>
      </dsp:nvSpPr>
      <dsp:spPr>
        <a:xfrm>
          <a:off x="3162825" y="1542567"/>
          <a:ext cx="1275270" cy="1318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Revolverové</a:t>
          </a:r>
          <a:endParaRPr lang="cs-CZ" sz="1200" kern="1200" dirty="0"/>
        </a:p>
      </dsp:txBody>
      <dsp:txXfrm>
        <a:off x="3162825" y="1542567"/>
        <a:ext cx="1275270" cy="1318387"/>
      </dsp:txXfrm>
    </dsp:sp>
    <dsp:sp modelId="{2E40D93F-F3E0-4277-ABAA-5737FDCF95D6}">
      <dsp:nvSpPr>
        <dsp:cNvPr id="0" name=""/>
        <dsp:cNvSpPr/>
      </dsp:nvSpPr>
      <dsp:spPr>
        <a:xfrm>
          <a:off x="4705903" y="1542567"/>
          <a:ext cx="1275270" cy="1318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Svislé</a:t>
          </a:r>
          <a:endParaRPr lang="cs-CZ" sz="1200" kern="1200" dirty="0"/>
        </a:p>
      </dsp:txBody>
      <dsp:txXfrm>
        <a:off x="4705903" y="1542567"/>
        <a:ext cx="1275270" cy="1318387"/>
      </dsp:txXfrm>
    </dsp:sp>
    <dsp:sp modelId="{99046BDD-1210-498C-B25F-8FE499600B7D}">
      <dsp:nvSpPr>
        <dsp:cNvPr id="0" name=""/>
        <dsp:cNvSpPr/>
      </dsp:nvSpPr>
      <dsp:spPr>
        <a:xfrm>
          <a:off x="6248981" y="1542567"/>
          <a:ext cx="1275270" cy="1318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Poloautomatické</a:t>
          </a:r>
          <a:endParaRPr lang="cs-CZ" sz="1200" kern="1200" dirty="0"/>
        </a:p>
      </dsp:txBody>
      <dsp:txXfrm>
        <a:off x="6248981" y="1542567"/>
        <a:ext cx="1275270" cy="1318387"/>
      </dsp:txXfrm>
    </dsp:sp>
    <dsp:sp modelId="{1A6C5AA8-C893-44B1-93BB-45219306DD6D}">
      <dsp:nvSpPr>
        <dsp:cNvPr id="0" name=""/>
        <dsp:cNvSpPr/>
      </dsp:nvSpPr>
      <dsp:spPr>
        <a:xfrm>
          <a:off x="7792059" y="1542567"/>
          <a:ext cx="1275270" cy="133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Automatické</a:t>
          </a:r>
          <a:endParaRPr lang="cs-CZ" sz="1200" kern="1200" dirty="0"/>
        </a:p>
      </dsp:txBody>
      <dsp:txXfrm>
        <a:off x="7792059" y="1542567"/>
        <a:ext cx="1275270" cy="133774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EE0413F-92E6-402F-8C4A-FC38280F0F82}">
      <dsp:nvSpPr>
        <dsp:cNvPr id="0" name=""/>
        <dsp:cNvSpPr/>
      </dsp:nvSpPr>
      <dsp:spPr>
        <a:xfrm>
          <a:off x="4615614" y="1274748"/>
          <a:ext cx="3814080" cy="2678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915"/>
              </a:lnTo>
              <a:lnTo>
                <a:pt x="3814080" y="133915"/>
              </a:lnTo>
              <a:lnTo>
                <a:pt x="3814080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4B82CC-56AF-42F9-A13E-45D06C523A25}">
      <dsp:nvSpPr>
        <dsp:cNvPr id="0" name=""/>
        <dsp:cNvSpPr/>
      </dsp:nvSpPr>
      <dsp:spPr>
        <a:xfrm>
          <a:off x="4615614" y="1274748"/>
          <a:ext cx="2271002" cy="2678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915"/>
              </a:lnTo>
              <a:lnTo>
                <a:pt x="2271002" y="133915"/>
              </a:lnTo>
              <a:lnTo>
                <a:pt x="2271002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15F01F-0A2C-4665-B7F2-518FA462AD4F}">
      <dsp:nvSpPr>
        <dsp:cNvPr id="0" name=""/>
        <dsp:cNvSpPr/>
      </dsp:nvSpPr>
      <dsp:spPr>
        <a:xfrm>
          <a:off x="4615614" y="1274748"/>
          <a:ext cx="727924" cy="2678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915"/>
              </a:lnTo>
              <a:lnTo>
                <a:pt x="727924" y="133915"/>
              </a:lnTo>
              <a:lnTo>
                <a:pt x="727924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3EB467-FA98-498E-B6CF-5A894432ADDB}">
      <dsp:nvSpPr>
        <dsp:cNvPr id="0" name=""/>
        <dsp:cNvSpPr/>
      </dsp:nvSpPr>
      <dsp:spPr>
        <a:xfrm>
          <a:off x="3800461" y="1274748"/>
          <a:ext cx="815153" cy="267819"/>
        </a:xfrm>
        <a:custGeom>
          <a:avLst/>
          <a:gdLst/>
          <a:ahLst/>
          <a:cxnLst/>
          <a:rect l="0" t="0" r="0" b="0"/>
          <a:pathLst>
            <a:path>
              <a:moveTo>
                <a:pt x="815153" y="0"/>
              </a:moveTo>
              <a:lnTo>
                <a:pt x="815153" y="133915"/>
              </a:lnTo>
              <a:lnTo>
                <a:pt x="0" y="133915"/>
              </a:lnTo>
              <a:lnTo>
                <a:pt x="0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C1D20F-864A-4DF8-BF97-53361D45B985}">
      <dsp:nvSpPr>
        <dsp:cNvPr id="0" name=""/>
        <dsp:cNvSpPr/>
      </dsp:nvSpPr>
      <dsp:spPr>
        <a:xfrm>
          <a:off x="2257383" y="1274748"/>
          <a:ext cx="2358231" cy="267819"/>
        </a:xfrm>
        <a:custGeom>
          <a:avLst/>
          <a:gdLst/>
          <a:ahLst/>
          <a:cxnLst/>
          <a:rect l="0" t="0" r="0" b="0"/>
          <a:pathLst>
            <a:path>
              <a:moveTo>
                <a:pt x="2358231" y="0"/>
              </a:moveTo>
              <a:lnTo>
                <a:pt x="2358231" y="133915"/>
              </a:lnTo>
              <a:lnTo>
                <a:pt x="0" y="133915"/>
              </a:lnTo>
              <a:lnTo>
                <a:pt x="0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7A636B-55A6-4AFE-8223-51C09C8BFFB9}">
      <dsp:nvSpPr>
        <dsp:cNvPr id="0" name=""/>
        <dsp:cNvSpPr/>
      </dsp:nvSpPr>
      <dsp:spPr>
        <a:xfrm>
          <a:off x="714305" y="1274748"/>
          <a:ext cx="3901309" cy="267819"/>
        </a:xfrm>
        <a:custGeom>
          <a:avLst/>
          <a:gdLst/>
          <a:ahLst/>
          <a:cxnLst/>
          <a:rect l="0" t="0" r="0" b="0"/>
          <a:pathLst>
            <a:path>
              <a:moveTo>
                <a:pt x="3901309" y="0"/>
              </a:moveTo>
              <a:lnTo>
                <a:pt x="3901309" y="133915"/>
              </a:lnTo>
              <a:lnTo>
                <a:pt x="0" y="133915"/>
              </a:lnTo>
              <a:lnTo>
                <a:pt x="0" y="2678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179149-2072-488C-BE82-848E15A4D59C}">
      <dsp:nvSpPr>
        <dsp:cNvPr id="0" name=""/>
        <dsp:cNvSpPr/>
      </dsp:nvSpPr>
      <dsp:spPr>
        <a:xfrm>
          <a:off x="2699793" y="0"/>
          <a:ext cx="3831640" cy="12747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Hlavní části soustruhu</a:t>
          </a:r>
          <a:endParaRPr lang="cs-CZ" sz="2400" b="1" kern="1200" dirty="0"/>
        </a:p>
      </dsp:txBody>
      <dsp:txXfrm>
        <a:off x="2699793" y="0"/>
        <a:ext cx="3831640" cy="1274748"/>
      </dsp:txXfrm>
    </dsp:sp>
    <dsp:sp modelId="{3E7BACB7-3DFE-4538-8D25-13B5E8740D4B}">
      <dsp:nvSpPr>
        <dsp:cNvPr id="0" name=""/>
        <dsp:cNvSpPr/>
      </dsp:nvSpPr>
      <dsp:spPr>
        <a:xfrm>
          <a:off x="76669" y="1542567"/>
          <a:ext cx="1275270" cy="1321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Lože</a:t>
          </a:r>
          <a:endParaRPr lang="cs-CZ" sz="2100" kern="1200" dirty="0"/>
        </a:p>
      </dsp:txBody>
      <dsp:txXfrm>
        <a:off x="76669" y="1542567"/>
        <a:ext cx="1275270" cy="1321722"/>
      </dsp:txXfrm>
    </dsp:sp>
    <dsp:sp modelId="{EEE286AD-0E22-40CF-B931-E03BCE3A4AD7}">
      <dsp:nvSpPr>
        <dsp:cNvPr id="0" name=""/>
        <dsp:cNvSpPr/>
      </dsp:nvSpPr>
      <dsp:spPr>
        <a:xfrm>
          <a:off x="1619747" y="1542567"/>
          <a:ext cx="1275270" cy="13217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Vřeteník</a:t>
          </a:r>
          <a:endParaRPr lang="cs-CZ" sz="2100" kern="1200" dirty="0"/>
        </a:p>
      </dsp:txBody>
      <dsp:txXfrm>
        <a:off x="1619747" y="1542567"/>
        <a:ext cx="1275270" cy="1321722"/>
      </dsp:txXfrm>
    </dsp:sp>
    <dsp:sp modelId="{FFAE37E8-4265-4887-A1A9-21DF50DD0BB9}">
      <dsp:nvSpPr>
        <dsp:cNvPr id="0" name=""/>
        <dsp:cNvSpPr/>
      </dsp:nvSpPr>
      <dsp:spPr>
        <a:xfrm>
          <a:off x="3162825" y="1542567"/>
          <a:ext cx="1275270" cy="1318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Pracovní 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vřeteno</a:t>
          </a:r>
          <a:endParaRPr lang="cs-CZ" sz="2100" kern="1200" dirty="0"/>
        </a:p>
      </dsp:txBody>
      <dsp:txXfrm>
        <a:off x="3162825" y="1542567"/>
        <a:ext cx="1275270" cy="1318387"/>
      </dsp:txXfrm>
    </dsp:sp>
    <dsp:sp modelId="{2E40D93F-F3E0-4277-ABAA-5737FDCF95D6}">
      <dsp:nvSpPr>
        <dsp:cNvPr id="0" name=""/>
        <dsp:cNvSpPr/>
      </dsp:nvSpPr>
      <dsp:spPr>
        <a:xfrm>
          <a:off x="4705903" y="1542567"/>
          <a:ext cx="1275270" cy="1318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Koník</a:t>
          </a:r>
          <a:endParaRPr lang="cs-CZ" sz="2100" kern="1200" dirty="0"/>
        </a:p>
      </dsp:txBody>
      <dsp:txXfrm>
        <a:off x="4705903" y="1542567"/>
        <a:ext cx="1275270" cy="1318387"/>
      </dsp:txXfrm>
    </dsp:sp>
    <dsp:sp modelId="{99046BDD-1210-498C-B25F-8FE499600B7D}">
      <dsp:nvSpPr>
        <dsp:cNvPr id="0" name=""/>
        <dsp:cNvSpPr/>
      </dsp:nvSpPr>
      <dsp:spPr>
        <a:xfrm>
          <a:off x="6248981" y="1542567"/>
          <a:ext cx="1275270" cy="1318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Saně se suportem</a:t>
          </a:r>
          <a:endParaRPr lang="cs-CZ" sz="2100" kern="1200" dirty="0"/>
        </a:p>
      </dsp:txBody>
      <dsp:txXfrm>
        <a:off x="6248981" y="1542567"/>
        <a:ext cx="1275270" cy="1318387"/>
      </dsp:txXfrm>
    </dsp:sp>
    <dsp:sp modelId="{1A6C5AA8-C893-44B1-93BB-45219306DD6D}">
      <dsp:nvSpPr>
        <dsp:cNvPr id="0" name=""/>
        <dsp:cNvSpPr/>
      </dsp:nvSpPr>
      <dsp:spPr>
        <a:xfrm>
          <a:off x="7792059" y="1542567"/>
          <a:ext cx="1275270" cy="133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Suportová skříň</a:t>
          </a:r>
          <a:endParaRPr lang="cs-CZ" sz="2100" kern="1200" dirty="0"/>
        </a:p>
      </dsp:txBody>
      <dsp:txXfrm>
        <a:off x="7792059" y="1542567"/>
        <a:ext cx="1275270" cy="133774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38B422B-38C7-4EDF-83C5-175D262BB554}">
      <dsp:nvSpPr>
        <dsp:cNvPr id="0" name=""/>
        <dsp:cNvSpPr/>
      </dsp:nvSpPr>
      <dsp:spPr>
        <a:xfrm>
          <a:off x="4625539" y="1611605"/>
          <a:ext cx="3734936" cy="3287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4391"/>
              </a:lnTo>
              <a:lnTo>
                <a:pt x="3734936" y="164391"/>
              </a:lnTo>
              <a:lnTo>
                <a:pt x="3734936" y="32876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15F01F-0A2C-4665-B7F2-518FA462AD4F}">
      <dsp:nvSpPr>
        <dsp:cNvPr id="0" name=""/>
        <dsp:cNvSpPr/>
      </dsp:nvSpPr>
      <dsp:spPr>
        <a:xfrm>
          <a:off x="4625539" y="1611605"/>
          <a:ext cx="1840698" cy="3287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4391"/>
              </a:lnTo>
              <a:lnTo>
                <a:pt x="1840698" y="164391"/>
              </a:lnTo>
              <a:lnTo>
                <a:pt x="1840698" y="32876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3EB467-FA98-498E-B6CF-5A894432ADDB}">
      <dsp:nvSpPr>
        <dsp:cNvPr id="0" name=""/>
        <dsp:cNvSpPr/>
      </dsp:nvSpPr>
      <dsp:spPr>
        <a:xfrm>
          <a:off x="4526280" y="1611605"/>
          <a:ext cx="91440" cy="328767"/>
        </a:xfrm>
        <a:custGeom>
          <a:avLst/>
          <a:gdLst/>
          <a:ahLst/>
          <a:cxnLst/>
          <a:rect l="0" t="0" r="0" b="0"/>
          <a:pathLst>
            <a:path>
              <a:moveTo>
                <a:pt x="99259" y="0"/>
              </a:moveTo>
              <a:lnTo>
                <a:pt x="99259" y="164391"/>
              </a:lnTo>
              <a:lnTo>
                <a:pt x="45720" y="164391"/>
              </a:lnTo>
              <a:lnTo>
                <a:pt x="45720" y="32876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C1D20F-864A-4DF8-BF97-53361D45B985}">
      <dsp:nvSpPr>
        <dsp:cNvPr id="0" name=""/>
        <dsp:cNvSpPr/>
      </dsp:nvSpPr>
      <dsp:spPr>
        <a:xfrm>
          <a:off x="2677762" y="1611605"/>
          <a:ext cx="1947777" cy="328767"/>
        </a:xfrm>
        <a:custGeom>
          <a:avLst/>
          <a:gdLst/>
          <a:ahLst/>
          <a:cxnLst/>
          <a:rect l="0" t="0" r="0" b="0"/>
          <a:pathLst>
            <a:path>
              <a:moveTo>
                <a:pt x="1947777" y="0"/>
              </a:moveTo>
              <a:lnTo>
                <a:pt x="1947777" y="164391"/>
              </a:lnTo>
              <a:lnTo>
                <a:pt x="0" y="164391"/>
              </a:lnTo>
              <a:lnTo>
                <a:pt x="0" y="32876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A5D447-CEAC-4FA8-9093-7034FF2AAFD3}">
      <dsp:nvSpPr>
        <dsp:cNvPr id="0" name=""/>
        <dsp:cNvSpPr/>
      </dsp:nvSpPr>
      <dsp:spPr>
        <a:xfrm>
          <a:off x="176961" y="3603169"/>
          <a:ext cx="215191" cy="17913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91330"/>
              </a:lnTo>
              <a:lnTo>
                <a:pt x="215191" y="179133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F1DCA19-622D-4B5D-9FEA-3EB6BD35363D}">
      <dsp:nvSpPr>
        <dsp:cNvPr id="0" name=""/>
        <dsp:cNvSpPr/>
      </dsp:nvSpPr>
      <dsp:spPr>
        <a:xfrm>
          <a:off x="176961" y="3603169"/>
          <a:ext cx="215191" cy="6798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79835"/>
              </a:lnTo>
              <a:lnTo>
                <a:pt x="215191" y="6798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7A636B-55A6-4AFE-8223-51C09C8BFFB9}">
      <dsp:nvSpPr>
        <dsp:cNvPr id="0" name=""/>
        <dsp:cNvSpPr/>
      </dsp:nvSpPr>
      <dsp:spPr>
        <a:xfrm>
          <a:off x="803155" y="1611605"/>
          <a:ext cx="3822384" cy="369055"/>
        </a:xfrm>
        <a:custGeom>
          <a:avLst/>
          <a:gdLst/>
          <a:ahLst/>
          <a:cxnLst/>
          <a:rect l="0" t="0" r="0" b="0"/>
          <a:pathLst>
            <a:path>
              <a:moveTo>
                <a:pt x="3822384" y="0"/>
              </a:moveTo>
              <a:lnTo>
                <a:pt x="3822384" y="204679"/>
              </a:lnTo>
              <a:lnTo>
                <a:pt x="0" y="204679"/>
              </a:lnTo>
              <a:lnTo>
                <a:pt x="0" y="3690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179149-2072-488C-BE82-848E15A4D59C}">
      <dsp:nvSpPr>
        <dsp:cNvPr id="0" name=""/>
        <dsp:cNvSpPr/>
      </dsp:nvSpPr>
      <dsp:spPr>
        <a:xfrm>
          <a:off x="2273733" y="46761"/>
          <a:ext cx="4703611" cy="15648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Upínání obrobků</a:t>
          </a:r>
          <a:endParaRPr lang="cs-CZ" sz="2400" b="1" kern="1200" dirty="0"/>
        </a:p>
      </dsp:txBody>
      <dsp:txXfrm>
        <a:off x="2273733" y="46761"/>
        <a:ext cx="4703611" cy="1564843"/>
      </dsp:txXfrm>
    </dsp:sp>
    <dsp:sp modelId="{3E7BACB7-3DFE-4538-8D25-13B5E8740D4B}">
      <dsp:nvSpPr>
        <dsp:cNvPr id="0" name=""/>
        <dsp:cNvSpPr/>
      </dsp:nvSpPr>
      <dsp:spPr>
        <a:xfrm>
          <a:off x="20412" y="1980660"/>
          <a:ext cx="1565485" cy="16225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Univerzální sklíčidlo</a:t>
          </a:r>
          <a:endParaRPr lang="cs-CZ" sz="2100" kern="1200" dirty="0"/>
        </a:p>
      </dsp:txBody>
      <dsp:txXfrm>
        <a:off x="20412" y="1980660"/>
        <a:ext cx="1565485" cy="1622508"/>
      </dsp:txXfrm>
    </dsp:sp>
    <dsp:sp modelId="{91FE3129-ED78-4AC5-A464-19D577A05D91}">
      <dsp:nvSpPr>
        <dsp:cNvPr id="0" name=""/>
        <dsp:cNvSpPr/>
      </dsp:nvSpPr>
      <dsp:spPr>
        <a:xfrm>
          <a:off x="392152" y="3891633"/>
          <a:ext cx="1565485" cy="78274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tříčelisťové</a:t>
          </a:r>
          <a:endParaRPr lang="cs-CZ" sz="2100" kern="1200" dirty="0"/>
        </a:p>
      </dsp:txBody>
      <dsp:txXfrm>
        <a:off x="392152" y="3891633"/>
        <a:ext cx="1565485" cy="782742"/>
      </dsp:txXfrm>
    </dsp:sp>
    <dsp:sp modelId="{B96E217F-4E54-4B8C-B557-082DC3CE8EF2}">
      <dsp:nvSpPr>
        <dsp:cNvPr id="0" name=""/>
        <dsp:cNvSpPr/>
      </dsp:nvSpPr>
      <dsp:spPr>
        <a:xfrm>
          <a:off x="392152" y="5003128"/>
          <a:ext cx="1565485" cy="78274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čtyřčelisťové</a:t>
          </a:r>
          <a:endParaRPr lang="cs-CZ" sz="2100" kern="1200" dirty="0"/>
        </a:p>
      </dsp:txBody>
      <dsp:txXfrm>
        <a:off x="392152" y="5003128"/>
        <a:ext cx="1565485" cy="782742"/>
      </dsp:txXfrm>
    </dsp:sp>
    <dsp:sp modelId="{EEE286AD-0E22-40CF-B931-E03BCE3A4AD7}">
      <dsp:nvSpPr>
        <dsp:cNvPr id="0" name=""/>
        <dsp:cNvSpPr/>
      </dsp:nvSpPr>
      <dsp:spPr>
        <a:xfrm>
          <a:off x="1895019" y="1940372"/>
          <a:ext cx="1565485" cy="16225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Mezi hroty</a:t>
          </a:r>
          <a:endParaRPr lang="cs-CZ" sz="2100" kern="1200" dirty="0"/>
        </a:p>
      </dsp:txBody>
      <dsp:txXfrm>
        <a:off x="1895019" y="1940372"/>
        <a:ext cx="1565485" cy="1622508"/>
      </dsp:txXfrm>
    </dsp:sp>
    <dsp:sp modelId="{FFAE37E8-4265-4887-A1A9-21DF50DD0BB9}">
      <dsp:nvSpPr>
        <dsp:cNvPr id="0" name=""/>
        <dsp:cNvSpPr/>
      </dsp:nvSpPr>
      <dsp:spPr>
        <a:xfrm>
          <a:off x="3789257" y="1940372"/>
          <a:ext cx="1565485" cy="16184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Pevná a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pohyblivá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luneta</a:t>
          </a:r>
          <a:endParaRPr lang="cs-CZ" sz="2100" kern="1200" dirty="0"/>
        </a:p>
      </dsp:txBody>
      <dsp:txXfrm>
        <a:off x="3789257" y="1940372"/>
        <a:ext cx="1565485" cy="1618414"/>
      </dsp:txXfrm>
    </dsp:sp>
    <dsp:sp modelId="{2E40D93F-F3E0-4277-ABAA-5737FDCF95D6}">
      <dsp:nvSpPr>
        <dsp:cNvPr id="0" name=""/>
        <dsp:cNvSpPr/>
      </dsp:nvSpPr>
      <dsp:spPr>
        <a:xfrm>
          <a:off x="5683494" y="1940372"/>
          <a:ext cx="1565485" cy="16184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Lícní desky</a:t>
          </a:r>
          <a:endParaRPr lang="cs-CZ" sz="2100" kern="1200" dirty="0"/>
        </a:p>
      </dsp:txBody>
      <dsp:txXfrm>
        <a:off x="5683494" y="1940372"/>
        <a:ext cx="1565485" cy="1618414"/>
      </dsp:txXfrm>
    </dsp:sp>
    <dsp:sp modelId="{B62D4FD0-93C1-4445-9DCF-EF4D48F0D94E}">
      <dsp:nvSpPr>
        <dsp:cNvPr id="0" name=""/>
        <dsp:cNvSpPr/>
      </dsp:nvSpPr>
      <dsp:spPr>
        <a:xfrm>
          <a:off x="7577732" y="1940372"/>
          <a:ext cx="1565485" cy="16468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Kleštiny</a:t>
          </a:r>
          <a:endParaRPr lang="cs-CZ" sz="2100" kern="1200" dirty="0"/>
        </a:p>
      </dsp:txBody>
      <dsp:txXfrm>
        <a:off x="7577732" y="1940372"/>
        <a:ext cx="1565485" cy="16468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9683CD4-7CD7-4699-8FB8-EE1654F72C4F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546F6A1-4A1E-4EB5-9997-FADB97483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9104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C0CFAB-B7BD-4C7C-8F72-E2827032FFF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B830CC2-F916-4C11-AF30-A4B70D3C090F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7F746C9-6930-4B97-9176-379D0631CBAF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B481-80F2-4D65-8796-896B35AFC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14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E299-0FA9-4006-B3DB-2E3AAA7EC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8583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05F15-1437-439B-BF8A-0A701C0A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1451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05AFB-526D-410A-8115-81D313A0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095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20EC1-24E1-47FA-97A1-0D0062275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9970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7D8C-6702-43A9-97F9-8E9E161FC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410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E1323-F54E-4F86-A610-DB22D376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727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31F32-0C0D-41BE-BC86-F03B7A711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25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9718A-9BE9-4CC8-96FA-AABDDE6B4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856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838D3-CBFB-4B77-B224-AD564ABE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562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0FFCF-F9B6-4F2C-ABA0-B90012187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236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1AE5-5554-4872-B8EF-C41135A36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4451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CC738-0891-4E07-8D11-884312D89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070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03E04-A413-4B97-AD14-931BC212B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510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2E825-F789-45A6-9375-B6FFE29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382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AF42B-D0A8-411A-82D0-2F05CBDF3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4653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44BCE-C832-4DF8-959A-B4DE9215C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363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C04E9-2BB0-4CC5-AC91-73B96A52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9910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593A2-8381-4A50-92B3-E7AA0C2F4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32355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BB6B-FE38-4238-B3EB-6BA8754C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12616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1B7-0260-460E-878D-8937B9778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5985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85DB8-76FF-4FF1-8505-AA6FA49D3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80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3FCE-8A15-45F3-A60D-1AF563A6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1091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84FC0-AE30-4A60-A8C6-064B756E3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7893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388E6-A34C-47A4-80C6-037213B3C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46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670EA-3626-49D8-8363-CBF21A828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015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D3CF8-97C0-4C1C-B333-8FB946B3B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4756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EBA4C-7C1A-4B71-A966-FB7A8BE21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4866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A1D6C-E36B-44F3-AD7C-7BFE50E26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4438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6CEE-8959-425D-9C4E-55BC6239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404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CFD44-5A13-4CE0-A4B9-9FE6F2883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2054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5D330-90C2-4B77-9FBF-D45BF083B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59038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975DB-3659-423E-9BC6-72551679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276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68D6B-8B72-4F30-88B3-CB9562F1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99879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46304-450C-45A0-A4B8-E23BD7FE4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2930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7609-B05A-468C-B574-A269B916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28123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07C29-B7A4-421F-91C6-AD7590BC7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40473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E49B9-6333-4827-B3AA-2E1C06CDC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00362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17CCE-D66E-4F90-8921-D898259E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22189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D6DC-473F-4F38-B9A6-66F1B32A4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01770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E5DAC-2E28-4FE3-A670-02DB49F3C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65976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EF7C-3740-4ACD-B025-488C0FC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6081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8432B-5622-4417-A996-D3215967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38496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BAE41-9F32-4A0D-BBF6-2A1630368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409043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6B98C-3F07-4492-ADDA-BB9D806FC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65484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34639-ADB6-48D3-957D-FB3230921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71973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45B1-417C-442A-809A-2C86361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559791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83A5-EF83-4561-A220-A262E4663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2028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7F5BC-AD12-418C-B0B4-40D45997B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1855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48B72-372E-4C24-B9EA-E2E38A26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7706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2C0A-C30D-42C4-9ACB-AF573F901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188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E3B4328-3EC3-40E7-A8BA-B76F1B74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18B609B-21F6-4486-B39B-E115BECF5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95D7B87-219E-44B6-A17D-F4C06A41D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D360BEE-FD2F-4C5B-920A-936482C7C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3874588903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OV-MS1-1/30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22.4.2013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Soustružení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– DUM 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92696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Soustružení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1844824"/>
            <a:ext cx="9144000" cy="4176464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Třískové obrábění materiálů. Soustružením se obrábějí součásti kruhového průřezu.</a:t>
            </a:r>
          </a:p>
          <a:p>
            <a:pPr algn="ctr" eaLnBrk="1" hangingPunct="1">
              <a:buFontTx/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Pohyby:</a:t>
            </a:r>
            <a:endParaRPr lang="cs-CZ" sz="2600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-hlavní: koná obrobek - rotační</a:t>
            </a:r>
            <a:endParaRPr lang="cs-CZ" sz="2600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-pomocný: nástroj (nůž) – posuv podélný a příčný</a:t>
            </a:r>
            <a:endParaRPr lang="cs-CZ" sz="2600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600" b="1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10" name="Diagram 9"/>
          <p:cNvGraphicFramePr/>
          <p:nvPr/>
        </p:nvGraphicFramePr>
        <p:xfrm>
          <a:off x="0" y="260648"/>
          <a:ext cx="9144000" cy="288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/>
          <p:cNvGraphicFramePr/>
          <p:nvPr/>
        </p:nvGraphicFramePr>
        <p:xfrm>
          <a:off x="0" y="3356992"/>
          <a:ext cx="9144000" cy="288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pic>
        <p:nvPicPr>
          <p:cNvPr id="3074" name="Picture 2" descr="C:\Users\Princezna\Desktop\IMAG00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1" y="980728"/>
            <a:ext cx="8706834" cy="52133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7" name="Diagram 6"/>
          <p:cNvGraphicFramePr/>
          <p:nvPr/>
        </p:nvGraphicFramePr>
        <p:xfrm>
          <a:off x="0" y="260648"/>
          <a:ext cx="9144000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7647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Soustružnické nože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692697"/>
            <a:ext cx="860546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Soustružnické nože jsou nástroje pro soustružení a jsou vyrobeny: z rychlořezné oceli,</a:t>
            </a:r>
          </a:p>
          <a:p>
            <a:r>
              <a:rPr lang="cs-CZ" sz="2400" b="1" i="1" dirty="0" smtClean="0"/>
              <a:t>slinutých karbidů, řezné keramiky, diamantu.</a:t>
            </a:r>
          </a:p>
          <a:p>
            <a:endParaRPr lang="cs-CZ" sz="26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916832"/>
            <a:ext cx="849694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Dle tvaru a upnutí: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Radiální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err="1" smtClean="0"/>
              <a:t>Tangeciální</a:t>
            </a:r>
            <a:endParaRPr lang="cs-CZ" sz="2000" i="1" dirty="0" smtClean="0"/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Kotoučové</a:t>
            </a:r>
          </a:p>
          <a:p>
            <a:r>
              <a:rPr lang="cs-CZ" sz="2400" b="1" i="1" dirty="0" smtClean="0"/>
              <a:t>Dle způsobu obrábění: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Zapichovací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Tvarové</a:t>
            </a:r>
          </a:p>
          <a:p>
            <a:r>
              <a:rPr lang="cs-CZ" sz="2400" b="1" i="1" dirty="0" smtClean="0"/>
              <a:t>Dle charakteru obrábění: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Hrubovací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Hladící</a:t>
            </a:r>
          </a:p>
          <a:p>
            <a:r>
              <a:rPr lang="cs-CZ" sz="2400" b="1" i="1" dirty="0" smtClean="0"/>
              <a:t>Dle směru posuvu: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Pravé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Levé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Souměrné</a:t>
            </a:r>
            <a:endParaRPr lang="cs-CZ" sz="2000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161655"/>
            <a:ext cx="4860032" cy="3128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572000" y="249289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Obráběná plocha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00192" y="2492896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Přechodová plocha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314096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Obrobená plocha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16383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15000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971600" y="2564904"/>
            <a:ext cx="6911975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600" dirty="0">
                <a:solidFill>
                  <a:srgbClr val="000000"/>
                </a:solidFill>
              </a:rPr>
              <a:t>Objekty použité k vytvoření DUM jsou vlastní tvorbou autora, pokud není uvedeno jinak.</a:t>
            </a: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2087</TotalTime>
  <Words>267</Words>
  <Application>Microsoft Office PowerPoint</Application>
  <PresentationFormat>Předvádění na obrazovce (4:3)</PresentationFormat>
  <Paragraphs>99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Soustružení</vt:lpstr>
      <vt:lpstr>Snímek 4</vt:lpstr>
      <vt:lpstr>Snímek 5</vt:lpstr>
      <vt:lpstr>Snímek 6</vt:lpstr>
      <vt:lpstr>Soustružnické nože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Princezna</cp:lastModifiedBy>
  <cp:revision>98</cp:revision>
  <dcterms:created xsi:type="dcterms:W3CDTF">2012-09-27T06:40:59Z</dcterms:created>
  <dcterms:modified xsi:type="dcterms:W3CDTF">2013-04-23T05:47:31Z</dcterms:modified>
</cp:coreProperties>
</file>