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4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diagrams/colors2.xml" ContentType="application/vnd.openxmlformats-officedocument.drawingml.diagramColors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docProps/app.xml" ContentType="application/vnd.openxmlformats-officedocument.extended-properties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88" r:id="rId2"/>
    <p:sldMasterId id="2147483702" r:id="rId3"/>
    <p:sldMasterId id="2147483716" r:id="rId4"/>
  </p:sldMasterIdLst>
  <p:notesMasterIdLst>
    <p:notesMasterId r:id="rId13"/>
  </p:notesMasterIdLst>
  <p:sldIdLst>
    <p:sldId id="262" r:id="rId5"/>
    <p:sldId id="263" r:id="rId6"/>
    <p:sldId id="257" r:id="rId7"/>
    <p:sldId id="258" r:id="rId8"/>
    <p:sldId id="259" r:id="rId9"/>
    <p:sldId id="260" r:id="rId10"/>
    <p:sldId id="261" r:id="rId11"/>
    <p:sldId id="264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99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90DA0A6-FE0F-4721-8606-8415ED6117BB}" type="doc">
      <dgm:prSet loTypeId="urn:microsoft.com/office/officeart/2009/3/layout/HorizontalOrganizationChart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E41A589B-356D-4A88-9F90-E5EE58D85229}">
      <dgm:prSet phldrT="[Text]" custT="1"/>
      <dgm:spPr>
        <a:solidFill>
          <a:schemeClr val="accent1">
            <a:lumMod val="60000"/>
            <a:lumOff val="40000"/>
          </a:schemeClr>
        </a:solidFill>
        <a:ln>
          <a:noFill/>
        </a:ln>
      </dgm:spPr>
      <dgm:t>
        <a:bodyPr/>
        <a:lstStyle/>
        <a:p>
          <a:r>
            <a:rPr lang="cs-CZ" sz="20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Dělení nýtů</a:t>
          </a:r>
          <a:endParaRPr lang="cs-CZ" sz="2000" b="1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  <dgm:extLst>
        <a:ext uri="{E40237B7-FDA0-4F09-8148-C483321AD2D9}">
          <dgm14:cNvPr xmlns="" xmlns:dgm14="http://schemas.microsoft.com/office/drawing/2010/diagram" id="0" name="">
            <a:hlinkHover xmlns:r="http://schemas.openxmlformats.org/officeDocument/2006/relationships" r:id="" action="ppaction://noaction" highlightClick="1"/>
          </dgm14:cNvPr>
        </a:ext>
      </dgm:extLst>
    </dgm:pt>
    <dgm:pt modelId="{F4D93C96-46AE-4FF8-8773-19A734004157}" type="parTrans" cxnId="{9248B490-FC2A-4C9B-B502-FA5AAF349669}">
      <dgm:prSet/>
      <dgm:spPr/>
      <dgm:t>
        <a:bodyPr/>
        <a:lstStyle/>
        <a:p>
          <a:endParaRPr lang="cs-CZ"/>
        </a:p>
      </dgm:t>
    </dgm:pt>
    <dgm:pt modelId="{D74AB8E1-73AB-454B-A314-5E92DDECD104}" type="sibTrans" cxnId="{9248B490-FC2A-4C9B-B502-FA5AAF349669}">
      <dgm:prSet/>
      <dgm:spPr/>
      <dgm:t>
        <a:bodyPr/>
        <a:lstStyle/>
        <a:p>
          <a:endParaRPr lang="cs-CZ"/>
        </a:p>
      </dgm:t>
    </dgm:pt>
    <dgm:pt modelId="{E1ACED45-4EFA-491E-88F0-9662D5D464FF}">
      <dgm:prSet phldrT="[Text]" custT="1"/>
      <dgm:spPr>
        <a:solidFill>
          <a:schemeClr val="tx1"/>
        </a:solidFill>
      </dgm:spPr>
      <dgm:t>
        <a:bodyPr/>
        <a:lstStyle/>
        <a:p>
          <a:r>
            <a:rPr lang="cs-CZ" sz="1800" b="1" dirty="0" smtClean="0">
              <a:latin typeface="Arial" pitchFamily="34" charset="0"/>
              <a:cs typeface="Arial" pitchFamily="34" charset="0"/>
            </a:rPr>
            <a:t>Plné</a:t>
          </a:r>
          <a:endParaRPr lang="cs-CZ" sz="1600" b="0" dirty="0">
            <a:latin typeface="Arial" pitchFamily="34" charset="0"/>
            <a:cs typeface="Arial" pitchFamily="34" charset="0"/>
          </a:endParaRPr>
        </a:p>
      </dgm:t>
    </dgm:pt>
    <dgm:pt modelId="{7524E3E9-F806-4377-9190-F1665E2601C5}" type="parTrans" cxnId="{97E9373B-E98D-40FE-849D-4787418E1703}">
      <dgm:prSet/>
      <dgm:spPr/>
      <dgm:t>
        <a:bodyPr/>
        <a:lstStyle/>
        <a:p>
          <a:endParaRPr lang="cs-CZ"/>
        </a:p>
      </dgm:t>
    </dgm:pt>
    <dgm:pt modelId="{FF491934-03E1-4634-812F-A1C889ADE7A6}" type="sibTrans" cxnId="{97E9373B-E98D-40FE-849D-4787418E1703}">
      <dgm:prSet/>
      <dgm:spPr/>
      <dgm:t>
        <a:bodyPr/>
        <a:lstStyle/>
        <a:p>
          <a:endParaRPr lang="cs-CZ"/>
        </a:p>
      </dgm:t>
    </dgm:pt>
    <dgm:pt modelId="{E984DB04-027E-4209-8852-76228FABAF20}">
      <dgm:prSet phldrT="[Text]" custT="1"/>
      <dgm:spPr>
        <a:solidFill>
          <a:schemeClr val="tx1"/>
        </a:solidFill>
      </dgm:spPr>
      <dgm:t>
        <a:bodyPr/>
        <a:lstStyle/>
        <a:p>
          <a:r>
            <a:rPr lang="cs-CZ" sz="1800" b="1" dirty="0" smtClean="0">
              <a:latin typeface="Arial" pitchFamily="34" charset="0"/>
              <a:cs typeface="Arial" pitchFamily="34" charset="0"/>
            </a:rPr>
            <a:t>Duté nebo trubkové</a:t>
          </a:r>
          <a:endParaRPr lang="cs-CZ" sz="1600" b="0" dirty="0">
            <a:latin typeface="Arial" pitchFamily="34" charset="0"/>
            <a:cs typeface="Arial" pitchFamily="34" charset="0"/>
          </a:endParaRPr>
        </a:p>
      </dgm:t>
    </dgm:pt>
    <dgm:pt modelId="{26794820-454B-47EC-8781-73064974B81D}" type="parTrans" cxnId="{8E954DFB-499B-484D-BCFE-89784C80D110}">
      <dgm:prSet/>
      <dgm:spPr/>
      <dgm:t>
        <a:bodyPr/>
        <a:lstStyle/>
        <a:p>
          <a:endParaRPr lang="cs-CZ"/>
        </a:p>
      </dgm:t>
    </dgm:pt>
    <dgm:pt modelId="{5FCB5215-1EE0-4616-949F-759E9E52E25C}" type="sibTrans" cxnId="{8E954DFB-499B-484D-BCFE-89784C80D110}">
      <dgm:prSet/>
      <dgm:spPr/>
      <dgm:t>
        <a:bodyPr/>
        <a:lstStyle/>
        <a:p>
          <a:endParaRPr lang="cs-CZ"/>
        </a:p>
      </dgm:t>
    </dgm:pt>
    <dgm:pt modelId="{02D2A900-A2D5-4918-B6E9-E735B35760E0}">
      <dgm:prSet custT="1"/>
      <dgm:spPr/>
      <dgm:t>
        <a:bodyPr/>
        <a:lstStyle/>
        <a:p>
          <a:r>
            <a:rPr lang="cs-CZ" sz="1800" b="1" dirty="0" smtClean="0">
              <a:latin typeface="Arial" pitchFamily="34" charset="0"/>
              <a:cs typeface="Arial" pitchFamily="34" charset="0"/>
            </a:rPr>
            <a:t>s půlkulatou hlavou</a:t>
          </a:r>
          <a:endParaRPr lang="cs-CZ" sz="1800" b="1" dirty="0">
            <a:latin typeface="Arial" pitchFamily="34" charset="0"/>
            <a:cs typeface="Arial" pitchFamily="34" charset="0"/>
          </a:endParaRPr>
        </a:p>
      </dgm:t>
    </dgm:pt>
    <dgm:pt modelId="{6B62ED7A-CBE0-4F2D-8B84-F32A2B56BCE3}" type="parTrans" cxnId="{0B109F6F-F565-47C5-AAE2-294F0B1A21B5}">
      <dgm:prSet/>
      <dgm:spPr/>
      <dgm:t>
        <a:bodyPr/>
        <a:lstStyle/>
        <a:p>
          <a:endParaRPr lang="cs-CZ"/>
        </a:p>
      </dgm:t>
    </dgm:pt>
    <dgm:pt modelId="{11BF9A63-9D58-4483-9939-D45A4EF85BB8}" type="sibTrans" cxnId="{0B109F6F-F565-47C5-AAE2-294F0B1A21B5}">
      <dgm:prSet/>
      <dgm:spPr/>
      <dgm:t>
        <a:bodyPr/>
        <a:lstStyle/>
        <a:p>
          <a:endParaRPr lang="cs-CZ"/>
        </a:p>
      </dgm:t>
    </dgm:pt>
    <dgm:pt modelId="{0F2584F5-17EC-4D9D-B556-254F9541D15C}">
      <dgm:prSet custT="1"/>
      <dgm:spPr/>
      <dgm:t>
        <a:bodyPr/>
        <a:lstStyle/>
        <a:p>
          <a:r>
            <a:rPr lang="cs-CZ" sz="1800" b="1" dirty="0" smtClean="0">
              <a:latin typeface="Arial" pitchFamily="34" charset="0"/>
              <a:cs typeface="Arial" pitchFamily="34" charset="0"/>
            </a:rPr>
            <a:t>s čočkovitou hlavou</a:t>
          </a:r>
          <a:endParaRPr lang="cs-CZ" sz="1800" b="1" dirty="0">
            <a:latin typeface="Arial" pitchFamily="34" charset="0"/>
            <a:cs typeface="Arial" pitchFamily="34" charset="0"/>
          </a:endParaRPr>
        </a:p>
      </dgm:t>
    </dgm:pt>
    <dgm:pt modelId="{EF99F75B-296F-4C38-B7EB-E7CA4B59B27A}" type="parTrans" cxnId="{E9C6B2CB-A61D-4978-94FC-C0481E69D748}">
      <dgm:prSet/>
      <dgm:spPr/>
      <dgm:t>
        <a:bodyPr/>
        <a:lstStyle/>
        <a:p>
          <a:endParaRPr lang="cs-CZ"/>
        </a:p>
      </dgm:t>
    </dgm:pt>
    <dgm:pt modelId="{35DAED54-72D5-422E-82D1-B23AA046E987}" type="sibTrans" cxnId="{E9C6B2CB-A61D-4978-94FC-C0481E69D748}">
      <dgm:prSet/>
      <dgm:spPr/>
      <dgm:t>
        <a:bodyPr/>
        <a:lstStyle/>
        <a:p>
          <a:endParaRPr lang="cs-CZ"/>
        </a:p>
      </dgm:t>
    </dgm:pt>
    <dgm:pt modelId="{C67C06CF-B484-43D4-ABBB-E54A31493625}">
      <dgm:prSet custT="1"/>
      <dgm:spPr/>
      <dgm:t>
        <a:bodyPr/>
        <a:lstStyle/>
        <a:p>
          <a:r>
            <a:rPr lang="cs-CZ" sz="1800" b="1" dirty="0" smtClean="0">
              <a:latin typeface="Arial" pitchFamily="34" charset="0"/>
              <a:cs typeface="Arial" pitchFamily="34" charset="0"/>
            </a:rPr>
            <a:t>se zápustnou hlavou</a:t>
          </a:r>
          <a:endParaRPr lang="cs-CZ" sz="1800" b="1" dirty="0">
            <a:latin typeface="Arial" pitchFamily="34" charset="0"/>
            <a:cs typeface="Arial" pitchFamily="34" charset="0"/>
          </a:endParaRPr>
        </a:p>
      </dgm:t>
    </dgm:pt>
    <dgm:pt modelId="{C476C630-F5A6-4E8C-A6CE-9AD3F93FBDA6}" type="parTrans" cxnId="{0A979A23-B726-4BA8-A607-6A84E03621A8}">
      <dgm:prSet/>
      <dgm:spPr/>
      <dgm:t>
        <a:bodyPr/>
        <a:lstStyle/>
        <a:p>
          <a:endParaRPr lang="cs-CZ"/>
        </a:p>
      </dgm:t>
    </dgm:pt>
    <dgm:pt modelId="{B3F7AE76-54B1-452E-A88B-AEC672CE8D9D}" type="sibTrans" cxnId="{0A979A23-B726-4BA8-A607-6A84E03621A8}">
      <dgm:prSet/>
      <dgm:spPr/>
      <dgm:t>
        <a:bodyPr/>
        <a:lstStyle/>
        <a:p>
          <a:endParaRPr lang="cs-CZ"/>
        </a:p>
      </dgm:t>
    </dgm:pt>
    <dgm:pt modelId="{DEBDEDE4-F98A-4DB8-A04A-8D3E4CCF7532}">
      <dgm:prSet custT="1"/>
      <dgm:spPr/>
      <dgm:t>
        <a:bodyPr/>
        <a:lstStyle/>
        <a:p>
          <a:r>
            <a:rPr lang="cs-CZ" sz="1800" b="1" dirty="0" smtClean="0">
              <a:latin typeface="Arial" pitchFamily="34" charset="0"/>
              <a:cs typeface="Arial" pitchFamily="34" charset="0"/>
            </a:rPr>
            <a:t>kotlový</a:t>
          </a:r>
        </a:p>
      </dgm:t>
    </dgm:pt>
    <dgm:pt modelId="{8F5EBB5D-EF83-4E72-A933-069E3F3F1756}" type="parTrans" cxnId="{DEA1C227-6330-4881-9139-3E69C6493B66}">
      <dgm:prSet/>
      <dgm:spPr/>
      <dgm:t>
        <a:bodyPr/>
        <a:lstStyle/>
        <a:p>
          <a:endParaRPr lang="cs-CZ"/>
        </a:p>
      </dgm:t>
    </dgm:pt>
    <dgm:pt modelId="{A4C44E78-29D1-43B7-917C-C08D06999AC7}" type="sibTrans" cxnId="{DEA1C227-6330-4881-9139-3E69C6493B66}">
      <dgm:prSet/>
      <dgm:spPr/>
      <dgm:t>
        <a:bodyPr/>
        <a:lstStyle/>
        <a:p>
          <a:endParaRPr lang="cs-CZ"/>
        </a:p>
      </dgm:t>
    </dgm:pt>
    <dgm:pt modelId="{F5885084-4CC1-40CF-8AB8-253F806AE1C3}">
      <dgm:prSet custT="1"/>
      <dgm:spPr/>
      <dgm:t>
        <a:bodyPr/>
        <a:lstStyle/>
        <a:p>
          <a:r>
            <a:rPr lang="cs-CZ" sz="1800" b="1" dirty="0" smtClean="0">
              <a:latin typeface="Arial" pitchFamily="34" charset="0"/>
              <a:cs typeface="Arial" pitchFamily="34" charset="0"/>
            </a:rPr>
            <a:t>lodní</a:t>
          </a:r>
          <a:endParaRPr lang="cs-CZ" sz="1800" b="1" dirty="0">
            <a:latin typeface="Arial" pitchFamily="34" charset="0"/>
            <a:cs typeface="Arial" pitchFamily="34" charset="0"/>
          </a:endParaRPr>
        </a:p>
      </dgm:t>
    </dgm:pt>
    <dgm:pt modelId="{B4B5F9AD-667D-4F50-9A87-F0674EE26C96}" type="parTrans" cxnId="{A53731F2-A3EA-4BA4-A4C6-EFD079E1ED32}">
      <dgm:prSet/>
      <dgm:spPr/>
      <dgm:t>
        <a:bodyPr/>
        <a:lstStyle/>
        <a:p>
          <a:endParaRPr lang="cs-CZ"/>
        </a:p>
      </dgm:t>
    </dgm:pt>
    <dgm:pt modelId="{D2265962-16E1-4510-8160-BE4B4E0710CE}" type="sibTrans" cxnId="{A53731F2-A3EA-4BA4-A4C6-EFD079E1ED32}">
      <dgm:prSet/>
      <dgm:spPr/>
      <dgm:t>
        <a:bodyPr/>
        <a:lstStyle/>
        <a:p>
          <a:endParaRPr lang="cs-CZ"/>
        </a:p>
      </dgm:t>
    </dgm:pt>
    <dgm:pt modelId="{D262C120-49AC-4FAA-874A-EBDC0D48A494}" type="pres">
      <dgm:prSet presAssocID="{690DA0A6-FE0F-4721-8606-8415ED6117BB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11E57B6F-88C7-4FE9-BBD5-5A9003260FFE}" type="pres">
      <dgm:prSet presAssocID="{E41A589B-356D-4A88-9F90-E5EE58D85229}" presName="hierRoot1" presStyleCnt="0">
        <dgm:presLayoutVars>
          <dgm:hierBranch val="init"/>
        </dgm:presLayoutVars>
      </dgm:prSet>
      <dgm:spPr/>
    </dgm:pt>
    <dgm:pt modelId="{9DCBE435-08F9-40FB-9CED-DD81A5842B01}" type="pres">
      <dgm:prSet presAssocID="{E41A589B-356D-4A88-9F90-E5EE58D85229}" presName="rootComposite1" presStyleCnt="0"/>
      <dgm:spPr/>
    </dgm:pt>
    <dgm:pt modelId="{009992F7-2A9E-43BE-9F93-48DC10856295}" type="pres">
      <dgm:prSet presAssocID="{E41A589B-356D-4A88-9F90-E5EE58D85229}" presName="rootText1" presStyleLbl="node0" presStyleIdx="0" presStyleCnt="1" custScaleX="95967" custScaleY="181437" custLinFactNeighborX="-18103" custLinFactNeighborY="-53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37F61DDB-6104-41B2-A21A-98638E186716}" type="pres">
      <dgm:prSet presAssocID="{E41A589B-356D-4A88-9F90-E5EE58D85229}" presName="rootConnector1" presStyleLbl="node1" presStyleIdx="0" presStyleCnt="0"/>
      <dgm:spPr/>
      <dgm:t>
        <a:bodyPr/>
        <a:lstStyle/>
        <a:p>
          <a:endParaRPr lang="cs-CZ"/>
        </a:p>
      </dgm:t>
    </dgm:pt>
    <dgm:pt modelId="{7F95AF5E-CFF2-48F6-AFB2-D9E55223F1BF}" type="pres">
      <dgm:prSet presAssocID="{E41A589B-356D-4A88-9F90-E5EE58D85229}" presName="hierChild2" presStyleCnt="0"/>
      <dgm:spPr/>
    </dgm:pt>
    <dgm:pt modelId="{C848CC7E-1825-4A19-BAF7-94053D92979F}" type="pres">
      <dgm:prSet presAssocID="{7524E3E9-F806-4377-9190-F1665E2601C5}" presName="Name64" presStyleLbl="parChTrans1D2" presStyleIdx="0" presStyleCnt="2"/>
      <dgm:spPr/>
      <dgm:t>
        <a:bodyPr/>
        <a:lstStyle/>
        <a:p>
          <a:endParaRPr lang="cs-CZ"/>
        </a:p>
      </dgm:t>
    </dgm:pt>
    <dgm:pt modelId="{CF0D113E-241A-4ADB-8DA8-9A7C9F308E4D}" type="pres">
      <dgm:prSet presAssocID="{E1ACED45-4EFA-491E-88F0-9662D5D464FF}" presName="hierRoot2" presStyleCnt="0">
        <dgm:presLayoutVars>
          <dgm:hierBranch val="init"/>
        </dgm:presLayoutVars>
      </dgm:prSet>
      <dgm:spPr/>
    </dgm:pt>
    <dgm:pt modelId="{DBBC4AC8-4C9E-4CAD-91AA-489CD5FD8C65}" type="pres">
      <dgm:prSet presAssocID="{E1ACED45-4EFA-491E-88F0-9662D5D464FF}" presName="rootComposite" presStyleCnt="0"/>
      <dgm:spPr/>
    </dgm:pt>
    <dgm:pt modelId="{0EA2B470-64B3-4241-82EC-5E11198E514F}" type="pres">
      <dgm:prSet presAssocID="{E1ACED45-4EFA-491E-88F0-9662D5D464FF}" presName="rootText" presStyleLbl="node2" presStyleIdx="0" presStyleCnt="2" custScaleX="86689" custScaleY="186857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AADF610B-A0AF-41ED-9CE0-4305F396C609}" type="pres">
      <dgm:prSet presAssocID="{E1ACED45-4EFA-491E-88F0-9662D5D464FF}" presName="rootConnector" presStyleLbl="node2" presStyleIdx="0" presStyleCnt="2"/>
      <dgm:spPr/>
      <dgm:t>
        <a:bodyPr/>
        <a:lstStyle/>
        <a:p>
          <a:endParaRPr lang="cs-CZ"/>
        </a:p>
      </dgm:t>
    </dgm:pt>
    <dgm:pt modelId="{948A6DED-5088-4979-95CB-B862419B0FB1}" type="pres">
      <dgm:prSet presAssocID="{E1ACED45-4EFA-491E-88F0-9662D5D464FF}" presName="hierChild4" presStyleCnt="0"/>
      <dgm:spPr/>
    </dgm:pt>
    <dgm:pt modelId="{8841CA7F-6A5C-4404-BD58-06D59B4A7D59}" type="pres">
      <dgm:prSet presAssocID="{6B62ED7A-CBE0-4F2D-8B84-F32A2B56BCE3}" presName="Name64" presStyleLbl="parChTrans1D3" presStyleIdx="0" presStyleCnt="5"/>
      <dgm:spPr/>
    </dgm:pt>
    <dgm:pt modelId="{60AFEA76-0A42-4A24-BD21-E4E847BEBB50}" type="pres">
      <dgm:prSet presAssocID="{02D2A900-A2D5-4918-B6E9-E735B35760E0}" presName="hierRoot2" presStyleCnt="0">
        <dgm:presLayoutVars>
          <dgm:hierBranch val="init"/>
        </dgm:presLayoutVars>
      </dgm:prSet>
      <dgm:spPr/>
    </dgm:pt>
    <dgm:pt modelId="{4BDDE3F9-9BC8-43FE-928C-7C35662EDD03}" type="pres">
      <dgm:prSet presAssocID="{02D2A900-A2D5-4918-B6E9-E735B35760E0}" presName="rootComposite" presStyleCnt="0"/>
      <dgm:spPr/>
    </dgm:pt>
    <dgm:pt modelId="{66284DD4-5B25-4885-872B-3104FE1FF79C}" type="pres">
      <dgm:prSet presAssocID="{02D2A900-A2D5-4918-B6E9-E735B35760E0}" presName="rootText" presStyleLbl="node3" presStyleIdx="0" presStyleCnt="5" custScaleX="14559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C6CE028B-8D7F-4C9C-BA32-F6E2D84FD2CB}" type="pres">
      <dgm:prSet presAssocID="{02D2A900-A2D5-4918-B6E9-E735B35760E0}" presName="rootConnector" presStyleLbl="node3" presStyleIdx="0" presStyleCnt="5"/>
      <dgm:spPr/>
    </dgm:pt>
    <dgm:pt modelId="{D1E46F79-5DA6-48D1-BCEF-C6AC050220C2}" type="pres">
      <dgm:prSet presAssocID="{02D2A900-A2D5-4918-B6E9-E735B35760E0}" presName="hierChild4" presStyleCnt="0"/>
      <dgm:spPr/>
    </dgm:pt>
    <dgm:pt modelId="{D4AE5B62-0024-42E2-A3C3-1DD3DBE388DA}" type="pres">
      <dgm:prSet presAssocID="{02D2A900-A2D5-4918-B6E9-E735B35760E0}" presName="hierChild5" presStyleCnt="0"/>
      <dgm:spPr/>
    </dgm:pt>
    <dgm:pt modelId="{C20EEC67-000A-4410-86E2-086CA27D6FD2}" type="pres">
      <dgm:prSet presAssocID="{EF99F75B-296F-4C38-B7EB-E7CA4B59B27A}" presName="Name64" presStyleLbl="parChTrans1D3" presStyleIdx="1" presStyleCnt="5"/>
      <dgm:spPr/>
    </dgm:pt>
    <dgm:pt modelId="{FC11B439-D45E-45EF-950D-47D3327B0239}" type="pres">
      <dgm:prSet presAssocID="{0F2584F5-17EC-4D9D-B556-254F9541D15C}" presName="hierRoot2" presStyleCnt="0">
        <dgm:presLayoutVars>
          <dgm:hierBranch val="init"/>
        </dgm:presLayoutVars>
      </dgm:prSet>
      <dgm:spPr/>
    </dgm:pt>
    <dgm:pt modelId="{4EB3FB71-CF5A-454D-9159-C5B954228491}" type="pres">
      <dgm:prSet presAssocID="{0F2584F5-17EC-4D9D-B556-254F9541D15C}" presName="rootComposite" presStyleCnt="0"/>
      <dgm:spPr/>
    </dgm:pt>
    <dgm:pt modelId="{0778E6CF-6831-492A-8A52-3BC6BC65AB9A}" type="pres">
      <dgm:prSet presAssocID="{0F2584F5-17EC-4D9D-B556-254F9541D15C}" presName="rootText" presStyleLbl="node3" presStyleIdx="1" presStyleCnt="5" custScaleX="14622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691E717A-0901-4A58-979F-7075A59BC462}" type="pres">
      <dgm:prSet presAssocID="{0F2584F5-17EC-4D9D-B556-254F9541D15C}" presName="rootConnector" presStyleLbl="node3" presStyleIdx="1" presStyleCnt="5"/>
      <dgm:spPr/>
    </dgm:pt>
    <dgm:pt modelId="{6317C895-0885-401D-BB80-1423A8ED5B44}" type="pres">
      <dgm:prSet presAssocID="{0F2584F5-17EC-4D9D-B556-254F9541D15C}" presName="hierChild4" presStyleCnt="0"/>
      <dgm:spPr/>
    </dgm:pt>
    <dgm:pt modelId="{0E33C7BC-2ACB-4602-BCA0-F890EDDAA375}" type="pres">
      <dgm:prSet presAssocID="{0F2584F5-17EC-4D9D-B556-254F9541D15C}" presName="hierChild5" presStyleCnt="0"/>
      <dgm:spPr/>
    </dgm:pt>
    <dgm:pt modelId="{6FA79A93-D864-4152-8F93-5E9CA7F9B302}" type="pres">
      <dgm:prSet presAssocID="{C476C630-F5A6-4E8C-A6CE-9AD3F93FBDA6}" presName="Name64" presStyleLbl="parChTrans1D3" presStyleIdx="2" presStyleCnt="5"/>
      <dgm:spPr/>
    </dgm:pt>
    <dgm:pt modelId="{13E4B4A7-5C6C-4CF2-82DC-DD95588A34C4}" type="pres">
      <dgm:prSet presAssocID="{C67C06CF-B484-43D4-ABBB-E54A31493625}" presName="hierRoot2" presStyleCnt="0">
        <dgm:presLayoutVars>
          <dgm:hierBranch val="init"/>
        </dgm:presLayoutVars>
      </dgm:prSet>
      <dgm:spPr/>
    </dgm:pt>
    <dgm:pt modelId="{FBD1CD12-5A0B-4821-A264-71C3D915A0A7}" type="pres">
      <dgm:prSet presAssocID="{C67C06CF-B484-43D4-ABBB-E54A31493625}" presName="rootComposite" presStyleCnt="0"/>
      <dgm:spPr/>
    </dgm:pt>
    <dgm:pt modelId="{33A10CF9-6A9A-42F1-B78F-0D1B91403D92}" type="pres">
      <dgm:prSet presAssocID="{C67C06CF-B484-43D4-ABBB-E54A31493625}" presName="rootText" presStyleLbl="node3" presStyleIdx="2" presStyleCnt="5" custScaleX="14622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D5BC2377-71ED-4222-8528-BDB889FCEFA7}" type="pres">
      <dgm:prSet presAssocID="{C67C06CF-B484-43D4-ABBB-E54A31493625}" presName="rootConnector" presStyleLbl="node3" presStyleIdx="2" presStyleCnt="5"/>
      <dgm:spPr/>
    </dgm:pt>
    <dgm:pt modelId="{6B74B729-D3F4-426E-A1E0-63E095E2F43E}" type="pres">
      <dgm:prSet presAssocID="{C67C06CF-B484-43D4-ABBB-E54A31493625}" presName="hierChild4" presStyleCnt="0"/>
      <dgm:spPr/>
    </dgm:pt>
    <dgm:pt modelId="{418BD351-BF93-467C-BFEA-38EDFD5C8D41}" type="pres">
      <dgm:prSet presAssocID="{C67C06CF-B484-43D4-ABBB-E54A31493625}" presName="hierChild5" presStyleCnt="0"/>
      <dgm:spPr/>
    </dgm:pt>
    <dgm:pt modelId="{8560604D-C075-4749-AB4E-2C96F49653CA}" type="pres">
      <dgm:prSet presAssocID="{8F5EBB5D-EF83-4E72-A933-069E3F3F1756}" presName="Name64" presStyleLbl="parChTrans1D3" presStyleIdx="3" presStyleCnt="5"/>
      <dgm:spPr/>
    </dgm:pt>
    <dgm:pt modelId="{30F3F348-C664-4EFE-8D7A-8127E27E3DCE}" type="pres">
      <dgm:prSet presAssocID="{DEBDEDE4-F98A-4DB8-A04A-8D3E4CCF7532}" presName="hierRoot2" presStyleCnt="0">
        <dgm:presLayoutVars>
          <dgm:hierBranch val="init"/>
        </dgm:presLayoutVars>
      </dgm:prSet>
      <dgm:spPr/>
    </dgm:pt>
    <dgm:pt modelId="{A9643154-1F0D-4AF3-8140-AF1CE1F2DCBA}" type="pres">
      <dgm:prSet presAssocID="{DEBDEDE4-F98A-4DB8-A04A-8D3E4CCF7532}" presName="rootComposite" presStyleCnt="0"/>
      <dgm:spPr/>
    </dgm:pt>
    <dgm:pt modelId="{7ABE45FE-8BCD-4092-B5AB-E6AD0E68CAF4}" type="pres">
      <dgm:prSet presAssocID="{DEBDEDE4-F98A-4DB8-A04A-8D3E4CCF7532}" presName="rootText" presStyleLbl="node3" presStyleIdx="3" presStyleCnt="5" custScaleX="145590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1FFDF334-793E-4372-A1A5-289B68EA37BF}" type="pres">
      <dgm:prSet presAssocID="{DEBDEDE4-F98A-4DB8-A04A-8D3E4CCF7532}" presName="rootConnector" presStyleLbl="node3" presStyleIdx="3" presStyleCnt="5"/>
      <dgm:spPr/>
    </dgm:pt>
    <dgm:pt modelId="{540A1551-272F-4C5A-8619-ACE7E255BC54}" type="pres">
      <dgm:prSet presAssocID="{DEBDEDE4-F98A-4DB8-A04A-8D3E4CCF7532}" presName="hierChild4" presStyleCnt="0"/>
      <dgm:spPr/>
    </dgm:pt>
    <dgm:pt modelId="{75ABB440-20DA-447F-8155-ED1B2FC91712}" type="pres">
      <dgm:prSet presAssocID="{DEBDEDE4-F98A-4DB8-A04A-8D3E4CCF7532}" presName="hierChild5" presStyleCnt="0"/>
      <dgm:spPr/>
    </dgm:pt>
    <dgm:pt modelId="{88F98826-5A8D-4361-83AE-D7A0089A0E7F}" type="pres">
      <dgm:prSet presAssocID="{B4B5F9AD-667D-4F50-9A87-F0674EE26C96}" presName="Name64" presStyleLbl="parChTrans1D3" presStyleIdx="4" presStyleCnt="5"/>
      <dgm:spPr/>
    </dgm:pt>
    <dgm:pt modelId="{D055D94B-D234-406D-A887-0184BF283632}" type="pres">
      <dgm:prSet presAssocID="{F5885084-4CC1-40CF-8AB8-253F806AE1C3}" presName="hierRoot2" presStyleCnt="0">
        <dgm:presLayoutVars>
          <dgm:hierBranch val="init"/>
        </dgm:presLayoutVars>
      </dgm:prSet>
      <dgm:spPr/>
    </dgm:pt>
    <dgm:pt modelId="{077971E2-A081-4479-9E81-87A07E975494}" type="pres">
      <dgm:prSet presAssocID="{F5885084-4CC1-40CF-8AB8-253F806AE1C3}" presName="rootComposite" presStyleCnt="0"/>
      <dgm:spPr/>
    </dgm:pt>
    <dgm:pt modelId="{68B944EF-CDC1-4D94-9849-25AA516019FE}" type="pres">
      <dgm:prSet presAssocID="{F5885084-4CC1-40CF-8AB8-253F806AE1C3}" presName="rootText" presStyleLbl="node3" presStyleIdx="4" presStyleCnt="5" custScaleX="144958">
        <dgm:presLayoutVars>
          <dgm:chPref val="3"/>
        </dgm:presLayoutVars>
      </dgm:prSet>
      <dgm:spPr/>
    </dgm:pt>
    <dgm:pt modelId="{AD11543A-58B6-4C3F-9DFE-6EA8607E81BC}" type="pres">
      <dgm:prSet presAssocID="{F5885084-4CC1-40CF-8AB8-253F806AE1C3}" presName="rootConnector" presStyleLbl="node3" presStyleIdx="4" presStyleCnt="5"/>
      <dgm:spPr/>
    </dgm:pt>
    <dgm:pt modelId="{F7EC2C6A-4436-4B00-B37D-21799AEA5472}" type="pres">
      <dgm:prSet presAssocID="{F5885084-4CC1-40CF-8AB8-253F806AE1C3}" presName="hierChild4" presStyleCnt="0"/>
      <dgm:spPr/>
    </dgm:pt>
    <dgm:pt modelId="{EDD1127C-4F89-47A3-B69E-7E2822EA2F58}" type="pres">
      <dgm:prSet presAssocID="{F5885084-4CC1-40CF-8AB8-253F806AE1C3}" presName="hierChild5" presStyleCnt="0"/>
      <dgm:spPr/>
    </dgm:pt>
    <dgm:pt modelId="{13498DBC-4C9C-4254-94F6-143650F0355E}" type="pres">
      <dgm:prSet presAssocID="{E1ACED45-4EFA-491E-88F0-9662D5D464FF}" presName="hierChild5" presStyleCnt="0"/>
      <dgm:spPr/>
    </dgm:pt>
    <dgm:pt modelId="{86879622-A652-4216-A69F-A7C07A7A0029}" type="pres">
      <dgm:prSet presAssocID="{26794820-454B-47EC-8781-73064974B81D}" presName="Name64" presStyleLbl="parChTrans1D2" presStyleIdx="1" presStyleCnt="2"/>
      <dgm:spPr/>
      <dgm:t>
        <a:bodyPr/>
        <a:lstStyle/>
        <a:p>
          <a:endParaRPr lang="cs-CZ"/>
        </a:p>
      </dgm:t>
    </dgm:pt>
    <dgm:pt modelId="{988451EA-12DF-4113-A81C-A34990A95DDF}" type="pres">
      <dgm:prSet presAssocID="{E984DB04-027E-4209-8852-76228FABAF20}" presName="hierRoot2" presStyleCnt="0">
        <dgm:presLayoutVars>
          <dgm:hierBranch val="init"/>
        </dgm:presLayoutVars>
      </dgm:prSet>
      <dgm:spPr/>
    </dgm:pt>
    <dgm:pt modelId="{2E16A7F9-D159-4C3E-824E-885CD5041122}" type="pres">
      <dgm:prSet presAssocID="{E984DB04-027E-4209-8852-76228FABAF20}" presName="rootComposite" presStyleCnt="0"/>
      <dgm:spPr/>
    </dgm:pt>
    <dgm:pt modelId="{E0B2C008-A09F-45B5-A2A7-D5D16993C798}" type="pres">
      <dgm:prSet presAssocID="{E984DB04-027E-4209-8852-76228FABAF20}" presName="rootText" presStyleLbl="node2" presStyleIdx="1" presStyleCnt="2" custScaleX="84716" custScaleY="194477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7F59330A-6598-47EF-B0DC-032597D851DA}" type="pres">
      <dgm:prSet presAssocID="{E984DB04-027E-4209-8852-76228FABAF20}" presName="rootConnector" presStyleLbl="node2" presStyleIdx="1" presStyleCnt="2"/>
      <dgm:spPr/>
      <dgm:t>
        <a:bodyPr/>
        <a:lstStyle/>
        <a:p>
          <a:endParaRPr lang="cs-CZ"/>
        </a:p>
      </dgm:t>
    </dgm:pt>
    <dgm:pt modelId="{90549268-06D9-4964-A2B8-F197B4DB9554}" type="pres">
      <dgm:prSet presAssocID="{E984DB04-027E-4209-8852-76228FABAF20}" presName="hierChild4" presStyleCnt="0"/>
      <dgm:spPr/>
    </dgm:pt>
    <dgm:pt modelId="{C3E9DC6E-A91A-4B9F-9BDC-7025F7BBCFF0}" type="pres">
      <dgm:prSet presAssocID="{E984DB04-027E-4209-8852-76228FABAF20}" presName="hierChild5" presStyleCnt="0"/>
      <dgm:spPr/>
    </dgm:pt>
    <dgm:pt modelId="{413E8C81-FDAD-4DAB-8C8D-C5859540EA69}" type="pres">
      <dgm:prSet presAssocID="{E41A589B-356D-4A88-9F90-E5EE58D85229}" presName="hierChild3" presStyleCnt="0"/>
      <dgm:spPr/>
    </dgm:pt>
  </dgm:ptLst>
  <dgm:cxnLst>
    <dgm:cxn modelId="{CF29D1F6-53C3-4784-A77E-DED225188675}" type="presOf" srcId="{690DA0A6-FE0F-4721-8606-8415ED6117BB}" destId="{D262C120-49AC-4FAA-874A-EBDC0D48A494}" srcOrd="0" destOrd="0" presId="urn:microsoft.com/office/officeart/2009/3/layout/HorizontalOrganizationChart"/>
    <dgm:cxn modelId="{AD09322D-9AB6-46D1-8E75-9DFC65D50023}" type="presOf" srcId="{E984DB04-027E-4209-8852-76228FABAF20}" destId="{7F59330A-6598-47EF-B0DC-032597D851DA}" srcOrd="1" destOrd="0" presId="urn:microsoft.com/office/officeart/2009/3/layout/HorizontalOrganizationChart"/>
    <dgm:cxn modelId="{06AEEB2B-3A16-424A-B32B-62C8AC9D6E63}" type="presOf" srcId="{E41A589B-356D-4A88-9F90-E5EE58D85229}" destId="{37F61DDB-6104-41B2-A21A-98638E186716}" srcOrd="1" destOrd="0" presId="urn:microsoft.com/office/officeart/2009/3/layout/HorizontalOrganizationChart"/>
    <dgm:cxn modelId="{83F1BB55-56A7-4F2B-9D50-F2E95C41A98B}" type="presOf" srcId="{DEBDEDE4-F98A-4DB8-A04A-8D3E4CCF7532}" destId="{7ABE45FE-8BCD-4092-B5AB-E6AD0E68CAF4}" srcOrd="0" destOrd="0" presId="urn:microsoft.com/office/officeart/2009/3/layout/HorizontalOrganizationChart"/>
    <dgm:cxn modelId="{6BD5158A-2342-4F91-903F-92C744318E32}" type="presOf" srcId="{26794820-454B-47EC-8781-73064974B81D}" destId="{86879622-A652-4216-A69F-A7C07A7A0029}" srcOrd="0" destOrd="0" presId="urn:microsoft.com/office/officeart/2009/3/layout/HorizontalOrganizationChart"/>
    <dgm:cxn modelId="{9248B490-FC2A-4C9B-B502-FA5AAF349669}" srcId="{690DA0A6-FE0F-4721-8606-8415ED6117BB}" destId="{E41A589B-356D-4A88-9F90-E5EE58D85229}" srcOrd="0" destOrd="0" parTransId="{F4D93C96-46AE-4FF8-8773-19A734004157}" sibTransId="{D74AB8E1-73AB-454B-A314-5E92DDECD104}"/>
    <dgm:cxn modelId="{A0800E1D-3441-4156-8FC7-1A58DFBDB20E}" type="presOf" srcId="{B4B5F9AD-667D-4F50-9A87-F0674EE26C96}" destId="{88F98826-5A8D-4361-83AE-D7A0089A0E7F}" srcOrd="0" destOrd="0" presId="urn:microsoft.com/office/officeart/2009/3/layout/HorizontalOrganizationChart"/>
    <dgm:cxn modelId="{C450174A-1621-48FB-AB3C-FB8C90716A03}" type="presOf" srcId="{F5885084-4CC1-40CF-8AB8-253F806AE1C3}" destId="{68B944EF-CDC1-4D94-9849-25AA516019FE}" srcOrd="0" destOrd="0" presId="urn:microsoft.com/office/officeart/2009/3/layout/HorizontalOrganizationChart"/>
    <dgm:cxn modelId="{465DC6F7-D191-4C77-BE38-A280D9730787}" type="presOf" srcId="{02D2A900-A2D5-4918-B6E9-E735B35760E0}" destId="{66284DD4-5B25-4885-872B-3104FE1FF79C}" srcOrd="0" destOrd="0" presId="urn:microsoft.com/office/officeart/2009/3/layout/HorizontalOrganizationChart"/>
    <dgm:cxn modelId="{807BF9A2-85EC-46CA-A336-89654DDFB3E2}" type="presOf" srcId="{E1ACED45-4EFA-491E-88F0-9662D5D464FF}" destId="{AADF610B-A0AF-41ED-9CE0-4305F396C609}" srcOrd="1" destOrd="0" presId="urn:microsoft.com/office/officeart/2009/3/layout/HorizontalOrganizationChart"/>
    <dgm:cxn modelId="{C851739B-718A-40B1-A924-B03E4E35CFF5}" type="presOf" srcId="{E984DB04-027E-4209-8852-76228FABAF20}" destId="{E0B2C008-A09F-45B5-A2A7-D5D16993C798}" srcOrd="0" destOrd="0" presId="urn:microsoft.com/office/officeart/2009/3/layout/HorizontalOrganizationChart"/>
    <dgm:cxn modelId="{1A4F4DC1-151A-4C38-850E-2C18FAE10FFB}" type="presOf" srcId="{C67C06CF-B484-43D4-ABBB-E54A31493625}" destId="{33A10CF9-6A9A-42F1-B78F-0D1B91403D92}" srcOrd="0" destOrd="0" presId="urn:microsoft.com/office/officeart/2009/3/layout/HorizontalOrganizationChart"/>
    <dgm:cxn modelId="{8E954DFB-499B-484D-BCFE-89784C80D110}" srcId="{E41A589B-356D-4A88-9F90-E5EE58D85229}" destId="{E984DB04-027E-4209-8852-76228FABAF20}" srcOrd="1" destOrd="0" parTransId="{26794820-454B-47EC-8781-73064974B81D}" sibTransId="{5FCB5215-1EE0-4616-949F-759E9E52E25C}"/>
    <dgm:cxn modelId="{FF430F94-0AFA-40AE-9554-F9C312EBECAF}" type="presOf" srcId="{C476C630-F5A6-4E8C-A6CE-9AD3F93FBDA6}" destId="{6FA79A93-D864-4152-8F93-5E9CA7F9B302}" srcOrd="0" destOrd="0" presId="urn:microsoft.com/office/officeart/2009/3/layout/HorizontalOrganizationChart"/>
    <dgm:cxn modelId="{7B4F605F-1F6D-412B-A224-2C4E9571615B}" type="presOf" srcId="{C67C06CF-B484-43D4-ABBB-E54A31493625}" destId="{D5BC2377-71ED-4222-8528-BDB889FCEFA7}" srcOrd="1" destOrd="0" presId="urn:microsoft.com/office/officeart/2009/3/layout/HorizontalOrganizationChart"/>
    <dgm:cxn modelId="{42A47131-CD42-423D-9306-95D5207A2981}" type="presOf" srcId="{F5885084-4CC1-40CF-8AB8-253F806AE1C3}" destId="{AD11543A-58B6-4C3F-9DFE-6EA8607E81BC}" srcOrd="1" destOrd="0" presId="urn:microsoft.com/office/officeart/2009/3/layout/HorizontalOrganizationChart"/>
    <dgm:cxn modelId="{DEA1C227-6330-4881-9139-3E69C6493B66}" srcId="{E1ACED45-4EFA-491E-88F0-9662D5D464FF}" destId="{DEBDEDE4-F98A-4DB8-A04A-8D3E4CCF7532}" srcOrd="3" destOrd="0" parTransId="{8F5EBB5D-EF83-4E72-A933-069E3F3F1756}" sibTransId="{A4C44E78-29D1-43B7-917C-C08D06999AC7}"/>
    <dgm:cxn modelId="{47008A99-B81A-45EF-88D7-302A9B89C079}" type="presOf" srcId="{DEBDEDE4-F98A-4DB8-A04A-8D3E4CCF7532}" destId="{1FFDF334-793E-4372-A1A5-289B68EA37BF}" srcOrd="1" destOrd="0" presId="urn:microsoft.com/office/officeart/2009/3/layout/HorizontalOrganizationChart"/>
    <dgm:cxn modelId="{235A4547-1F07-4EC2-8ABF-064F16B27C30}" type="presOf" srcId="{E1ACED45-4EFA-491E-88F0-9662D5D464FF}" destId="{0EA2B470-64B3-4241-82EC-5E11198E514F}" srcOrd="0" destOrd="0" presId="urn:microsoft.com/office/officeart/2009/3/layout/HorizontalOrganizationChart"/>
    <dgm:cxn modelId="{8D72F673-3CAF-4137-89FE-AA1008D3D20D}" type="presOf" srcId="{8F5EBB5D-EF83-4E72-A933-069E3F3F1756}" destId="{8560604D-C075-4749-AB4E-2C96F49653CA}" srcOrd="0" destOrd="0" presId="urn:microsoft.com/office/officeart/2009/3/layout/HorizontalOrganizationChart"/>
    <dgm:cxn modelId="{DAED6862-C8C7-454A-97C3-A648129CE09E}" type="presOf" srcId="{02D2A900-A2D5-4918-B6E9-E735B35760E0}" destId="{C6CE028B-8D7F-4C9C-BA32-F6E2D84FD2CB}" srcOrd="1" destOrd="0" presId="urn:microsoft.com/office/officeart/2009/3/layout/HorizontalOrganizationChart"/>
    <dgm:cxn modelId="{BE33E511-A316-4882-970E-6920390230E9}" type="presOf" srcId="{EF99F75B-296F-4C38-B7EB-E7CA4B59B27A}" destId="{C20EEC67-000A-4410-86E2-086CA27D6FD2}" srcOrd="0" destOrd="0" presId="urn:microsoft.com/office/officeart/2009/3/layout/HorizontalOrganizationChart"/>
    <dgm:cxn modelId="{C1294775-FB82-4082-912E-EB0D1B965EB2}" type="presOf" srcId="{6B62ED7A-CBE0-4F2D-8B84-F32A2B56BCE3}" destId="{8841CA7F-6A5C-4404-BD58-06D59B4A7D59}" srcOrd="0" destOrd="0" presId="urn:microsoft.com/office/officeart/2009/3/layout/HorizontalOrganizationChart"/>
    <dgm:cxn modelId="{0A979A23-B726-4BA8-A607-6A84E03621A8}" srcId="{E1ACED45-4EFA-491E-88F0-9662D5D464FF}" destId="{C67C06CF-B484-43D4-ABBB-E54A31493625}" srcOrd="2" destOrd="0" parTransId="{C476C630-F5A6-4E8C-A6CE-9AD3F93FBDA6}" sibTransId="{B3F7AE76-54B1-452E-A88B-AEC672CE8D9D}"/>
    <dgm:cxn modelId="{1792A5EC-29A8-42F4-81AD-2518EE055B62}" type="presOf" srcId="{0F2584F5-17EC-4D9D-B556-254F9541D15C}" destId="{691E717A-0901-4A58-979F-7075A59BC462}" srcOrd="1" destOrd="0" presId="urn:microsoft.com/office/officeart/2009/3/layout/HorizontalOrganizationChart"/>
    <dgm:cxn modelId="{BD68915C-2258-489A-BA91-C4457C4128BA}" type="presOf" srcId="{7524E3E9-F806-4377-9190-F1665E2601C5}" destId="{C848CC7E-1825-4A19-BAF7-94053D92979F}" srcOrd="0" destOrd="0" presId="urn:microsoft.com/office/officeart/2009/3/layout/HorizontalOrganizationChart"/>
    <dgm:cxn modelId="{0B109F6F-F565-47C5-AAE2-294F0B1A21B5}" srcId="{E1ACED45-4EFA-491E-88F0-9662D5D464FF}" destId="{02D2A900-A2D5-4918-B6E9-E735B35760E0}" srcOrd="0" destOrd="0" parTransId="{6B62ED7A-CBE0-4F2D-8B84-F32A2B56BCE3}" sibTransId="{11BF9A63-9D58-4483-9939-D45A4EF85BB8}"/>
    <dgm:cxn modelId="{8B366346-5425-4FEC-A672-E65E7AD74495}" type="presOf" srcId="{0F2584F5-17EC-4D9D-B556-254F9541D15C}" destId="{0778E6CF-6831-492A-8A52-3BC6BC65AB9A}" srcOrd="0" destOrd="0" presId="urn:microsoft.com/office/officeart/2009/3/layout/HorizontalOrganizationChart"/>
    <dgm:cxn modelId="{E9C6B2CB-A61D-4978-94FC-C0481E69D748}" srcId="{E1ACED45-4EFA-491E-88F0-9662D5D464FF}" destId="{0F2584F5-17EC-4D9D-B556-254F9541D15C}" srcOrd="1" destOrd="0" parTransId="{EF99F75B-296F-4C38-B7EB-E7CA4B59B27A}" sibTransId="{35DAED54-72D5-422E-82D1-B23AA046E987}"/>
    <dgm:cxn modelId="{A53731F2-A3EA-4BA4-A4C6-EFD079E1ED32}" srcId="{E1ACED45-4EFA-491E-88F0-9662D5D464FF}" destId="{F5885084-4CC1-40CF-8AB8-253F806AE1C3}" srcOrd="4" destOrd="0" parTransId="{B4B5F9AD-667D-4F50-9A87-F0674EE26C96}" sibTransId="{D2265962-16E1-4510-8160-BE4B4E0710CE}"/>
    <dgm:cxn modelId="{97E9373B-E98D-40FE-849D-4787418E1703}" srcId="{E41A589B-356D-4A88-9F90-E5EE58D85229}" destId="{E1ACED45-4EFA-491E-88F0-9662D5D464FF}" srcOrd="0" destOrd="0" parTransId="{7524E3E9-F806-4377-9190-F1665E2601C5}" sibTransId="{FF491934-03E1-4634-812F-A1C889ADE7A6}"/>
    <dgm:cxn modelId="{ACEE1B1F-B16E-425F-B3AE-450EC51CE075}" type="presOf" srcId="{E41A589B-356D-4A88-9F90-E5EE58D85229}" destId="{009992F7-2A9E-43BE-9F93-48DC10856295}" srcOrd="0" destOrd="0" presId="urn:microsoft.com/office/officeart/2009/3/layout/HorizontalOrganizationChart"/>
    <dgm:cxn modelId="{96DF7691-36EB-486B-88F4-9C672C975009}" type="presParOf" srcId="{D262C120-49AC-4FAA-874A-EBDC0D48A494}" destId="{11E57B6F-88C7-4FE9-BBD5-5A9003260FFE}" srcOrd="0" destOrd="0" presId="urn:microsoft.com/office/officeart/2009/3/layout/HorizontalOrganizationChart"/>
    <dgm:cxn modelId="{4C594413-58BC-4245-8608-3C98AF6612EE}" type="presParOf" srcId="{11E57B6F-88C7-4FE9-BBD5-5A9003260FFE}" destId="{9DCBE435-08F9-40FB-9CED-DD81A5842B01}" srcOrd="0" destOrd="0" presId="urn:microsoft.com/office/officeart/2009/3/layout/HorizontalOrganizationChart"/>
    <dgm:cxn modelId="{28AB8EC3-2B19-4CCC-8482-30B0894191FB}" type="presParOf" srcId="{9DCBE435-08F9-40FB-9CED-DD81A5842B01}" destId="{009992F7-2A9E-43BE-9F93-48DC10856295}" srcOrd="0" destOrd="0" presId="urn:microsoft.com/office/officeart/2009/3/layout/HorizontalOrganizationChart"/>
    <dgm:cxn modelId="{81AC2600-3254-4E18-9C9A-B44D8586E9FE}" type="presParOf" srcId="{9DCBE435-08F9-40FB-9CED-DD81A5842B01}" destId="{37F61DDB-6104-41B2-A21A-98638E186716}" srcOrd="1" destOrd="0" presId="urn:microsoft.com/office/officeart/2009/3/layout/HorizontalOrganizationChart"/>
    <dgm:cxn modelId="{ED82A865-D731-4ED4-AD45-F3CB57D0F79F}" type="presParOf" srcId="{11E57B6F-88C7-4FE9-BBD5-5A9003260FFE}" destId="{7F95AF5E-CFF2-48F6-AFB2-D9E55223F1BF}" srcOrd="1" destOrd="0" presId="urn:microsoft.com/office/officeart/2009/3/layout/HorizontalOrganizationChart"/>
    <dgm:cxn modelId="{51550516-BE32-4B79-8948-AFA463F4BC52}" type="presParOf" srcId="{7F95AF5E-CFF2-48F6-AFB2-D9E55223F1BF}" destId="{C848CC7E-1825-4A19-BAF7-94053D92979F}" srcOrd="0" destOrd="0" presId="urn:microsoft.com/office/officeart/2009/3/layout/HorizontalOrganizationChart"/>
    <dgm:cxn modelId="{1C9F6ECF-F0E2-4250-88D3-05A25D7D4C72}" type="presParOf" srcId="{7F95AF5E-CFF2-48F6-AFB2-D9E55223F1BF}" destId="{CF0D113E-241A-4ADB-8DA8-9A7C9F308E4D}" srcOrd="1" destOrd="0" presId="urn:microsoft.com/office/officeart/2009/3/layout/HorizontalOrganizationChart"/>
    <dgm:cxn modelId="{1A2D9F28-FAAA-46C9-800E-7A4E38AAA6B7}" type="presParOf" srcId="{CF0D113E-241A-4ADB-8DA8-9A7C9F308E4D}" destId="{DBBC4AC8-4C9E-4CAD-91AA-489CD5FD8C65}" srcOrd="0" destOrd="0" presId="urn:microsoft.com/office/officeart/2009/3/layout/HorizontalOrganizationChart"/>
    <dgm:cxn modelId="{A52398FB-8D67-4098-B73C-0708C0267594}" type="presParOf" srcId="{DBBC4AC8-4C9E-4CAD-91AA-489CD5FD8C65}" destId="{0EA2B470-64B3-4241-82EC-5E11198E514F}" srcOrd="0" destOrd="0" presId="urn:microsoft.com/office/officeart/2009/3/layout/HorizontalOrganizationChart"/>
    <dgm:cxn modelId="{8405C701-CBEC-4EB8-B36B-50C878F198BA}" type="presParOf" srcId="{DBBC4AC8-4C9E-4CAD-91AA-489CD5FD8C65}" destId="{AADF610B-A0AF-41ED-9CE0-4305F396C609}" srcOrd="1" destOrd="0" presId="urn:microsoft.com/office/officeart/2009/3/layout/HorizontalOrganizationChart"/>
    <dgm:cxn modelId="{D8265E20-E59D-4084-B868-3DCE4896BDF8}" type="presParOf" srcId="{CF0D113E-241A-4ADB-8DA8-9A7C9F308E4D}" destId="{948A6DED-5088-4979-95CB-B862419B0FB1}" srcOrd="1" destOrd="0" presId="urn:microsoft.com/office/officeart/2009/3/layout/HorizontalOrganizationChart"/>
    <dgm:cxn modelId="{0E0F2371-4F0B-4BC5-A27B-0D3B83B27C51}" type="presParOf" srcId="{948A6DED-5088-4979-95CB-B862419B0FB1}" destId="{8841CA7F-6A5C-4404-BD58-06D59B4A7D59}" srcOrd="0" destOrd="0" presId="urn:microsoft.com/office/officeart/2009/3/layout/HorizontalOrganizationChart"/>
    <dgm:cxn modelId="{45B4144D-D747-4F9E-860D-8BB6D26782FB}" type="presParOf" srcId="{948A6DED-5088-4979-95CB-B862419B0FB1}" destId="{60AFEA76-0A42-4A24-BD21-E4E847BEBB50}" srcOrd="1" destOrd="0" presId="urn:microsoft.com/office/officeart/2009/3/layout/HorizontalOrganizationChart"/>
    <dgm:cxn modelId="{23DFDE73-D9C8-4606-9930-917E934D59C1}" type="presParOf" srcId="{60AFEA76-0A42-4A24-BD21-E4E847BEBB50}" destId="{4BDDE3F9-9BC8-43FE-928C-7C35662EDD03}" srcOrd="0" destOrd="0" presId="urn:microsoft.com/office/officeart/2009/3/layout/HorizontalOrganizationChart"/>
    <dgm:cxn modelId="{FD3573B5-4ED5-49F2-ADC5-6FB91C2E4B16}" type="presParOf" srcId="{4BDDE3F9-9BC8-43FE-928C-7C35662EDD03}" destId="{66284DD4-5B25-4885-872B-3104FE1FF79C}" srcOrd="0" destOrd="0" presId="urn:microsoft.com/office/officeart/2009/3/layout/HorizontalOrganizationChart"/>
    <dgm:cxn modelId="{868F4DF2-6242-4FAF-9A49-7EFD47819325}" type="presParOf" srcId="{4BDDE3F9-9BC8-43FE-928C-7C35662EDD03}" destId="{C6CE028B-8D7F-4C9C-BA32-F6E2D84FD2CB}" srcOrd="1" destOrd="0" presId="urn:microsoft.com/office/officeart/2009/3/layout/HorizontalOrganizationChart"/>
    <dgm:cxn modelId="{152F7E5D-CECC-4132-8E27-1BA1BE72F786}" type="presParOf" srcId="{60AFEA76-0A42-4A24-BD21-E4E847BEBB50}" destId="{D1E46F79-5DA6-48D1-BCEF-C6AC050220C2}" srcOrd="1" destOrd="0" presId="urn:microsoft.com/office/officeart/2009/3/layout/HorizontalOrganizationChart"/>
    <dgm:cxn modelId="{9807107B-4952-4D18-84D2-3FDFFC5A06E7}" type="presParOf" srcId="{60AFEA76-0A42-4A24-BD21-E4E847BEBB50}" destId="{D4AE5B62-0024-42E2-A3C3-1DD3DBE388DA}" srcOrd="2" destOrd="0" presId="urn:microsoft.com/office/officeart/2009/3/layout/HorizontalOrganizationChart"/>
    <dgm:cxn modelId="{629B3AA6-F2D4-4AAF-B62D-67E70B9A421F}" type="presParOf" srcId="{948A6DED-5088-4979-95CB-B862419B0FB1}" destId="{C20EEC67-000A-4410-86E2-086CA27D6FD2}" srcOrd="2" destOrd="0" presId="urn:microsoft.com/office/officeart/2009/3/layout/HorizontalOrganizationChart"/>
    <dgm:cxn modelId="{4BF404E2-7C0C-4CD5-9C7A-5C210F999457}" type="presParOf" srcId="{948A6DED-5088-4979-95CB-B862419B0FB1}" destId="{FC11B439-D45E-45EF-950D-47D3327B0239}" srcOrd="3" destOrd="0" presId="urn:microsoft.com/office/officeart/2009/3/layout/HorizontalOrganizationChart"/>
    <dgm:cxn modelId="{171C52D1-CC69-4512-8B83-80F6BC92263D}" type="presParOf" srcId="{FC11B439-D45E-45EF-950D-47D3327B0239}" destId="{4EB3FB71-CF5A-454D-9159-C5B954228491}" srcOrd="0" destOrd="0" presId="urn:microsoft.com/office/officeart/2009/3/layout/HorizontalOrganizationChart"/>
    <dgm:cxn modelId="{1B1E0BC7-8D2B-4F23-8D67-1AD1557E5C0D}" type="presParOf" srcId="{4EB3FB71-CF5A-454D-9159-C5B954228491}" destId="{0778E6CF-6831-492A-8A52-3BC6BC65AB9A}" srcOrd="0" destOrd="0" presId="urn:microsoft.com/office/officeart/2009/3/layout/HorizontalOrganizationChart"/>
    <dgm:cxn modelId="{0F501E73-5321-41F1-940C-6A9EB049547D}" type="presParOf" srcId="{4EB3FB71-CF5A-454D-9159-C5B954228491}" destId="{691E717A-0901-4A58-979F-7075A59BC462}" srcOrd="1" destOrd="0" presId="urn:microsoft.com/office/officeart/2009/3/layout/HorizontalOrganizationChart"/>
    <dgm:cxn modelId="{93604C67-AB19-4575-8371-C7C73C1121FE}" type="presParOf" srcId="{FC11B439-D45E-45EF-950D-47D3327B0239}" destId="{6317C895-0885-401D-BB80-1423A8ED5B44}" srcOrd="1" destOrd="0" presId="urn:microsoft.com/office/officeart/2009/3/layout/HorizontalOrganizationChart"/>
    <dgm:cxn modelId="{2F97496B-E9F6-46C0-9A08-919D67E800E6}" type="presParOf" srcId="{FC11B439-D45E-45EF-950D-47D3327B0239}" destId="{0E33C7BC-2ACB-4602-BCA0-F890EDDAA375}" srcOrd="2" destOrd="0" presId="urn:microsoft.com/office/officeart/2009/3/layout/HorizontalOrganizationChart"/>
    <dgm:cxn modelId="{3C650371-96C4-4E96-97D4-05057D68E873}" type="presParOf" srcId="{948A6DED-5088-4979-95CB-B862419B0FB1}" destId="{6FA79A93-D864-4152-8F93-5E9CA7F9B302}" srcOrd="4" destOrd="0" presId="urn:microsoft.com/office/officeart/2009/3/layout/HorizontalOrganizationChart"/>
    <dgm:cxn modelId="{FBA969C6-5AEC-48B8-BE12-79FE61F6BEBF}" type="presParOf" srcId="{948A6DED-5088-4979-95CB-B862419B0FB1}" destId="{13E4B4A7-5C6C-4CF2-82DC-DD95588A34C4}" srcOrd="5" destOrd="0" presId="urn:microsoft.com/office/officeart/2009/3/layout/HorizontalOrganizationChart"/>
    <dgm:cxn modelId="{FA770EF3-FF5E-4202-8F84-6548E5475AEF}" type="presParOf" srcId="{13E4B4A7-5C6C-4CF2-82DC-DD95588A34C4}" destId="{FBD1CD12-5A0B-4821-A264-71C3D915A0A7}" srcOrd="0" destOrd="0" presId="urn:microsoft.com/office/officeart/2009/3/layout/HorizontalOrganizationChart"/>
    <dgm:cxn modelId="{0CFD977D-5EF5-4A92-8CB7-3459B1F6A9FF}" type="presParOf" srcId="{FBD1CD12-5A0B-4821-A264-71C3D915A0A7}" destId="{33A10CF9-6A9A-42F1-B78F-0D1B91403D92}" srcOrd="0" destOrd="0" presId="urn:microsoft.com/office/officeart/2009/3/layout/HorizontalOrganizationChart"/>
    <dgm:cxn modelId="{361D8414-D509-45BF-A426-3787CD7890CC}" type="presParOf" srcId="{FBD1CD12-5A0B-4821-A264-71C3D915A0A7}" destId="{D5BC2377-71ED-4222-8528-BDB889FCEFA7}" srcOrd="1" destOrd="0" presId="urn:microsoft.com/office/officeart/2009/3/layout/HorizontalOrganizationChart"/>
    <dgm:cxn modelId="{83DA4A08-2391-4F9A-BD01-8FBEA5C19A18}" type="presParOf" srcId="{13E4B4A7-5C6C-4CF2-82DC-DD95588A34C4}" destId="{6B74B729-D3F4-426E-A1E0-63E095E2F43E}" srcOrd="1" destOrd="0" presId="urn:microsoft.com/office/officeart/2009/3/layout/HorizontalOrganizationChart"/>
    <dgm:cxn modelId="{D63A962A-6510-44B9-902D-F4A8E4DBDACF}" type="presParOf" srcId="{13E4B4A7-5C6C-4CF2-82DC-DD95588A34C4}" destId="{418BD351-BF93-467C-BFEA-38EDFD5C8D41}" srcOrd="2" destOrd="0" presId="urn:microsoft.com/office/officeart/2009/3/layout/HorizontalOrganizationChart"/>
    <dgm:cxn modelId="{76BABC4D-0344-4434-88B5-C2D20D41EBAF}" type="presParOf" srcId="{948A6DED-5088-4979-95CB-B862419B0FB1}" destId="{8560604D-C075-4749-AB4E-2C96F49653CA}" srcOrd="6" destOrd="0" presId="urn:microsoft.com/office/officeart/2009/3/layout/HorizontalOrganizationChart"/>
    <dgm:cxn modelId="{D22E4C67-52A6-4EBB-948E-D6AB2628C6BC}" type="presParOf" srcId="{948A6DED-5088-4979-95CB-B862419B0FB1}" destId="{30F3F348-C664-4EFE-8D7A-8127E27E3DCE}" srcOrd="7" destOrd="0" presId="urn:microsoft.com/office/officeart/2009/3/layout/HorizontalOrganizationChart"/>
    <dgm:cxn modelId="{DCE9DE5C-68D3-452D-AFAF-81B9FC267CEC}" type="presParOf" srcId="{30F3F348-C664-4EFE-8D7A-8127E27E3DCE}" destId="{A9643154-1F0D-4AF3-8140-AF1CE1F2DCBA}" srcOrd="0" destOrd="0" presId="urn:microsoft.com/office/officeart/2009/3/layout/HorizontalOrganizationChart"/>
    <dgm:cxn modelId="{D194F8BE-920F-4768-A4CB-348B057F8F3B}" type="presParOf" srcId="{A9643154-1F0D-4AF3-8140-AF1CE1F2DCBA}" destId="{7ABE45FE-8BCD-4092-B5AB-E6AD0E68CAF4}" srcOrd="0" destOrd="0" presId="urn:microsoft.com/office/officeart/2009/3/layout/HorizontalOrganizationChart"/>
    <dgm:cxn modelId="{7780C62D-36E3-4AE1-8944-2A9A401E14E8}" type="presParOf" srcId="{A9643154-1F0D-4AF3-8140-AF1CE1F2DCBA}" destId="{1FFDF334-793E-4372-A1A5-289B68EA37BF}" srcOrd="1" destOrd="0" presId="urn:microsoft.com/office/officeart/2009/3/layout/HorizontalOrganizationChart"/>
    <dgm:cxn modelId="{D0257BCE-7975-4BB2-9F11-6B6265A14A8D}" type="presParOf" srcId="{30F3F348-C664-4EFE-8D7A-8127E27E3DCE}" destId="{540A1551-272F-4C5A-8619-ACE7E255BC54}" srcOrd="1" destOrd="0" presId="urn:microsoft.com/office/officeart/2009/3/layout/HorizontalOrganizationChart"/>
    <dgm:cxn modelId="{FE56B0A4-3BE8-4B8B-A164-09C8EBF1EC2B}" type="presParOf" srcId="{30F3F348-C664-4EFE-8D7A-8127E27E3DCE}" destId="{75ABB440-20DA-447F-8155-ED1B2FC91712}" srcOrd="2" destOrd="0" presId="urn:microsoft.com/office/officeart/2009/3/layout/HorizontalOrganizationChart"/>
    <dgm:cxn modelId="{2F0D154B-49D2-4A64-93CF-8CC26D24E7E8}" type="presParOf" srcId="{948A6DED-5088-4979-95CB-B862419B0FB1}" destId="{88F98826-5A8D-4361-83AE-D7A0089A0E7F}" srcOrd="8" destOrd="0" presId="urn:microsoft.com/office/officeart/2009/3/layout/HorizontalOrganizationChart"/>
    <dgm:cxn modelId="{BF9CBFED-9F98-49EE-A090-BE80AC93D9F0}" type="presParOf" srcId="{948A6DED-5088-4979-95CB-B862419B0FB1}" destId="{D055D94B-D234-406D-A887-0184BF283632}" srcOrd="9" destOrd="0" presId="urn:microsoft.com/office/officeart/2009/3/layout/HorizontalOrganizationChart"/>
    <dgm:cxn modelId="{123D7FB3-4D10-4EA5-9D38-1C753F836E7D}" type="presParOf" srcId="{D055D94B-D234-406D-A887-0184BF283632}" destId="{077971E2-A081-4479-9E81-87A07E975494}" srcOrd="0" destOrd="0" presId="urn:microsoft.com/office/officeart/2009/3/layout/HorizontalOrganizationChart"/>
    <dgm:cxn modelId="{EF69BBDF-3857-4E59-9FD2-0AE7C282B4B1}" type="presParOf" srcId="{077971E2-A081-4479-9E81-87A07E975494}" destId="{68B944EF-CDC1-4D94-9849-25AA516019FE}" srcOrd="0" destOrd="0" presId="urn:microsoft.com/office/officeart/2009/3/layout/HorizontalOrganizationChart"/>
    <dgm:cxn modelId="{001C112E-73E9-4E38-891A-3723C5BFDB8B}" type="presParOf" srcId="{077971E2-A081-4479-9E81-87A07E975494}" destId="{AD11543A-58B6-4C3F-9DFE-6EA8607E81BC}" srcOrd="1" destOrd="0" presId="urn:microsoft.com/office/officeart/2009/3/layout/HorizontalOrganizationChart"/>
    <dgm:cxn modelId="{8CB3BFDB-BFBD-42F9-AC9D-F682108C53B4}" type="presParOf" srcId="{D055D94B-D234-406D-A887-0184BF283632}" destId="{F7EC2C6A-4436-4B00-B37D-21799AEA5472}" srcOrd="1" destOrd="0" presId="urn:microsoft.com/office/officeart/2009/3/layout/HorizontalOrganizationChart"/>
    <dgm:cxn modelId="{8DAE9CBD-9843-4445-B65B-A9F78EE446CA}" type="presParOf" srcId="{D055D94B-D234-406D-A887-0184BF283632}" destId="{EDD1127C-4F89-47A3-B69E-7E2822EA2F58}" srcOrd="2" destOrd="0" presId="urn:microsoft.com/office/officeart/2009/3/layout/HorizontalOrganizationChart"/>
    <dgm:cxn modelId="{A588F40A-880A-4B38-8B2A-5D6D25E791C5}" type="presParOf" srcId="{CF0D113E-241A-4ADB-8DA8-9A7C9F308E4D}" destId="{13498DBC-4C9C-4254-94F6-143650F0355E}" srcOrd="2" destOrd="0" presId="urn:microsoft.com/office/officeart/2009/3/layout/HorizontalOrganizationChart"/>
    <dgm:cxn modelId="{C715F3C2-2BA7-4656-B66E-B6379AB4EB50}" type="presParOf" srcId="{7F95AF5E-CFF2-48F6-AFB2-D9E55223F1BF}" destId="{86879622-A652-4216-A69F-A7C07A7A0029}" srcOrd="2" destOrd="0" presId="urn:microsoft.com/office/officeart/2009/3/layout/HorizontalOrganizationChart"/>
    <dgm:cxn modelId="{13A56D05-E528-4794-A0BF-713136A37F26}" type="presParOf" srcId="{7F95AF5E-CFF2-48F6-AFB2-D9E55223F1BF}" destId="{988451EA-12DF-4113-A81C-A34990A95DDF}" srcOrd="3" destOrd="0" presId="urn:microsoft.com/office/officeart/2009/3/layout/HorizontalOrganizationChart"/>
    <dgm:cxn modelId="{1BA82DF8-AC76-4DD9-8B10-3044D7A8215C}" type="presParOf" srcId="{988451EA-12DF-4113-A81C-A34990A95DDF}" destId="{2E16A7F9-D159-4C3E-824E-885CD5041122}" srcOrd="0" destOrd="0" presId="urn:microsoft.com/office/officeart/2009/3/layout/HorizontalOrganizationChart"/>
    <dgm:cxn modelId="{D53A5C64-CCFF-4103-9D95-663315EDC52F}" type="presParOf" srcId="{2E16A7F9-D159-4C3E-824E-885CD5041122}" destId="{E0B2C008-A09F-45B5-A2A7-D5D16993C798}" srcOrd="0" destOrd="0" presId="urn:microsoft.com/office/officeart/2009/3/layout/HorizontalOrganizationChart"/>
    <dgm:cxn modelId="{D3304BB4-A312-4287-AE04-89381C2E0A11}" type="presParOf" srcId="{2E16A7F9-D159-4C3E-824E-885CD5041122}" destId="{7F59330A-6598-47EF-B0DC-032597D851DA}" srcOrd="1" destOrd="0" presId="urn:microsoft.com/office/officeart/2009/3/layout/HorizontalOrganizationChart"/>
    <dgm:cxn modelId="{DE96AAE4-7FEA-4CE0-80A6-A4F3BDDC8F94}" type="presParOf" srcId="{988451EA-12DF-4113-A81C-A34990A95DDF}" destId="{90549268-06D9-4964-A2B8-F197B4DB9554}" srcOrd="1" destOrd="0" presId="urn:microsoft.com/office/officeart/2009/3/layout/HorizontalOrganizationChart"/>
    <dgm:cxn modelId="{DFCE34D0-B1A3-4B6A-8305-18CFA388F370}" type="presParOf" srcId="{988451EA-12DF-4113-A81C-A34990A95DDF}" destId="{C3E9DC6E-A91A-4B9F-9BDC-7025F7BBCFF0}" srcOrd="2" destOrd="0" presId="urn:microsoft.com/office/officeart/2009/3/layout/HorizontalOrganizationChart"/>
    <dgm:cxn modelId="{907BE747-4499-4414-A752-EB0273FB7259}" type="presParOf" srcId="{11E57B6F-88C7-4FE9-BBD5-5A9003260FFE}" destId="{413E8C81-FDAD-4DAB-8C8D-C5859540EA69}" srcOrd="2" destOrd="0" presId="urn:microsoft.com/office/officeart/2009/3/layout/HorizontalOrganizationChar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90DA0A6-FE0F-4721-8606-8415ED6117BB}" type="doc">
      <dgm:prSet loTypeId="urn:microsoft.com/office/officeart/2009/3/layout/HorizontalOrganizationChart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E41A589B-356D-4A88-9F90-E5EE58D85229}">
      <dgm:prSet phldrT="[Text]" custT="1"/>
      <dgm:spPr>
        <a:solidFill>
          <a:schemeClr val="accent1">
            <a:lumMod val="60000"/>
            <a:lumOff val="40000"/>
          </a:schemeClr>
        </a:solidFill>
        <a:ln>
          <a:noFill/>
        </a:ln>
      </dgm:spPr>
      <dgm:t>
        <a:bodyPr/>
        <a:lstStyle/>
        <a:p>
          <a:r>
            <a:rPr lang="cs-CZ" sz="20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Druhy nýtování</a:t>
          </a:r>
          <a:endParaRPr lang="cs-CZ" sz="2000" b="1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  <dgm:extLst>
        <a:ext uri="{E40237B7-FDA0-4F09-8148-C483321AD2D9}">
          <dgm14:cNvPr xmlns="" xmlns:dgm14="http://schemas.microsoft.com/office/drawing/2010/diagram" id="0" name="">
            <a:hlinkHover xmlns:r="http://schemas.openxmlformats.org/officeDocument/2006/relationships" r:id="" action="ppaction://noaction" highlightClick="1"/>
          </dgm14:cNvPr>
        </a:ext>
      </dgm:extLst>
    </dgm:pt>
    <dgm:pt modelId="{F4D93C96-46AE-4FF8-8773-19A734004157}" type="parTrans" cxnId="{9248B490-FC2A-4C9B-B502-FA5AAF349669}">
      <dgm:prSet/>
      <dgm:spPr/>
      <dgm:t>
        <a:bodyPr/>
        <a:lstStyle/>
        <a:p>
          <a:endParaRPr lang="cs-CZ"/>
        </a:p>
      </dgm:t>
    </dgm:pt>
    <dgm:pt modelId="{D74AB8E1-73AB-454B-A314-5E92DDECD104}" type="sibTrans" cxnId="{9248B490-FC2A-4C9B-B502-FA5AAF349669}">
      <dgm:prSet/>
      <dgm:spPr/>
      <dgm:t>
        <a:bodyPr/>
        <a:lstStyle/>
        <a:p>
          <a:endParaRPr lang="cs-CZ"/>
        </a:p>
      </dgm:t>
    </dgm:pt>
    <dgm:pt modelId="{E1ACED45-4EFA-491E-88F0-9662D5D464FF}">
      <dgm:prSet phldrT="[Text]" custT="1"/>
      <dgm:spPr>
        <a:solidFill>
          <a:schemeClr val="tx1"/>
        </a:solidFill>
      </dgm:spPr>
      <dgm:t>
        <a:bodyPr/>
        <a:lstStyle/>
        <a:p>
          <a:r>
            <a:rPr lang="cs-CZ" sz="1800" b="1" dirty="0" smtClean="0">
              <a:latin typeface="Arial" pitchFamily="34" charset="0"/>
              <a:cs typeface="Arial" pitchFamily="34" charset="0"/>
            </a:rPr>
            <a:t>plechů</a:t>
          </a:r>
          <a:endParaRPr lang="cs-CZ" sz="1600" b="0" dirty="0">
            <a:latin typeface="Arial" pitchFamily="34" charset="0"/>
            <a:cs typeface="Arial" pitchFamily="34" charset="0"/>
          </a:endParaRPr>
        </a:p>
      </dgm:t>
    </dgm:pt>
    <dgm:pt modelId="{7524E3E9-F806-4377-9190-F1665E2601C5}" type="parTrans" cxnId="{97E9373B-E98D-40FE-849D-4787418E1703}">
      <dgm:prSet/>
      <dgm:spPr/>
      <dgm:t>
        <a:bodyPr/>
        <a:lstStyle/>
        <a:p>
          <a:endParaRPr lang="cs-CZ"/>
        </a:p>
      </dgm:t>
    </dgm:pt>
    <dgm:pt modelId="{FF491934-03E1-4634-812F-A1C889ADE7A6}" type="sibTrans" cxnId="{97E9373B-E98D-40FE-849D-4787418E1703}">
      <dgm:prSet/>
      <dgm:spPr/>
      <dgm:t>
        <a:bodyPr/>
        <a:lstStyle/>
        <a:p>
          <a:endParaRPr lang="cs-CZ"/>
        </a:p>
      </dgm:t>
    </dgm:pt>
    <dgm:pt modelId="{E984DB04-027E-4209-8852-76228FABAF20}">
      <dgm:prSet phldrT="[Text]" custT="1"/>
      <dgm:spPr>
        <a:solidFill>
          <a:schemeClr val="tx1"/>
        </a:solidFill>
      </dgm:spPr>
      <dgm:t>
        <a:bodyPr/>
        <a:lstStyle/>
        <a:p>
          <a:r>
            <a:rPr lang="cs-CZ" sz="1800" b="1" dirty="0" smtClean="0">
              <a:latin typeface="Arial" pitchFamily="34" charset="0"/>
              <a:cs typeface="Arial" pitchFamily="34" charset="0"/>
            </a:rPr>
            <a:t>pevné</a:t>
          </a:r>
          <a:endParaRPr lang="cs-CZ" sz="1800" b="1" dirty="0">
            <a:latin typeface="Arial" pitchFamily="34" charset="0"/>
            <a:cs typeface="Arial" pitchFamily="34" charset="0"/>
          </a:endParaRPr>
        </a:p>
      </dgm:t>
    </dgm:pt>
    <dgm:pt modelId="{26794820-454B-47EC-8781-73064974B81D}" type="parTrans" cxnId="{8E954DFB-499B-484D-BCFE-89784C80D110}">
      <dgm:prSet/>
      <dgm:spPr/>
      <dgm:t>
        <a:bodyPr/>
        <a:lstStyle/>
        <a:p>
          <a:endParaRPr lang="cs-CZ"/>
        </a:p>
      </dgm:t>
    </dgm:pt>
    <dgm:pt modelId="{5FCB5215-1EE0-4616-949F-759E9E52E25C}" type="sibTrans" cxnId="{8E954DFB-499B-484D-BCFE-89784C80D110}">
      <dgm:prSet/>
      <dgm:spPr/>
      <dgm:t>
        <a:bodyPr/>
        <a:lstStyle/>
        <a:p>
          <a:endParaRPr lang="cs-CZ"/>
        </a:p>
      </dgm:t>
    </dgm:pt>
    <dgm:pt modelId="{02D2A900-A2D5-4918-B6E9-E735B35760E0}">
      <dgm:prSet custT="1"/>
      <dgm:spPr/>
      <dgm:t>
        <a:bodyPr/>
        <a:lstStyle/>
        <a:p>
          <a:r>
            <a:rPr lang="cs-CZ" sz="1800" b="1" dirty="0" smtClean="0">
              <a:latin typeface="Arial" pitchFamily="34" charset="0"/>
              <a:cs typeface="Arial" pitchFamily="34" charset="0"/>
            </a:rPr>
            <a:t>jednořadé</a:t>
          </a:r>
          <a:endParaRPr lang="cs-CZ" sz="1800" b="1" dirty="0">
            <a:latin typeface="Arial" pitchFamily="34" charset="0"/>
            <a:cs typeface="Arial" pitchFamily="34" charset="0"/>
          </a:endParaRPr>
        </a:p>
      </dgm:t>
    </dgm:pt>
    <dgm:pt modelId="{6B62ED7A-CBE0-4F2D-8B84-F32A2B56BCE3}" type="parTrans" cxnId="{0B109F6F-F565-47C5-AAE2-294F0B1A21B5}">
      <dgm:prSet/>
      <dgm:spPr/>
      <dgm:t>
        <a:bodyPr/>
        <a:lstStyle/>
        <a:p>
          <a:endParaRPr lang="cs-CZ"/>
        </a:p>
      </dgm:t>
    </dgm:pt>
    <dgm:pt modelId="{11BF9A63-9D58-4483-9939-D45A4EF85BB8}" type="sibTrans" cxnId="{0B109F6F-F565-47C5-AAE2-294F0B1A21B5}">
      <dgm:prSet/>
      <dgm:spPr/>
      <dgm:t>
        <a:bodyPr/>
        <a:lstStyle/>
        <a:p>
          <a:endParaRPr lang="cs-CZ"/>
        </a:p>
      </dgm:t>
    </dgm:pt>
    <dgm:pt modelId="{0F2584F5-17EC-4D9D-B556-254F9541D15C}">
      <dgm:prSet custT="1"/>
      <dgm:spPr/>
      <dgm:t>
        <a:bodyPr/>
        <a:lstStyle/>
        <a:p>
          <a:r>
            <a:rPr lang="cs-CZ" sz="1800" b="1" dirty="0" smtClean="0">
              <a:latin typeface="Arial" pitchFamily="34" charset="0"/>
              <a:cs typeface="Arial" pitchFamily="34" charset="0"/>
            </a:rPr>
            <a:t>dvouřadé</a:t>
          </a:r>
          <a:endParaRPr lang="cs-CZ" sz="1800" b="1" dirty="0">
            <a:latin typeface="Arial" pitchFamily="34" charset="0"/>
            <a:cs typeface="Arial" pitchFamily="34" charset="0"/>
          </a:endParaRPr>
        </a:p>
      </dgm:t>
    </dgm:pt>
    <dgm:pt modelId="{EF99F75B-296F-4C38-B7EB-E7CA4B59B27A}" type="parTrans" cxnId="{E9C6B2CB-A61D-4978-94FC-C0481E69D748}">
      <dgm:prSet/>
      <dgm:spPr/>
      <dgm:t>
        <a:bodyPr/>
        <a:lstStyle/>
        <a:p>
          <a:endParaRPr lang="cs-CZ"/>
        </a:p>
      </dgm:t>
    </dgm:pt>
    <dgm:pt modelId="{35DAED54-72D5-422E-82D1-B23AA046E987}" type="sibTrans" cxnId="{E9C6B2CB-A61D-4978-94FC-C0481E69D748}">
      <dgm:prSet/>
      <dgm:spPr/>
      <dgm:t>
        <a:bodyPr/>
        <a:lstStyle/>
        <a:p>
          <a:endParaRPr lang="cs-CZ"/>
        </a:p>
      </dgm:t>
    </dgm:pt>
    <dgm:pt modelId="{C67C06CF-B484-43D4-ABBB-E54A31493625}">
      <dgm:prSet custT="1"/>
      <dgm:spPr/>
      <dgm:t>
        <a:bodyPr/>
        <a:lstStyle/>
        <a:p>
          <a:r>
            <a:rPr lang="cs-CZ" sz="1800" b="1" dirty="0" smtClean="0">
              <a:latin typeface="Arial" pitchFamily="34" charset="0"/>
              <a:cs typeface="Arial" pitchFamily="34" charset="0"/>
            </a:rPr>
            <a:t>trojřadé</a:t>
          </a:r>
          <a:endParaRPr lang="cs-CZ" sz="1800" b="1" dirty="0">
            <a:latin typeface="Arial" pitchFamily="34" charset="0"/>
            <a:cs typeface="Arial" pitchFamily="34" charset="0"/>
          </a:endParaRPr>
        </a:p>
      </dgm:t>
    </dgm:pt>
    <dgm:pt modelId="{C476C630-F5A6-4E8C-A6CE-9AD3F93FBDA6}" type="parTrans" cxnId="{0A979A23-B726-4BA8-A607-6A84E03621A8}">
      <dgm:prSet/>
      <dgm:spPr/>
      <dgm:t>
        <a:bodyPr/>
        <a:lstStyle/>
        <a:p>
          <a:endParaRPr lang="cs-CZ"/>
        </a:p>
      </dgm:t>
    </dgm:pt>
    <dgm:pt modelId="{B3F7AE76-54B1-452E-A88B-AEC672CE8D9D}" type="sibTrans" cxnId="{0A979A23-B726-4BA8-A607-6A84E03621A8}">
      <dgm:prSet/>
      <dgm:spPr/>
      <dgm:t>
        <a:bodyPr/>
        <a:lstStyle/>
        <a:p>
          <a:endParaRPr lang="cs-CZ"/>
        </a:p>
      </dgm:t>
    </dgm:pt>
    <dgm:pt modelId="{DEBDEDE4-F98A-4DB8-A04A-8D3E4CCF7532}">
      <dgm:prSet custT="1"/>
      <dgm:spPr/>
      <dgm:t>
        <a:bodyPr/>
        <a:lstStyle/>
        <a:p>
          <a:r>
            <a:rPr lang="cs-CZ" sz="1800" b="1" dirty="0" smtClean="0">
              <a:latin typeface="Arial" pitchFamily="34" charset="0"/>
              <a:cs typeface="Arial" pitchFamily="34" charset="0"/>
            </a:rPr>
            <a:t>kotlový</a:t>
          </a:r>
        </a:p>
      </dgm:t>
    </dgm:pt>
    <dgm:pt modelId="{8F5EBB5D-EF83-4E72-A933-069E3F3F1756}" type="parTrans" cxnId="{DEA1C227-6330-4881-9139-3E69C6493B66}">
      <dgm:prSet/>
      <dgm:spPr/>
      <dgm:t>
        <a:bodyPr/>
        <a:lstStyle/>
        <a:p>
          <a:endParaRPr lang="cs-CZ"/>
        </a:p>
      </dgm:t>
    </dgm:pt>
    <dgm:pt modelId="{A4C44E78-29D1-43B7-917C-C08D06999AC7}" type="sibTrans" cxnId="{DEA1C227-6330-4881-9139-3E69C6493B66}">
      <dgm:prSet/>
      <dgm:spPr/>
      <dgm:t>
        <a:bodyPr/>
        <a:lstStyle/>
        <a:p>
          <a:endParaRPr lang="cs-CZ"/>
        </a:p>
      </dgm:t>
    </dgm:pt>
    <dgm:pt modelId="{F5885084-4CC1-40CF-8AB8-253F806AE1C3}">
      <dgm:prSet custT="1"/>
      <dgm:spPr/>
      <dgm:t>
        <a:bodyPr/>
        <a:lstStyle/>
        <a:p>
          <a:r>
            <a:rPr lang="cs-CZ" sz="1800" b="1" dirty="0" smtClean="0">
              <a:latin typeface="Arial" pitchFamily="34" charset="0"/>
              <a:cs typeface="Arial" pitchFamily="34" charset="0"/>
            </a:rPr>
            <a:t>lodní</a:t>
          </a:r>
          <a:endParaRPr lang="cs-CZ" sz="1800" b="1" dirty="0">
            <a:latin typeface="Arial" pitchFamily="34" charset="0"/>
            <a:cs typeface="Arial" pitchFamily="34" charset="0"/>
          </a:endParaRPr>
        </a:p>
      </dgm:t>
    </dgm:pt>
    <dgm:pt modelId="{B4B5F9AD-667D-4F50-9A87-F0674EE26C96}" type="parTrans" cxnId="{A53731F2-A3EA-4BA4-A4C6-EFD079E1ED32}">
      <dgm:prSet/>
      <dgm:spPr/>
      <dgm:t>
        <a:bodyPr/>
        <a:lstStyle/>
        <a:p>
          <a:endParaRPr lang="cs-CZ"/>
        </a:p>
      </dgm:t>
    </dgm:pt>
    <dgm:pt modelId="{D2265962-16E1-4510-8160-BE4B4E0710CE}" type="sibTrans" cxnId="{A53731F2-A3EA-4BA4-A4C6-EFD079E1ED32}">
      <dgm:prSet/>
      <dgm:spPr/>
      <dgm:t>
        <a:bodyPr/>
        <a:lstStyle/>
        <a:p>
          <a:endParaRPr lang="cs-CZ"/>
        </a:p>
      </dgm:t>
    </dgm:pt>
    <dgm:pt modelId="{C54C8A46-0A4C-4F80-8CE3-C76B51E15661}">
      <dgm:prSet custT="1"/>
      <dgm:spPr/>
      <dgm:t>
        <a:bodyPr/>
        <a:lstStyle/>
        <a:p>
          <a:r>
            <a:rPr lang="cs-CZ" sz="1800" b="1" dirty="0" smtClean="0">
              <a:latin typeface="Arial" pitchFamily="34" charset="0"/>
              <a:cs typeface="Arial" pitchFamily="34" charset="0"/>
            </a:rPr>
            <a:t>nepropustné</a:t>
          </a:r>
          <a:endParaRPr lang="cs-CZ" sz="1800" b="1" dirty="0">
            <a:latin typeface="Arial" pitchFamily="34" charset="0"/>
            <a:cs typeface="Arial" pitchFamily="34" charset="0"/>
          </a:endParaRPr>
        </a:p>
      </dgm:t>
    </dgm:pt>
    <dgm:pt modelId="{2D083950-C607-43C8-BB54-32667F542A0A}" type="parTrans" cxnId="{4100D7BC-6264-4486-A3E8-1829781E6F5F}">
      <dgm:prSet/>
      <dgm:spPr/>
      <dgm:t>
        <a:bodyPr/>
        <a:lstStyle/>
        <a:p>
          <a:endParaRPr lang="cs-CZ"/>
        </a:p>
      </dgm:t>
    </dgm:pt>
    <dgm:pt modelId="{706E03A3-C94B-4581-AA99-C620D9880642}" type="sibTrans" cxnId="{4100D7BC-6264-4486-A3E8-1829781E6F5F}">
      <dgm:prSet/>
      <dgm:spPr/>
      <dgm:t>
        <a:bodyPr/>
        <a:lstStyle/>
        <a:p>
          <a:endParaRPr lang="cs-CZ"/>
        </a:p>
      </dgm:t>
    </dgm:pt>
    <dgm:pt modelId="{B35E30E2-627B-486B-8DC6-B8ECB2F0EE13}">
      <dgm:prSet custT="1"/>
      <dgm:spPr/>
      <dgm:t>
        <a:bodyPr/>
        <a:lstStyle/>
        <a:p>
          <a:r>
            <a:rPr lang="cs-CZ" sz="1800" b="1" dirty="0" smtClean="0">
              <a:latin typeface="Arial" pitchFamily="34" charset="0"/>
              <a:cs typeface="Arial" pitchFamily="34" charset="0"/>
            </a:rPr>
            <a:t>spojovací</a:t>
          </a:r>
          <a:endParaRPr lang="cs-CZ" sz="1800" b="1" dirty="0">
            <a:latin typeface="Arial" pitchFamily="34" charset="0"/>
            <a:cs typeface="Arial" pitchFamily="34" charset="0"/>
          </a:endParaRPr>
        </a:p>
      </dgm:t>
    </dgm:pt>
    <dgm:pt modelId="{BE066991-7D33-40C3-A878-DCCA3BA93B33}" type="parTrans" cxnId="{A2104956-A224-4489-BE52-DB925421C7EA}">
      <dgm:prSet/>
      <dgm:spPr/>
      <dgm:t>
        <a:bodyPr/>
        <a:lstStyle/>
        <a:p>
          <a:endParaRPr lang="cs-CZ"/>
        </a:p>
      </dgm:t>
    </dgm:pt>
    <dgm:pt modelId="{9613A827-2BD1-4003-864E-F7E3C1C5452A}" type="sibTrans" cxnId="{A2104956-A224-4489-BE52-DB925421C7EA}">
      <dgm:prSet/>
      <dgm:spPr/>
      <dgm:t>
        <a:bodyPr/>
        <a:lstStyle/>
        <a:p>
          <a:endParaRPr lang="cs-CZ"/>
        </a:p>
      </dgm:t>
    </dgm:pt>
    <dgm:pt modelId="{F06586AE-DDB0-4898-BCA0-637A008FBD62}">
      <dgm:prSet custT="1"/>
      <dgm:spPr/>
      <dgm:t>
        <a:bodyPr/>
        <a:lstStyle/>
        <a:p>
          <a:r>
            <a:rPr lang="cs-CZ" sz="1800" b="1" dirty="0" smtClean="0">
              <a:latin typeface="Arial" pitchFamily="34" charset="0"/>
              <a:cs typeface="Arial" pitchFamily="34" charset="0"/>
            </a:rPr>
            <a:t>osazený čep</a:t>
          </a:r>
          <a:endParaRPr lang="cs-CZ" sz="1800" b="1" dirty="0">
            <a:latin typeface="Arial" pitchFamily="34" charset="0"/>
            <a:cs typeface="Arial" pitchFamily="34" charset="0"/>
          </a:endParaRPr>
        </a:p>
      </dgm:t>
    </dgm:pt>
    <dgm:pt modelId="{4C1B4650-9261-40E5-A65F-F31AA91567A2}" type="parTrans" cxnId="{F94F1E50-5456-47F3-A17B-D146A3177D7C}">
      <dgm:prSet/>
      <dgm:spPr/>
      <dgm:t>
        <a:bodyPr/>
        <a:lstStyle/>
        <a:p>
          <a:endParaRPr lang="cs-CZ"/>
        </a:p>
      </dgm:t>
    </dgm:pt>
    <dgm:pt modelId="{EFBBE759-906E-4150-ADDD-920769688A29}" type="sibTrans" cxnId="{F94F1E50-5456-47F3-A17B-D146A3177D7C}">
      <dgm:prSet/>
      <dgm:spPr/>
      <dgm:t>
        <a:bodyPr/>
        <a:lstStyle/>
        <a:p>
          <a:endParaRPr lang="cs-CZ"/>
        </a:p>
      </dgm:t>
    </dgm:pt>
    <dgm:pt modelId="{668DCB62-2782-4E45-BEFA-3F02F5751530}">
      <dgm:prSet custT="1"/>
      <dgm:spPr/>
      <dgm:t>
        <a:bodyPr/>
        <a:lstStyle/>
        <a:p>
          <a:r>
            <a:rPr lang="cs-CZ" sz="1800" b="1" dirty="0" smtClean="0">
              <a:latin typeface="Arial" pitchFamily="34" charset="0"/>
              <a:cs typeface="Arial" pitchFamily="34" charset="0"/>
            </a:rPr>
            <a:t>kloubové</a:t>
          </a:r>
          <a:endParaRPr lang="cs-CZ" sz="1800" b="1" dirty="0">
            <a:latin typeface="Arial" pitchFamily="34" charset="0"/>
            <a:cs typeface="Arial" pitchFamily="34" charset="0"/>
          </a:endParaRPr>
        </a:p>
      </dgm:t>
    </dgm:pt>
    <dgm:pt modelId="{0C3BC4E7-3BC2-412E-9F4B-D709EA0CE108}" type="parTrans" cxnId="{43E2CDD0-F421-4207-AFA8-2819DD57F95C}">
      <dgm:prSet/>
      <dgm:spPr/>
      <dgm:t>
        <a:bodyPr/>
        <a:lstStyle/>
        <a:p>
          <a:endParaRPr lang="cs-CZ"/>
        </a:p>
      </dgm:t>
    </dgm:pt>
    <dgm:pt modelId="{985FEF8D-E748-4045-8799-72EFFAB34044}" type="sibTrans" cxnId="{43E2CDD0-F421-4207-AFA8-2819DD57F95C}">
      <dgm:prSet/>
      <dgm:spPr/>
      <dgm:t>
        <a:bodyPr/>
        <a:lstStyle/>
        <a:p>
          <a:endParaRPr lang="cs-CZ"/>
        </a:p>
      </dgm:t>
    </dgm:pt>
    <dgm:pt modelId="{D262C120-49AC-4FAA-874A-EBDC0D48A494}" type="pres">
      <dgm:prSet presAssocID="{690DA0A6-FE0F-4721-8606-8415ED6117BB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11E57B6F-88C7-4FE9-BBD5-5A9003260FFE}" type="pres">
      <dgm:prSet presAssocID="{E41A589B-356D-4A88-9F90-E5EE58D85229}" presName="hierRoot1" presStyleCnt="0">
        <dgm:presLayoutVars>
          <dgm:hierBranch val="init"/>
        </dgm:presLayoutVars>
      </dgm:prSet>
      <dgm:spPr/>
    </dgm:pt>
    <dgm:pt modelId="{9DCBE435-08F9-40FB-9CED-DD81A5842B01}" type="pres">
      <dgm:prSet presAssocID="{E41A589B-356D-4A88-9F90-E5EE58D85229}" presName="rootComposite1" presStyleCnt="0"/>
      <dgm:spPr/>
    </dgm:pt>
    <dgm:pt modelId="{009992F7-2A9E-43BE-9F93-48DC10856295}" type="pres">
      <dgm:prSet presAssocID="{E41A589B-356D-4A88-9F90-E5EE58D85229}" presName="rootText1" presStyleLbl="node0" presStyleIdx="0" presStyleCnt="1" custScaleX="95967" custScaleY="181437" custLinFactNeighborX="-18103" custLinFactNeighborY="-53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37F61DDB-6104-41B2-A21A-98638E186716}" type="pres">
      <dgm:prSet presAssocID="{E41A589B-356D-4A88-9F90-E5EE58D85229}" presName="rootConnector1" presStyleLbl="node1" presStyleIdx="0" presStyleCnt="0"/>
      <dgm:spPr/>
      <dgm:t>
        <a:bodyPr/>
        <a:lstStyle/>
        <a:p>
          <a:endParaRPr lang="cs-CZ"/>
        </a:p>
      </dgm:t>
    </dgm:pt>
    <dgm:pt modelId="{7F95AF5E-CFF2-48F6-AFB2-D9E55223F1BF}" type="pres">
      <dgm:prSet presAssocID="{E41A589B-356D-4A88-9F90-E5EE58D85229}" presName="hierChild2" presStyleCnt="0"/>
      <dgm:spPr/>
    </dgm:pt>
    <dgm:pt modelId="{C848CC7E-1825-4A19-BAF7-94053D92979F}" type="pres">
      <dgm:prSet presAssocID="{7524E3E9-F806-4377-9190-F1665E2601C5}" presName="Name64" presStyleLbl="parChTrans1D2" presStyleIdx="0" presStyleCnt="4"/>
      <dgm:spPr/>
      <dgm:t>
        <a:bodyPr/>
        <a:lstStyle/>
        <a:p>
          <a:endParaRPr lang="cs-CZ"/>
        </a:p>
      </dgm:t>
    </dgm:pt>
    <dgm:pt modelId="{CF0D113E-241A-4ADB-8DA8-9A7C9F308E4D}" type="pres">
      <dgm:prSet presAssocID="{E1ACED45-4EFA-491E-88F0-9662D5D464FF}" presName="hierRoot2" presStyleCnt="0">
        <dgm:presLayoutVars>
          <dgm:hierBranch val="init"/>
        </dgm:presLayoutVars>
      </dgm:prSet>
      <dgm:spPr/>
    </dgm:pt>
    <dgm:pt modelId="{DBBC4AC8-4C9E-4CAD-91AA-489CD5FD8C65}" type="pres">
      <dgm:prSet presAssocID="{E1ACED45-4EFA-491E-88F0-9662D5D464FF}" presName="rootComposite" presStyleCnt="0"/>
      <dgm:spPr/>
    </dgm:pt>
    <dgm:pt modelId="{0EA2B470-64B3-4241-82EC-5E11198E514F}" type="pres">
      <dgm:prSet presAssocID="{E1ACED45-4EFA-491E-88F0-9662D5D464FF}" presName="rootText" presStyleLbl="node2" presStyleIdx="0" presStyleCnt="4" custScaleX="99787" custScaleY="186857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AADF610B-A0AF-41ED-9CE0-4305F396C609}" type="pres">
      <dgm:prSet presAssocID="{E1ACED45-4EFA-491E-88F0-9662D5D464FF}" presName="rootConnector" presStyleLbl="node2" presStyleIdx="0" presStyleCnt="4"/>
      <dgm:spPr/>
      <dgm:t>
        <a:bodyPr/>
        <a:lstStyle/>
        <a:p>
          <a:endParaRPr lang="cs-CZ"/>
        </a:p>
      </dgm:t>
    </dgm:pt>
    <dgm:pt modelId="{948A6DED-5088-4979-95CB-B862419B0FB1}" type="pres">
      <dgm:prSet presAssocID="{E1ACED45-4EFA-491E-88F0-9662D5D464FF}" presName="hierChild4" presStyleCnt="0"/>
      <dgm:spPr/>
    </dgm:pt>
    <dgm:pt modelId="{8841CA7F-6A5C-4404-BD58-06D59B4A7D59}" type="pres">
      <dgm:prSet presAssocID="{6B62ED7A-CBE0-4F2D-8B84-F32A2B56BCE3}" presName="Name64" presStyleLbl="parChTrans1D3" presStyleIdx="0" presStyleCnt="7"/>
      <dgm:spPr/>
    </dgm:pt>
    <dgm:pt modelId="{60AFEA76-0A42-4A24-BD21-E4E847BEBB50}" type="pres">
      <dgm:prSet presAssocID="{02D2A900-A2D5-4918-B6E9-E735B35760E0}" presName="hierRoot2" presStyleCnt="0">
        <dgm:presLayoutVars>
          <dgm:hierBranch val="init"/>
        </dgm:presLayoutVars>
      </dgm:prSet>
      <dgm:spPr/>
    </dgm:pt>
    <dgm:pt modelId="{4BDDE3F9-9BC8-43FE-928C-7C35662EDD03}" type="pres">
      <dgm:prSet presAssocID="{02D2A900-A2D5-4918-B6E9-E735B35760E0}" presName="rootComposite" presStyleCnt="0"/>
      <dgm:spPr/>
    </dgm:pt>
    <dgm:pt modelId="{66284DD4-5B25-4885-872B-3104FE1FF79C}" type="pres">
      <dgm:prSet presAssocID="{02D2A900-A2D5-4918-B6E9-E735B35760E0}" presName="rootText" presStyleLbl="node3" presStyleIdx="0" presStyleCnt="7" custScaleX="14559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C6CE028B-8D7F-4C9C-BA32-F6E2D84FD2CB}" type="pres">
      <dgm:prSet presAssocID="{02D2A900-A2D5-4918-B6E9-E735B35760E0}" presName="rootConnector" presStyleLbl="node3" presStyleIdx="0" presStyleCnt="7"/>
      <dgm:spPr/>
    </dgm:pt>
    <dgm:pt modelId="{D1E46F79-5DA6-48D1-BCEF-C6AC050220C2}" type="pres">
      <dgm:prSet presAssocID="{02D2A900-A2D5-4918-B6E9-E735B35760E0}" presName="hierChild4" presStyleCnt="0"/>
      <dgm:spPr/>
    </dgm:pt>
    <dgm:pt modelId="{D4AE5B62-0024-42E2-A3C3-1DD3DBE388DA}" type="pres">
      <dgm:prSet presAssocID="{02D2A900-A2D5-4918-B6E9-E735B35760E0}" presName="hierChild5" presStyleCnt="0"/>
      <dgm:spPr/>
    </dgm:pt>
    <dgm:pt modelId="{C20EEC67-000A-4410-86E2-086CA27D6FD2}" type="pres">
      <dgm:prSet presAssocID="{EF99F75B-296F-4C38-B7EB-E7CA4B59B27A}" presName="Name64" presStyleLbl="parChTrans1D3" presStyleIdx="1" presStyleCnt="7"/>
      <dgm:spPr/>
    </dgm:pt>
    <dgm:pt modelId="{FC11B439-D45E-45EF-950D-47D3327B0239}" type="pres">
      <dgm:prSet presAssocID="{0F2584F5-17EC-4D9D-B556-254F9541D15C}" presName="hierRoot2" presStyleCnt="0">
        <dgm:presLayoutVars>
          <dgm:hierBranch val="init"/>
        </dgm:presLayoutVars>
      </dgm:prSet>
      <dgm:spPr/>
    </dgm:pt>
    <dgm:pt modelId="{4EB3FB71-CF5A-454D-9159-C5B954228491}" type="pres">
      <dgm:prSet presAssocID="{0F2584F5-17EC-4D9D-B556-254F9541D15C}" presName="rootComposite" presStyleCnt="0"/>
      <dgm:spPr/>
    </dgm:pt>
    <dgm:pt modelId="{0778E6CF-6831-492A-8A52-3BC6BC65AB9A}" type="pres">
      <dgm:prSet presAssocID="{0F2584F5-17EC-4D9D-B556-254F9541D15C}" presName="rootText" presStyleLbl="node3" presStyleIdx="1" presStyleCnt="7" custScaleX="14622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691E717A-0901-4A58-979F-7075A59BC462}" type="pres">
      <dgm:prSet presAssocID="{0F2584F5-17EC-4D9D-B556-254F9541D15C}" presName="rootConnector" presStyleLbl="node3" presStyleIdx="1" presStyleCnt="7"/>
      <dgm:spPr/>
    </dgm:pt>
    <dgm:pt modelId="{6317C895-0885-401D-BB80-1423A8ED5B44}" type="pres">
      <dgm:prSet presAssocID="{0F2584F5-17EC-4D9D-B556-254F9541D15C}" presName="hierChild4" presStyleCnt="0"/>
      <dgm:spPr/>
    </dgm:pt>
    <dgm:pt modelId="{0E33C7BC-2ACB-4602-BCA0-F890EDDAA375}" type="pres">
      <dgm:prSet presAssocID="{0F2584F5-17EC-4D9D-B556-254F9541D15C}" presName="hierChild5" presStyleCnt="0"/>
      <dgm:spPr/>
    </dgm:pt>
    <dgm:pt modelId="{6FA79A93-D864-4152-8F93-5E9CA7F9B302}" type="pres">
      <dgm:prSet presAssocID="{C476C630-F5A6-4E8C-A6CE-9AD3F93FBDA6}" presName="Name64" presStyleLbl="parChTrans1D3" presStyleIdx="2" presStyleCnt="7"/>
      <dgm:spPr/>
    </dgm:pt>
    <dgm:pt modelId="{13E4B4A7-5C6C-4CF2-82DC-DD95588A34C4}" type="pres">
      <dgm:prSet presAssocID="{C67C06CF-B484-43D4-ABBB-E54A31493625}" presName="hierRoot2" presStyleCnt="0">
        <dgm:presLayoutVars>
          <dgm:hierBranch val="init"/>
        </dgm:presLayoutVars>
      </dgm:prSet>
      <dgm:spPr/>
    </dgm:pt>
    <dgm:pt modelId="{FBD1CD12-5A0B-4821-A264-71C3D915A0A7}" type="pres">
      <dgm:prSet presAssocID="{C67C06CF-B484-43D4-ABBB-E54A31493625}" presName="rootComposite" presStyleCnt="0"/>
      <dgm:spPr/>
    </dgm:pt>
    <dgm:pt modelId="{33A10CF9-6A9A-42F1-B78F-0D1B91403D92}" type="pres">
      <dgm:prSet presAssocID="{C67C06CF-B484-43D4-ABBB-E54A31493625}" presName="rootText" presStyleLbl="node3" presStyleIdx="2" presStyleCnt="7" custScaleX="14622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D5BC2377-71ED-4222-8528-BDB889FCEFA7}" type="pres">
      <dgm:prSet presAssocID="{C67C06CF-B484-43D4-ABBB-E54A31493625}" presName="rootConnector" presStyleLbl="node3" presStyleIdx="2" presStyleCnt="7"/>
      <dgm:spPr/>
    </dgm:pt>
    <dgm:pt modelId="{6B74B729-D3F4-426E-A1E0-63E095E2F43E}" type="pres">
      <dgm:prSet presAssocID="{C67C06CF-B484-43D4-ABBB-E54A31493625}" presName="hierChild4" presStyleCnt="0"/>
      <dgm:spPr/>
    </dgm:pt>
    <dgm:pt modelId="{418BD351-BF93-467C-BFEA-38EDFD5C8D41}" type="pres">
      <dgm:prSet presAssocID="{C67C06CF-B484-43D4-ABBB-E54A31493625}" presName="hierChild5" presStyleCnt="0"/>
      <dgm:spPr/>
    </dgm:pt>
    <dgm:pt modelId="{8560604D-C075-4749-AB4E-2C96F49653CA}" type="pres">
      <dgm:prSet presAssocID="{8F5EBB5D-EF83-4E72-A933-069E3F3F1756}" presName="Name64" presStyleLbl="parChTrans1D3" presStyleIdx="3" presStyleCnt="7"/>
      <dgm:spPr/>
    </dgm:pt>
    <dgm:pt modelId="{30F3F348-C664-4EFE-8D7A-8127E27E3DCE}" type="pres">
      <dgm:prSet presAssocID="{DEBDEDE4-F98A-4DB8-A04A-8D3E4CCF7532}" presName="hierRoot2" presStyleCnt="0">
        <dgm:presLayoutVars>
          <dgm:hierBranch val="init"/>
        </dgm:presLayoutVars>
      </dgm:prSet>
      <dgm:spPr/>
    </dgm:pt>
    <dgm:pt modelId="{A9643154-1F0D-4AF3-8140-AF1CE1F2DCBA}" type="pres">
      <dgm:prSet presAssocID="{DEBDEDE4-F98A-4DB8-A04A-8D3E4CCF7532}" presName="rootComposite" presStyleCnt="0"/>
      <dgm:spPr/>
    </dgm:pt>
    <dgm:pt modelId="{7ABE45FE-8BCD-4092-B5AB-E6AD0E68CAF4}" type="pres">
      <dgm:prSet presAssocID="{DEBDEDE4-F98A-4DB8-A04A-8D3E4CCF7532}" presName="rootText" presStyleLbl="node3" presStyleIdx="3" presStyleCnt="7" custScaleX="145590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1FFDF334-793E-4372-A1A5-289B68EA37BF}" type="pres">
      <dgm:prSet presAssocID="{DEBDEDE4-F98A-4DB8-A04A-8D3E4CCF7532}" presName="rootConnector" presStyleLbl="node3" presStyleIdx="3" presStyleCnt="7"/>
      <dgm:spPr/>
    </dgm:pt>
    <dgm:pt modelId="{540A1551-272F-4C5A-8619-ACE7E255BC54}" type="pres">
      <dgm:prSet presAssocID="{DEBDEDE4-F98A-4DB8-A04A-8D3E4CCF7532}" presName="hierChild4" presStyleCnt="0"/>
      <dgm:spPr/>
    </dgm:pt>
    <dgm:pt modelId="{75ABB440-20DA-447F-8155-ED1B2FC91712}" type="pres">
      <dgm:prSet presAssocID="{DEBDEDE4-F98A-4DB8-A04A-8D3E4CCF7532}" presName="hierChild5" presStyleCnt="0"/>
      <dgm:spPr/>
    </dgm:pt>
    <dgm:pt modelId="{88F98826-5A8D-4361-83AE-D7A0089A0E7F}" type="pres">
      <dgm:prSet presAssocID="{B4B5F9AD-667D-4F50-9A87-F0674EE26C96}" presName="Name64" presStyleLbl="parChTrans1D3" presStyleIdx="4" presStyleCnt="7"/>
      <dgm:spPr/>
    </dgm:pt>
    <dgm:pt modelId="{D055D94B-D234-406D-A887-0184BF283632}" type="pres">
      <dgm:prSet presAssocID="{F5885084-4CC1-40CF-8AB8-253F806AE1C3}" presName="hierRoot2" presStyleCnt="0">
        <dgm:presLayoutVars>
          <dgm:hierBranch val="init"/>
        </dgm:presLayoutVars>
      </dgm:prSet>
      <dgm:spPr/>
    </dgm:pt>
    <dgm:pt modelId="{077971E2-A081-4479-9E81-87A07E975494}" type="pres">
      <dgm:prSet presAssocID="{F5885084-4CC1-40CF-8AB8-253F806AE1C3}" presName="rootComposite" presStyleCnt="0"/>
      <dgm:spPr/>
    </dgm:pt>
    <dgm:pt modelId="{68B944EF-CDC1-4D94-9849-25AA516019FE}" type="pres">
      <dgm:prSet presAssocID="{F5885084-4CC1-40CF-8AB8-253F806AE1C3}" presName="rootText" presStyleLbl="node3" presStyleIdx="4" presStyleCnt="7" custScaleX="144958">
        <dgm:presLayoutVars>
          <dgm:chPref val="3"/>
        </dgm:presLayoutVars>
      </dgm:prSet>
      <dgm:spPr/>
    </dgm:pt>
    <dgm:pt modelId="{AD11543A-58B6-4C3F-9DFE-6EA8607E81BC}" type="pres">
      <dgm:prSet presAssocID="{F5885084-4CC1-40CF-8AB8-253F806AE1C3}" presName="rootConnector" presStyleLbl="node3" presStyleIdx="4" presStyleCnt="7"/>
      <dgm:spPr/>
    </dgm:pt>
    <dgm:pt modelId="{F7EC2C6A-4436-4B00-B37D-21799AEA5472}" type="pres">
      <dgm:prSet presAssocID="{F5885084-4CC1-40CF-8AB8-253F806AE1C3}" presName="hierChild4" presStyleCnt="0"/>
      <dgm:spPr/>
    </dgm:pt>
    <dgm:pt modelId="{EDD1127C-4F89-47A3-B69E-7E2822EA2F58}" type="pres">
      <dgm:prSet presAssocID="{F5885084-4CC1-40CF-8AB8-253F806AE1C3}" presName="hierChild5" presStyleCnt="0"/>
      <dgm:spPr/>
    </dgm:pt>
    <dgm:pt modelId="{13498DBC-4C9C-4254-94F6-143650F0355E}" type="pres">
      <dgm:prSet presAssocID="{E1ACED45-4EFA-491E-88F0-9662D5D464FF}" presName="hierChild5" presStyleCnt="0"/>
      <dgm:spPr/>
    </dgm:pt>
    <dgm:pt modelId="{86879622-A652-4216-A69F-A7C07A7A0029}" type="pres">
      <dgm:prSet presAssocID="{26794820-454B-47EC-8781-73064974B81D}" presName="Name64" presStyleLbl="parChTrans1D2" presStyleIdx="1" presStyleCnt="4"/>
      <dgm:spPr/>
      <dgm:t>
        <a:bodyPr/>
        <a:lstStyle/>
        <a:p>
          <a:endParaRPr lang="cs-CZ"/>
        </a:p>
      </dgm:t>
    </dgm:pt>
    <dgm:pt modelId="{988451EA-12DF-4113-A81C-A34990A95DDF}" type="pres">
      <dgm:prSet presAssocID="{E984DB04-027E-4209-8852-76228FABAF20}" presName="hierRoot2" presStyleCnt="0">
        <dgm:presLayoutVars>
          <dgm:hierBranch val="init"/>
        </dgm:presLayoutVars>
      </dgm:prSet>
      <dgm:spPr/>
    </dgm:pt>
    <dgm:pt modelId="{2E16A7F9-D159-4C3E-824E-885CD5041122}" type="pres">
      <dgm:prSet presAssocID="{E984DB04-027E-4209-8852-76228FABAF20}" presName="rootComposite" presStyleCnt="0"/>
      <dgm:spPr/>
    </dgm:pt>
    <dgm:pt modelId="{E0B2C008-A09F-45B5-A2A7-D5D16993C798}" type="pres">
      <dgm:prSet presAssocID="{E984DB04-027E-4209-8852-76228FABAF20}" presName="rootText" presStyleLbl="node2" presStyleIdx="1" presStyleCnt="4" custScaleX="97814" custScaleY="194477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7F59330A-6598-47EF-B0DC-032597D851DA}" type="pres">
      <dgm:prSet presAssocID="{E984DB04-027E-4209-8852-76228FABAF20}" presName="rootConnector" presStyleLbl="node2" presStyleIdx="1" presStyleCnt="4"/>
      <dgm:spPr/>
      <dgm:t>
        <a:bodyPr/>
        <a:lstStyle/>
        <a:p>
          <a:endParaRPr lang="cs-CZ"/>
        </a:p>
      </dgm:t>
    </dgm:pt>
    <dgm:pt modelId="{90549268-06D9-4964-A2B8-F197B4DB9554}" type="pres">
      <dgm:prSet presAssocID="{E984DB04-027E-4209-8852-76228FABAF20}" presName="hierChild4" presStyleCnt="0"/>
      <dgm:spPr/>
    </dgm:pt>
    <dgm:pt modelId="{C3E9DC6E-A91A-4B9F-9BDC-7025F7BBCFF0}" type="pres">
      <dgm:prSet presAssocID="{E984DB04-027E-4209-8852-76228FABAF20}" presName="hierChild5" presStyleCnt="0"/>
      <dgm:spPr/>
    </dgm:pt>
    <dgm:pt modelId="{333B7754-F37E-4E05-B91B-C22BFA0DAA3C}" type="pres">
      <dgm:prSet presAssocID="{2D083950-C607-43C8-BB54-32667F542A0A}" presName="Name64" presStyleLbl="parChTrans1D2" presStyleIdx="2" presStyleCnt="4"/>
      <dgm:spPr/>
    </dgm:pt>
    <dgm:pt modelId="{C14A0D81-8F95-4123-B7CC-904E6F81029C}" type="pres">
      <dgm:prSet presAssocID="{C54C8A46-0A4C-4F80-8CE3-C76B51E15661}" presName="hierRoot2" presStyleCnt="0">
        <dgm:presLayoutVars>
          <dgm:hierBranch val="init"/>
        </dgm:presLayoutVars>
      </dgm:prSet>
      <dgm:spPr/>
    </dgm:pt>
    <dgm:pt modelId="{4E5202B1-67B3-4FE2-AA4F-ABE65B92E49F}" type="pres">
      <dgm:prSet presAssocID="{C54C8A46-0A4C-4F80-8CE3-C76B51E15661}" presName="rootComposite" presStyleCnt="0"/>
      <dgm:spPr/>
    </dgm:pt>
    <dgm:pt modelId="{684F3205-28B4-4C11-B050-56F960E29830}" type="pres">
      <dgm:prSet presAssocID="{C54C8A46-0A4C-4F80-8CE3-C76B51E15661}" presName="rootText" presStyleLbl="node2" presStyleIdx="2" presStyleCnt="4" custScaleX="98415" custScaleY="214618">
        <dgm:presLayoutVars>
          <dgm:chPref val="3"/>
        </dgm:presLayoutVars>
      </dgm:prSet>
      <dgm:spPr/>
    </dgm:pt>
    <dgm:pt modelId="{E562B6E9-ABC0-40DA-A98B-FD576CEE0022}" type="pres">
      <dgm:prSet presAssocID="{C54C8A46-0A4C-4F80-8CE3-C76B51E15661}" presName="rootConnector" presStyleLbl="node2" presStyleIdx="2" presStyleCnt="4"/>
      <dgm:spPr/>
    </dgm:pt>
    <dgm:pt modelId="{64D8D3C9-CEA7-4CB0-80D5-1823D212D0AA}" type="pres">
      <dgm:prSet presAssocID="{C54C8A46-0A4C-4F80-8CE3-C76B51E15661}" presName="hierChild4" presStyleCnt="0"/>
      <dgm:spPr/>
    </dgm:pt>
    <dgm:pt modelId="{8BF3F8CC-333B-4594-8EA0-7F16B6785A95}" type="pres">
      <dgm:prSet presAssocID="{C54C8A46-0A4C-4F80-8CE3-C76B51E15661}" presName="hierChild5" presStyleCnt="0"/>
      <dgm:spPr/>
    </dgm:pt>
    <dgm:pt modelId="{58E8F105-A19B-40D3-8BA8-119B6472B852}" type="pres">
      <dgm:prSet presAssocID="{BE066991-7D33-40C3-A878-DCCA3BA93B33}" presName="Name64" presStyleLbl="parChTrans1D2" presStyleIdx="3" presStyleCnt="4"/>
      <dgm:spPr/>
    </dgm:pt>
    <dgm:pt modelId="{71EA915E-A4AD-45DF-BECF-F8D64AC7968C}" type="pres">
      <dgm:prSet presAssocID="{B35E30E2-627B-486B-8DC6-B8ECB2F0EE13}" presName="hierRoot2" presStyleCnt="0">
        <dgm:presLayoutVars>
          <dgm:hierBranch val="init"/>
        </dgm:presLayoutVars>
      </dgm:prSet>
      <dgm:spPr/>
    </dgm:pt>
    <dgm:pt modelId="{2C3FE934-9394-4D0D-9D9E-E5C9B3005B5F}" type="pres">
      <dgm:prSet presAssocID="{B35E30E2-627B-486B-8DC6-B8ECB2F0EE13}" presName="rootComposite" presStyleCnt="0"/>
      <dgm:spPr/>
    </dgm:pt>
    <dgm:pt modelId="{86F9328C-A08E-495E-8592-0355EEEC054D}" type="pres">
      <dgm:prSet presAssocID="{B35E30E2-627B-486B-8DC6-B8ECB2F0EE13}" presName="rootText" presStyleLbl="node2" presStyleIdx="3" presStyleCnt="4" custScaleX="97738" custScaleY="18466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01BD2D94-6CEE-4B34-9667-343F648A0360}" type="pres">
      <dgm:prSet presAssocID="{B35E30E2-627B-486B-8DC6-B8ECB2F0EE13}" presName="rootConnector" presStyleLbl="node2" presStyleIdx="3" presStyleCnt="4"/>
      <dgm:spPr/>
    </dgm:pt>
    <dgm:pt modelId="{94C10A8D-8B12-4248-B13A-311453D53B32}" type="pres">
      <dgm:prSet presAssocID="{B35E30E2-627B-486B-8DC6-B8ECB2F0EE13}" presName="hierChild4" presStyleCnt="0"/>
      <dgm:spPr/>
    </dgm:pt>
    <dgm:pt modelId="{8642B9F7-6B23-41F7-8A4F-09CD9E66F568}" type="pres">
      <dgm:prSet presAssocID="{4C1B4650-9261-40E5-A65F-F31AA91567A2}" presName="Name64" presStyleLbl="parChTrans1D3" presStyleIdx="5" presStyleCnt="7"/>
      <dgm:spPr/>
    </dgm:pt>
    <dgm:pt modelId="{A1E7D291-58CE-41E5-B9C9-8FF473CD615B}" type="pres">
      <dgm:prSet presAssocID="{F06586AE-DDB0-4898-BCA0-637A008FBD62}" presName="hierRoot2" presStyleCnt="0">
        <dgm:presLayoutVars>
          <dgm:hierBranch val="init"/>
        </dgm:presLayoutVars>
      </dgm:prSet>
      <dgm:spPr/>
    </dgm:pt>
    <dgm:pt modelId="{7005705D-9B90-4316-9052-07C251AEBA54}" type="pres">
      <dgm:prSet presAssocID="{F06586AE-DDB0-4898-BCA0-637A008FBD62}" presName="rootComposite" presStyleCnt="0"/>
      <dgm:spPr/>
    </dgm:pt>
    <dgm:pt modelId="{73FB5E1E-8B89-4D08-8E89-EFC084C53D4B}" type="pres">
      <dgm:prSet presAssocID="{F06586AE-DDB0-4898-BCA0-637A008FBD62}" presName="rootText" presStyleLbl="node3" presStyleIdx="5" presStyleCnt="7" custScaleX="14323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3BA6EA61-8606-41BF-930E-AC28CE53FA5A}" type="pres">
      <dgm:prSet presAssocID="{F06586AE-DDB0-4898-BCA0-637A008FBD62}" presName="rootConnector" presStyleLbl="node3" presStyleIdx="5" presStyleCnt="7"/>
      <dgm:spPr/>
    </dgm:pt>
    <dgm:pt modelId="{23F13B02-C886-4D4E-A470-BC602765DA3B}" type="pres">
      <dgm:prSet presAssocID="{F06586AE-DDB0-4898-BCA0-637A008FBD62}" presName="hierChild4" presStyleCnt="0"/>
      <dgm:spPr/>
    </dgm:pt>
    <dgm:pt modelId="{639EEF02-3D02-498F-9B9B-CCEE320AA13D}" type="pres">
      <dgm:prSet presAssocID="{F06586AE-DDB0-4898-BCA0-637A008FBD62}" presName="hierChild5" presStyleCnt="0"/>
      <dgm:spPr/>
    </dgm:pt>
    <dgm:pt modelId="{105C9511-0953-48F5-BF02-7D4EA56422DE}" type="pres">
      <dgm:prSet presAssocID="{0C3BC4E7-3BC2-412E-9F4B-D709EA0CE108}" presName="Name64" presStyleLbl="parChTrans1D3" presStyleIdx="6" presStyleCnt="7"/>
      <dgm:spPr/>
    </dgm:pt>
    <dgm:pt modelId="{87D17CAC-E22C-47E1-8E2A-717ACF18C7C3}" type="pres">
      <dgm:prSet presAssocID="{668DCB62-2782-4E45-BEFA-3F02F5751530}" presName="hierRoot2" presStyleCnt="0">
        <dgm:presLayoutVars>
          <dgm:hierBranch val="init"/>
        </dgm:presLayoutVars>
      </dgm:prSet>
      <dgm:spPr/>
    </dgm:pt>
    <dgm:pt modelId="{9E47DF3B-5A7C-4947-8D7C-10308B27CDAE}" type="pres">
      <dgm:prSet presAssocID="{668DCB62-2782-4E45-BEFA-3F02F5751530}" presName="rootComposite" presStyleCnt="0"/>
      <dgm:spPr/>
    </dgm:pt>
    <dgm:pt modelId="{C5E2ED49-BA95-42FD-AD9C-5F2F87C1FE92}" type="pres">
      <dgm:prSet presAssocID="{668DCB62-2782-4E45-BEFA-3F02F5751530}" presName="rootText" presStyleLbl="node3" presStyleIdx="6" presStyleCnt="7" custScaleX="144082">
        <dgm:presLayoutVars>
          <dgm:chPref val="3"/>
        </dgm:presLayoutVars>
      </dgm:prSet>
      <dgm:spPr/>
    </dgm:pt>
    <dgm:pt modelId="{1E93DC59-F840-4374-BE2F-6A37D3FE28F9}" type="pres">
      <dgm:prSet presAssocID="{668DCB62-2782-4E45-BEFA-3F02F5751530}" presName="rootConnector" presStyleLbl="node3" presStyleIdx="6" presStyleCnt="7"/>
      <dgm:spPr/>
    </dgm:pt>
    <dgm:pt modelId="{B8066132-E932-42C5-9FF6-B0E3109025D2}" type="pres">
      <dgm:prSet presAssocID="{668DCB62-2782-4E45-BEFA-3F02F5751530}" presName="hierChild4" presStyleCnt="0"/>
      <dgm:spPr/>
    </dgm:pt>
    <dgm:pt modelId="{1F3F75BC-FBFF-429A-9B5D-9866C75EC489}" type="pres">
      <dgm:prSet presAssocID="{668DCB62-2782-4E45-BEFA-3F02F5751530}" presName="hierChild5" presStyleCnt="0"/>
      <dgm:spPr/>
    </dgm:pt>
    <dgm:pt modelId="{0DEE6088-7A88-486F-9E6E-0DE58546C0DE}" type="pres">
      <dgm:prSet presAssocID="{B35E30E2-627B-486B-8DC6-B8ECB2F0EE13}" presName="hierChild5" presStyleCnt="0"/>
      <dgm:spPr/>
    </dgm:pt>
    <dgm:pt modelId="{413E8C81-FDAD-4DAB-8C8D-C5859540EA69}" type="pres">
      <dgm:prSet presAssocID="{E41A589B-356D-4A88-9F90-E5EE58D85229}" presName="hierChild3" presStyleCnt="0"/>
      <dgm:spPr/>
    </dgm:pt>
  </dgm:ptLst>
  <dgm:cxnLst>
    <dgm:cxn modelId="{92F295F1-B30B-481E-A44D-9EFA991A0EB6}" type="presOf" srcId="{F06586AE-DDB0-4898-BCA0-637A008FBD62}" destId="{73FB5E1E-8B89-4D08-8E89-EFC084C53D4B}" srcOrd="0" destOrd="0" presId="urn:microsoft.com/office/officeart/2009/3/layout/HorizontalOrganizationChart"/>
    <dgm:cxn modelId="{6F11A8F3-6D93-41AA-8659-D0BAB1B1BCE1}" type="presOf" srcId="{2D083950-C607-43C8-BB54-32667F542A0A}" destId="{333B7754-F37E-4E05-B91B-C22BFA0DAA3C}" srcOrd="0" destOrd="0" presId="urn:microsoft.com/office/officeart/2009/3/layout/HorizontalOrganizationChart"/>
    <dgm:cxn modelId="{0A979A23-B726-4BA8-A607-6A84E03621A8}" srcId="{E1ACED45-4EFA-491E-88F0-9662D5D464FF}" destId="{C67C06CF-B484-43D4-ABBB-E54A31493625}" srcOrd="2" destOrd="0" parTransId="{C476C630-F5A6-4E8C-A6CE-9AD3F93FBDA6}" sibTransId="{B3F7AE76-54B1-452E-A88B-AEC672CE8D9D}"/>
    <dgm:cxn modelId="{014C3A64-678E-4053-B07E-6D2E6CADAB78}" type="presOf" srcId="{C54C8A46-0A4C-4F80-8CE3-C76B51E15661}" destId="{684F3205-28B4-4C11-B050-56F960E29830}" srcOrd="0" destOrd="0" presId="urn:microsoft.com/office/officeart/2009/3/layout/HorizontalOrganizationChart"/>
    <dgm:cxn modelId="{16884632-EC6A-4103-A75B-F0E743155578}" type="presOf" srcId="{690DA0A6-FE0F-4721-8606-8415ED6117BB}" destId="{D262C120-49AC-4FAA-874A-EBDC0D48A494}" srcOrd="0" destOrd="0" presId="urn:microsoft.com/office/officeart/2009/3/layout/HorizontalOrganizationChart"/>
    <dgm:cxn modelId="{767DAD89-A804-46F2-8A6A-21241036853D}" type="presOf" srcId="{C67C06CF-B484-43D4-ABBB-E54A31493625}" destId="{D5BC2377-71ED-4222-8528-BDB889FCEFA7}" srcOrd="1" destOrd="0" presId="urn:microsoft.com/office/officeart/2009/3/layout/HorizontalOrganizationChart"/>
    <dgm:cxn modelId="{97E9373B-E98D-40FE-849D-4787418E1703}" srcId="{E41A589B-356D-4A88-9F90-E5EE58D85229}" destId="{E1ACED45-4EFA-491E-88F0-9662D5D464FF}" srcOrd="0" destOrd="0" parTransId="{7524E3E9-F806-4377-9190-F1665E2601C5}" sibTransId="{FF491934-03E1-4634-812F-A1C889ADE7A6}"/>
    <dgm:cxn modelId="{8C23D279-4540-49C4-8F56-8C7E94B366A4}" type="presOf" srcId="{668DCB62-2782-4E45-BEFA-3F02F5751530}" destId="{C5E2ED49-BA95-42FD-AD9C-5F2F87C1FE92}" srcOrd="0" destOrd="0" presId="urn:microsoft.com/office/officeart/2009/3/layout/HorizontalOrganizationChart"/>
    <dgm:cxn modelId="{08E3B5D6-F9FA-4A81-84F3-F80E67AE3B2A}" type="presOf" srcId="{BE066991-7D33-40C3-A878-DCCA3BA93B33}" destId="{58E8F105-A19B-40D3-8BA8-119B6472B852}" srcOrd="0" destOrd="0" presId="urn:microsoft.com/office/officeart/2009/3/layout/HorizontalOrganizationChart"/>
    <dgm:cxn modelId="{43E2CDD0-F421-4207-AFA8-2819DD57F95C}" srcId="{B35E30E2-627B-486B-8DC6-B8ECB2F0EE13}" destId="{668DCB62-2782-4E45-BEFA-3F02F5751530}" srcOrd="1" destOrd="0" parTransId="{0C3BC4E7-3BC2-412E-9F4B-D709EA0CE108}" sibTransId="{985FEF8D-E748-4045-8799-72EFFAB34044}"/>
    <dgm:cxn modelId="{7E3ACF97-13B7-48EB-81C6-3FB81A30F6F9}" type="presOf" srcId="{26794820-454B-47EC-8781-73064974B81D}" destId="{86879622-A652-4216-A69F-A7C07A7A0029}" srcOrd="0" destOrd="0" presId="urn:microsoft.com/office/officeart/2009/3/layout/HorizontalOrganizationChart"/>
    <dgm:cxn modelId="{331163F3-7EA7-46E5-A8D9-88B5E04B1FB2}" type="presOf" srcId="{F5885084-4CC1-40CF-8AB8-253F806AE1C3}" destId="{68B944EF-CDC1-4D94-9849-25AA516019FE}" srcOrd="0" destOrd="0" presId="urn:microsoft.com/office/officeart/2009/3/layout/HorizontalOrganizationChart"/>
    <dgm:cxn modelId="{A90B5A69-81D8-4EC5-A7C4-8DCE47430C99}" type="presOf" srcId="{02D2A900-A2D5-4918-B6E9-E735B35760E0}" destId="{66284DD4-5B25-4885-872B-3104FE1FF79C}" srcOrd="0" destOrd="0" presId="urn:microsoft.com/office/officeart/2009/3/layout/HorizontalOrganizationChart"/>
    <dgm:cxn modelId="{F7CC7CA5-442F-4B85-8325-4495FE0301F4}" type="presOf" srcId="{0F2584F5-17EC-4D9D-B556-254F9541D15C}" destId="{0778E6CF-6831-492A-8A52-3BC6BC65AB9A}" srcOrd="0" destOrd="0" presId="urn:microsoft.com/office/officeart/2009/3/layout/HorizontalOrganizationChart"/>
    <dgm:cxn modelId="{F6FEB969-D16C-4D79-92DA-F460E5F9182A}" type="presOf" srcId="{E984DB04-027E-4209-8852-76228FABAF20}" destId="{7F59330A-6598-47EF-B0DC-032597D851DA}" srcOrd="1" destOrd="0" presId="urn:microsoft.com/office/officeart/2009/3/layout/HorizontalOrganizationChart"/>
    <dgm:cxn modelId="{4EA7AF2B-1F79-4B84-AD60-95EA50FDB566}" type="presOf" srcId="{E41A589B-356D-4A88-9F90-E5EE58D85229}" destId="{009992F7-2A9E-43BE-9F93-48DC10856295}" srcOrd="0" destOrd="0" presId="urn:microsoft.com/office/officeart/2009/3/layout/HorizontalOrganizationChart"/>
    <dgm:cxn modelId="{F94F1E50-5456-47F3-A17B-D146A3177D7C}" srcId="{B35E30E2-627B-486B-8DC6-B8ECB2F0EE13}" destId="{F06586AE-DDB0-4898-BCA0-637A008FBD62}" srcOrd="0" destOrd="0" parTransId="{4C1B4650-9261-40E5-A65F-F31AA91567A2}" sibTransId="{EFBBE759-906E-4150-ADDD-920769688A29}"/>
    <dgm:cxn modelId="{2BC76BD2-5E42-44B1-838F-A31A95D1F77A}" type="presOf" srcId="{8F5EBB5D-EF83-4E72-A933-069E3F3F1756}" destId="{8560604D-C075-4749-AB4E-2C96F49653CA}" srcOrd="0" destOrd="0" presId="urn:microsoft.com/office/officeart/2009/3/layout/HorizontalOrganizationChart"/>
    <dgm:cxn modelId="{E9C6B2CB-A61D-4978-94FC-C0481E69D748}" srcId="{E1ACED45-4EFA-491E-88F0-9662D5D464FF}" destId="{0F2584F5-17EC-4D9D-B556-254F9541D15C}" srcOrd="1" destOrd="0" parTransId="{EF99F75B-296F-4C38-B7EB-E7CA4B59B27A}" sibTransId="{35DAED54-72D5-422E-82D1-B23AA046E987}"/>
    <dgm:cxn modelId="{AE7D1291-8222-4CAC-94FC-F1A638889BB5}" type="presOf" srcId="{DEBDEDE4-F98A-4DB8-A04A-8D3E4CCF7532}" destId="{1FFDF334-793E-4372-A1A5-289B68EA37BF}" srcOrd="1" destOrd="0" presId="urn:microsoft.com/office/officeart/2009/3/layout/HorizontalOrganizationChart"/>
    <dgm:cxn modelId="{CD23FA34-E8A7-4BA3-B669-5C0D487CCE26}" type="presOf" srcId="{E984DB04-027E-4209-8852-76228FABAF20}" destId="{E0B2C008-A09F-45B5-A2A7-D5D16993C798}" srcOrd="0" destOrd="0" presId="urn:microsoft.com/office/officeart/2009/3/layout/HorizontalOrganizationChart"/>
    <dgm:cxn modelId="{5BE974BC-AE0D-447E-8EA7-02E3F612F37C}" type="presOf" srcId="{6B62ED7A-CBE0-4F2D-8B84-F32A2B56BCE3}" destId="{8841CA7F-6A5C-4404-BD58-06D59B4A7D59}" srcOrd="0" destOrd="0" presId="urn:microsoft.com/office/officeart/2009/3/layout/HorizontalOrganizationChart"/>
    <dgm:cxn modelId="{67B29676-F8B0-4745-8B81-8620CE1BFCCC}" type="presOf" srcId="{E1ACED45-4EFA-491E-88F0-9662D5D464FF}" destId="{0EA2B470-64B3-4241-82EC-5E11198E514F}" srcOrd="0" destOrd="0" presId="urn:microsoft.com/office/officeart/2009/3/layout/HorizontalOrganizationChart"/>
    <dgm:cxn modelId="{E0E7B020-FDB1-4133-A1D3-19F8705CC421}" type="presOf" srcId="{C67C06CF-B484-43D4-ABBB-E54A31493625}" destId="{33A10CF9-6A9A-42F1-B78F-0D1B91403D92}" srcOrd="0" destOrd="0" presId="urn:microsoft.com/office/officeart/2009/3/layout/HorizontalOrganizationChart"/>
    <dgm:cxn modelId="{BC7025BA-ED00-4BB8-979B-42F12F598AC2}" type="presOf" srcId="{C54C8A46-0A4C-4F80-8CE3-C76B51E15661}" destId="{E562B6E9-ABC0-40DA-A98B-FD576CEE0022}" srcOrd="1" destOrd="0" presId="urn:microsoft.com/office/officeart/2009/3/layout/HorizontalOrganizationChart"/>
    <dgm:cxn modelId="{128D377C-380A-450F-93EA-9E0299686130}" type="presOf" srcId="{0C3BC4E7-3BC2-412E-9F4B-D709EA0CE108}" destId="{105C9511-0953-48F5-BF02-7D4EA56422DE}" srcOrd="0" destOrd="0" presId="urn:microsoft.com/office/officeart/2009/3/layout/HorizontalOrganizationChart"/>
    <dgm:cxn modelId="{DEA1C227-6330-4881-9139-3E69C6493B66}" srcId="{E1ACED45-4EFA-491E-88F0-9662D5D464FF}" destId="{DEBDEDE4-F98A-4DB8-A04A-8D3E4CCF7532}" srcOrd="3" destOrd="0" parTransId="{8F5EBB5D-EF83-4E72-A933-069E3F3F1756}" sibTransId="{A4C44E78-29D1-43B7-917C-C08D06999AC7}"/>
    <dgm:cxn modelId="{9248B490-FC2A-4C9B-B502-FA5AAF349669}" srcId="{690DA0A6-FE0F-4721-8606-8415ED6117BB}" destId="{E41A589B-356D-4A88-9F90-E5EE58D85229}" srcOrd="0" destOrd="0" parTransId="{F4D93C96-46AE-4FF8-8773-19A734004157}" sibTransId="{D74AB8E1-73AB-454B-A314-5E92DDECD104}"/>
    <dgm:cxn modelId="{4607DA30-2973-4B37-BA77-E529C8D1640E}" type="presOf" srcId="{DEBDEDE4-F98A-4DB8-A04A-8D3E4CCF7532}" destId="{7ABE45FE-8BCD-4092-B5AB-E6AD0E68CAF4}" srcOrd="0" destOrd="0" presId="urn:microsoft.com/office/officeart/2009/3/layout/HorizontalOrganizationChart"/>
    <dgm:cxn modelId="{481D95D2-2E10-442A-AC6B-C41BBBFC6AA8}" type="presOf" srcId="{C476C630-F5A6-4E8C-A6CE-9AD3F93FBDA6}" destId="{6FA79A93-D864-4152-8F93-5E9CA7F9B302}" srcOrd="0" destOrd="0" presId="urn:microsoft.com/office/officeart/2009/3/layout/HorizontalOrganizationChart"/>
    <dgm:cxn modelId="{62F48E32-B1DF-455C-924D-22823E4C8165}" type="presOf" srcId="{EF99F75B-296F-4C38-B7EB-E7CA4B59B27A}" destId="{C20EEC67-000A-4410-86E2-086CA27D6FD2}" srcOrd="0" destOrd="0" presId="urn:microsoft.com/office/officeart/2009/3/layout/HorizontalOrganizationChart"/>
    <dgm:cxn modelId="{FC1BBFE3-795B-40CD-8125-C67B4AD52B7F}" type="presOf" srcId="{4C1B4650-9261-40E5-A65F-F31AA91567A2}" destId="{8642B9F7-6B23-41F7-8A4F-09CD9E66F568}" srcOrd="0" destOrd="0" presId="urn:microsoft.com/office/officeart/2009/3/layout/HorizontalOrganizationChart"/>
    <dgm:cxn modelId="{A2104956-A224-4489-BE52-DB925421C7EA}" srcId="{E41A589B-356D-4A88-9F90-E5EE58D85229}" destId="{B35E30E2-627B-486B-8DC6-B8ECB2F0EE13}" srcOrd="3" destOrd="0" parTransId="{BE066991-7D33-40C3-A878-DCCA3BA93B33}" sibTransId="{9613A827-2BD1-4003-864E-F7E3C1C5452A}"/>
    <dgm:cxn modelId="{29467081-D95A-4BE2-A316-7D5B13ED0445}" type="presOf" srcId="{B35E30E2-627B-486B-8DC6-B8ECB2F0EE13}" destId="{01BD2D94-6CEE-4B34-9667-343F648A0360}" srcOrd="1" destOrd="0" presId="urn:microsoft.com/office/officeart/2009/3/layout/HorizontalOrganizationChart"/>
    <dgm:cxn modelId="{FFA1F549-C97F-470F-A7DB-A0C7E8D9709E}" type="presOf" srcId="{F06586AE-DDB0-4898-BCA0-637A008FBD62}" destId="{3BA6EA61-8606-41BF-930E-AC28CE53FA5A}" srcOrd="1" destOrd="0" presId="urn:microsoft.com/office/officeart/2009/3/layout/HorizontalOrganizationChart"/>
    <dgm:cxn modelId="{0B109F6F-F565-47C5-AAE2-294F0B1A21B5}" srcId="{E1ACED45-4EFA-491E-88F0-9662D5D464FF}" destId="{02D2A900-A2D5-4918-B6E9-E735B35760E0}" srcOrd="0" destOrd="0" parTransId="{6B62ED7A-CBE0-4F2D-8B84-F32A2B56BCE3}" sibTransId="{11BF9A63-9D58-4483-9939-D45A4EF85BB8}"/>
    <dgm:cxn modelId="{034F5157-62D4-412D-979B-38B1966779FD}" type="presOf" srcId="{668DCB62-2782-4E45-BEFA-3F02F5751530}" destId="{1E93DC59-F840-4374-BE2F-6A37D3FE28F9}" srcOrd="1" destOrd="0" presId="urn:microsoft.com/office/officeart/2009/3/layout/HorizontalOrganizationChart"/>
    <dgm:cxn modelId="{C8A05952-EFA0-4484-A75A-5690440003B8}" type="presOf" srcId="{02D2A900-A2D5-4918-B6E9-E735B35760E0}" destId="{C6CE028B-8D7F-4C9C-BA32-F6E2D84FD2CB}" srcOrd="1" destOrd="0" presId="urn:microsoft.com/office/officeart/2009/3/layout/HorizontalOrganizationChart"/>
    <dgm:cxn modelId="{454895DC-88D6-4C43-A42C-B58461BACECF}" type="presOf" srcId="{E41A589B-356D-4A88-9F90-E5EE58D85229}" destId="{37F61DDB-6104-41B2-A21A-98638E186716}" srcOrd="1" destOrd="0" presId="urn:microsoft.com/office/officeart/2009/3/layout/HorizontalOrganizationChart"/>
    <dgm:cxn modelId="{A53731F2-A3EA-4BA4-A4C6-EFD079E1ED32}" srcId="{E1ACED45-4EFA-491E-88F0-9662D5D464FF}" destId="{F5885084-4CC1-40CF-8AB8-253F806AE1C3}" srcOrd="4" destOrd="0" parTransId="{B4B5F9AD-667D-4F50-9A87-F0674EE26C96}" sibTransId="{D2265962-16E1-4510-8160-BE4B4E0710CE}"/>
    <dgm:cxn modelId="{E2818537-9014-4434-BD5C-E0ADFBB51DFA}" type="presOf" srcId="{7524E3E9-F806-4377-9190-F1665E2601C5}" destId="{C848CC7E-1825-4A19-BAF7-94053D92979F}" srcOrd="0" destOrd="0" presId="urn:microsoft.com/office/officeart/2009/3/layout/HorizontalOrganizationChart"/>
    <dgm:cxn modelId="{7AF3B453-0535-4DA8-BC0B-FADA013ADFB2}" type="presOf" srcId="{F5885084-4CC1-40CF-8AB8-253F806AE1C3}" destId="{AD11543A-58B6-4C3F-9DFE-6EA8607E81BC}" srcOrd="1" destOrd="0" presId="urn:microsoft.com/office/officeart/2009/3/layout/HorizontalOrganizationChart"/>
    <dgm:cxn modelId="{8E954DFB-499B-484D-BCFE-89784C80D110}" srcId="{E41A589B-356D-4A88-9F90-E5EE58D85229}" destId="{E984DB04-027E-4209-8852-76228FABAF20}" srcOrd="1" destOrd="0" parTransId="{26794820-454B-47EC-8781-73064974B81D}" sibTransId="{5FCB5215-1EE0-4616-949F-759E9E52E25C}"/>
    <dgm:cxn modelId="{B9B8C4A5-DEC2-408B-8838-4A7121790EDE}" type="presOf" srcId="{0F2584F5-17EC-4D9D-B556-254F9541D15C}" destId="{691E717A-0901-4A58-979F-7075A59BC462}" srcOrd="1" destOrd="0" presId="urn:microsoft.com/office/officeart/2009/3/layout/HorizontalOrganizationChart"/>
    <dgm:cxn modelId="{14DB7F66-8EFB-4D8D-81A6-E0B51DAD1DE0}" type="presOf" srcId="{E1ACED45-4EFA-491E-88F0-9662D5D464FF}" destId="{AADF610B-A0AF-41ED-9CE0-4305F396C609}" srcOrd="1" destOrd="0" presId="urn:microsoft.com/office/officeart/2009/3/layout/HorizontalOrganizationChart"/>
    <dgm:cxn modelId="{4100D7BC-6264-4486-A3E8-1829781E6F5F}" srcId="{E41A589B-356D-4A88-9F90-E5EE58D85229}" destId="{C54C8A46-0A4C-4F80-8CE3-C76B51E15661}" srcOrd="2" destOrd="0" parTransId="{2D083950-C607-43C8-BB54-32667F542A0A}" sibTransId="{706E03A3-C94B-4581-AA99-C620D9880642}"/>
    <dgm:cxn modelId="{258A8991-45E0-42C4-9D88-67BE41EB1C96}" type="presOf" srcId="{B35E30E2-627B-486B-8DC6-B8ECB2F0EE13}" destId="{86F9328C-A08E-495E-8592-0355EEEC054D}" srcOrd="0" destOrd="0" presId="urn:microsoft.com/office/officeart/2009/3/layout/HorizontalOrganizationChart"/>
    <dgm:cxn modelId="{4ABF5876-4A8F-46D2-9EB9-610484356B76}" type="presOf" srcId="{B4B5F9AD-667D-4F50-9A87-F0674EE26C96}" destId="{88F98826-5A8D-4361-83AE-D7A0089A0E7F}" srcOrd="0" destOrd="0" presId="urn:microsoft.com/office/officeart/2009/3/layout/HorizontalOrganizationChart"/>
    <dgm:cxn modelId="{6EF5A9D7-3AFC-4465-BE3F-3DF4F7E44ADA}" type="presParOf" srcId="{D262C120-49AC-4FAA-874A-EBDC0D48A494}" destId="{11E57B6F-88C7-4FE9-BBD5-5A9003260FFE}" srcOrd="0" destOrd="0" presId="urn:microsoft.com/office/officeart/2009/3/layout/HorizontalOrganizationChart"/>
    <dgm:cxn modelId="{EE6260A5-54B6-4274-8236-4D7DCEB873F8}" type="presParOf" srcId="{11E57B6F-88C7-4FE9-BBD5-5A9003260FFE}" destId="{9DCBE435-08F9-40FB-9CED-DD81A5842B01}" srcOrd="0" destOrd="0" presId="urn:microsoft.com/office/officeart/2009/3/layout/HorizontalOrganizationChart"/>
    <dgm:cxn modelId="{5E4A0F88-01A8-4EE8-A4CF-B209B594C4AC}" type="presParOf" srcId="{9DCBE435-08F9-40FB-9CED-DD81A5842B01}" destId="{009992F7-2A9E-43BE-9F93-48DC10856295}" srcOrd="0" destOrd="0" presId="urn:microsoft.com/office/officeart/2009/3/layout/HorizontalOrganizationChart"/>
    <dgm:cxn modelId="{BECF2544-BACF-49FA-A8A0-540FC2E2A457}" type="presParOf" srcId="{9DCBE435-08F9-40FB-9CED-DD81A5842B01}" destId="{37F61DDB-6104-41B2-A21A-98638E186716}" srcOrd="1" destOrd="0" presId="urn:microsoft.com/office/officeart/2009/3/layout/HorizontalOrganizationChart"/>
    <dgm:cxn modelId="{6A85CB07-FDAC-4EA9-BDCC-2C63E1DCD934}" type="presParOf" srcId="{11E57B6F-88C7-4FE9-BBD5-5A9003260FFE}" destId="{7F95AF5E-CFF2-48F6-AFB2-D9E55223F1BF}" srcOrd="1" destOrd="0" presId="urn:microsoft.com/office/officeart/2009/3/layout/HorizontalOrganizationChart"/>
    <dgm:cxn modelId="{AB8577BB-6636-45DD-BD34-5690838B7072}" type="presParOf" srcId="{7F95AF5E-CFF2-48F6-AFB2-D9E55223F1BF}" destId="{C848CC7E-1825-4A19-BAF7-94053D92979F}" srcOrd="0" destOrd="0" presId="urn:microsoft.com/office/officeart/2009/3/layout/HorizontalOrganizationChart"/>
    <dgm:cxn modelId="{02D35586-800E-4383-81E4-14B285992179}" type="presParOf" srcId="{7F95AF5E-CFF2-48F6-AFB2-D9E55223F1BF}" destId="{CF0D113E-241A-4ADB-8DA8-9A7C9F308E4D}" srcOrd="1" destOrd="0" presId="urn:microsoft.com/office/officeart/2009/3/layout/HorizontalOrganizationChart"/>
    <dgm:cxn modelId="{C50F9BE9-0049-45B0-B71C-26D5729A7BAB}" type="presParOf" srcId="{CF0D113E-241A-4ADB-8DA8-9A7C9F308E4D}" destId="{DBBC4AC8-4C9E-4CAD-91AA-489CD5FD8C65}" srcOrd="0" destOrd="0" presId="urn:microsoft.com/office/officeart/2009/3/layout/HorizontalOrganizationChart"/>
    <dgm:cxn modelId="{1838F496-ABD2-45AB-BC1C-5AD84AA66568}" type="presParOf" srcId="{DBBC4AC8-4C9E-4CAD-91AA-489CD5FD8C65}" destId="{0EA2B470-64B3-4241-82EC-5E11198E514F}" srcOrd="0" destOrd="0" presId="urn:microsoft.com/office/officeart/2009/3/layout/HorizontalOrganizationChart"/>
    <dgm:cxn modelId="{59ED64FE-C99E-42BC-A6B9-1A1B43E2B3FE}" type="presParOf" srcId="{DBBC4AC8-4C9E-4CAD-91AA-489CD5FD8C65}" destId="{AADF610B-A0AF-41ED-9CE0-4305F396C609}" srcOrd="1" destOrd="0" presId="urn:microsoft.com/office/officeart/2009/3/layout/HorizontalOrganizationChart"/>
    <dgm:cxn modelId="{B2B44264-FF02-4DDE-8A82-C968092BD8C5}" type="presParOf" srcId="{CF0D113E-241A-4ADB-8DA8-9A7C9F308E4D}" destId="{948A6DED-5088-4979-95CB-B862419B0FB1}" srcOrd="1" destOrd="0" presId="urn:microsoft.com/office/officeart/2009/3/layout/HorizontalOrganizationChart"/>
    <dgm:cxn modelId="{D586CE3F-17DC-41D5-8C0C-7D9B9556AE18}" type="presParOf" srcId="{948A6DED-5088-4979-95CB-B862419B0FB1}" destId="{8841CA7F-6A5C-4404-BD58-06D59B4A7D59}" srcOrd="0" destOrd="0" presId="urn:microsoft.com/office/officeart/2009/3/layout/HorizontalOrganizationChart"/>
    <dgm:cxn modelId="{FD799CF5-8662-4F59-B2C8-406FB1D158EF}" type="presParOf" srcId="{948A6DED-5088-4979-95CB-B862419B0FB1}" destId="{60AFEA76-0A42-4A24-BD21-E4E847BEBB50}" srcOrd="1" destOrd="0" presId="urn:microsoft.com/office/officeart/2009/3/layout/HorizontalOrganizationChart"/>
    <dgm:cxn modelId="{FE518D14-5AE6-4145-96E7-28BC4C49CE89}" type="presParOf" srcId="{60AFEA76-0A42-4A24-BD21-E4E847BEBB50}" destId="{4BDDE3F9-9BC8-43FE-928C-7C35662EDD03}" srcOrd="0" destOrd="0" presId="urn:microsoft.com/office/officeart/2009/3/layout/HorizontalOrganizationChart"/>
    <dgm:cxn modelId="{3B9D1BE9-C035-4601-9E2E-59958989C8AF}" type="presParOf" srcId="{4BDDE3F9-9BC8-43FE-928C-7C35662EDD03}" destId="{66284DD4-5B25-4885-872B-3104FE1FF79C}" srcOrd="0" destOrd="0" presId="urn:microsoft.com/office/officeart/2009/3/layout/HorizontalOrganizationChart"/>
    <dgm:cxn modelId="{BBCE5495-2529-47BE-A245-53634B5D8263}" type="presParOf" srcId="{4BDDE3F9-9BC8-43FE-928C-7C35662EDD03}" destId="{C6CE028B-8D7F-4C9C-BA32-F6E2D84FD2CB}" srcOrd="1" destOrd="0" presId="urn:microsoft.com/office/officeart/2009/3/layout/HorizontalOrganizationChart"/>
    <dgm:cxn modelId="{CFBA993F-4367-4D32-9E59-BBC92192FCA1}" type="presParOf" srcId="{60AFEA76-0A42-4A24-BD21-E4E847BEBB50}" destId="{D1E46F79-5DA6-48D1-BCEF-C6AC050220C2}" srcOrd="1" destOrd="0" presId="urn:microsoft.com/office/officeart/2009/3/layout/HorizontalOrganizationChart"/>
    <dgm:cxn modelId="{218D0DB5-144C-48BE-BF9A-A77525E74A7B}" type="presParOf" srcId="{60AFEA76-0A42-4A24-BD21-E4E847BEBB50}" destId="{D4AE5B62-0024-42E2-A3C3-1DD3DBE388DA}" srcOrd="2" destOrd="0" presId="urn:microsoft.com/office/officeart/2009/3/layout/HorizontalOrganizationChart"/>
    <dgm:cxn modelId="{0E1AFFA8-362A-44D8-8ED3-071194F2AD7D}" type="presParOf" srcId="{948A6DED-5088-4979-95CB-B862419B0FB1}" destId="{C20EEC67-000A-4410-86E2-086CA27D6FD2}" srcOrd="2" destOrd="0" presId="urn:microsoft.com/office/officeart/2009/3/layout/HorizontalOrganizationChart"/>
    <dgm:cxn modelId="{71BA6229-50B9-41BD-A2ED-2C9C7BFE10A5}" type="presParOf" srcId="{948A6DED-5088-4979-95CB-B862419B0FB1}" destId="{FC11B439-D45E-45EF-950D-47D3327B0239}" srcOrd="3" destOrd="0" presId="urn:microsoft.com/office/officeart/2009/3/layout/HorizontalOrganizationChart"/>
    <dgm:cxn modelId="{0951962B-F971-4FAA-85CC-37264FAFA0F9}" type="presParOf" srcId="{FC11B439-D45E-45EF-950D-47D3327B0239}" destId="{4EB3FB71-CF5A-454D-9159-C5B954228491}" srcOrd="0" destOrd="0" presId="urn:microsoft.com/office/officeart/2009/3/layout/HorizontalOrganizationChart"/>
    <dgm:cxn modelId="{16B848AC-545B-4A64-9A39-9E351CD0A748}" type="presParOf" srcId="{4EB3FB71-CF5A-454D-9159-C5B954228491}" destId="{0778E6CF-6831-492A-8A52-3BC6BC65AB9A}" srcOrd="0" destOrd="0" presId="urn:microsoft.com/office/officeart/2009/3/layout/HorizontalOrganizationChart"/>
    <dgm:cxn modelId="{47B6BB6B-EED1-4E73-8CF6-C707A05471FB}" type="presParOf" srcId="{4EB3FB71-CF5A-454D-9159-C5B954228491}" destId="{691E717A-0901-4A58-979F-7075A59BC462}" srcOrd="1" destOrd="0" presId="urn:microsoft.com/office/officeart/2009/3/layout/HorizontalOrganizationChart"/>
    <dgm:cxn modelId="{B9349ABC-64EF-4B17-8117-C99DD1B4B098}" type="presParOf" srcId="{FC11B439-D45E-45EF-950D-47D3327B0239}" destId="{6317C895-0885-401D-BB80-1423A8ED5B44}" srcOrd="1" destOrd="0" presId="urn:microsoft.com/office/officeart/2009/3/layout/HorizontalOrganizationChart"/>
    <dgm:cxn modelId="{FCE487BE-8253-485A-91DD-5F3BEDD8EAA2}" type="presParOf" srcId="{FC11B439-D45E-45EF-950D-47D3327B0239}" destId="{0E33C7BC-2ACB-4602-BCA0-F890EDDAA375}" srcOrd="2" destOrd="0" presId="urn:microsoft.com/office/officeart/2009/3/layout/HorizontalOrganizationChart"/>
    <dgm:cxn modelId="{FBF19F4F-A167-47EA-8893-21AB3DBCC6B4}" type="presParOf" srcId="{948A6DED-5088-4979-95CB-B862419B0FB1}" destId="{6FA79A93-D864-4152-8F93-5E9CA7F9B302}" srcOrd="4" destOrd="0" presId="urn:microsoft.com/office/officeart/2009/3/layout/HorizontalOrganizationChart"/>
    <dgm:cxn modelId="{96005B28-3D46-4D36-B196-D7CDA3127AA3}" type="presParOf" srcId="{948A6DED-5088-4979-95CB-B862419B0FB1}" destId="{13E4B4A7-5C6C-4CF2-82DC-DD95588A34C4}" srcOrd="5" destOrd="0" presId="urn:microsoft.com/office/officeart/2009/3/layout/HorizontalOrganizationChart"/>
    <dgm:cxn modelId="{516651AC-E9EE-44DA-8303-5E328B29AA0C}" type="presParOf" srcId="{13E4B4A7-5C6C-4CF2-82DC-DD95588A34C4}" destId="{FBD1CD12-5A0B-4821-A264-71C3D915A0A7}" srcOrd="0" destOrd="0" presId="urn:microsoft.com/office/officeart/2009/3/layout/HorizontalOrganizationChart"/>
    <dgm:cxn modelId="{D788ADB7-D3B8-4F73-A861-8EFCC30F6046}" type="presParOf" srcId="{FBD1CD12-5A0B-4821-A264-71C3D915A0A7}" destId="{33A10CF9-6A9A-42F1-B78F-0D1B91403D92}" srcOrd="0" destOrd="0" presId="urn:microsoft.com/office/officeart/2009/3/layout/HorizontalOrganizationChart"/>
    <dgm:cxn modelId="{8D86DE2C-5B37-4A97-B999-8F85E0D5DFC7}" type="presParOf" srcId="{FBD1CD12-5A0B-4821-A264-71C3D915A0A7}" destId="{D5BC2377-71ED-4222-8528-BDB889FCEFA7}" srcOrd="1" destOrd="0" presId="urn:microsoft.com/office/officeart/2009/3/layout/HorizontalOrganizationChart"/>
    <dgm:cxn modelId="{C8B16E73-A7B3-4F1A-82CB-74E60E22514D}" type="presParOf" srcId="{13E4B4A7-5C6C-4CF2-82DC-DD95588A34C4}" destId="{6B74B729-D3F4-426E-A1E0-63E095E2F43E}" srcOrd="1" destOrd="0" presId="urn:microsoft.com/office/officeart/2009/3/layout/HorizontalOrganizationChart"/>
    <dgm:cxn modelId="{6B90A70A-9C17-4290-88C7-FDA465AE6B88}" type="presParOf" srcId="{13E4B4A7-5C6C-4CF2-82DC-DD95588A34C4}" destId="{418BD351-BF93-467C-BFEA-38EDFD5C8D41}" srcOrd="2" destOrd="0" presId="urn:microsoft.com/office/officeart/2009/3/layout/HorizontalOrganizationChart"/>
    <dgm:cxn modelId="{67BD5036-0CDA-4CF5-B77D-590BB3A5243D}" type="presParOf" srcId="{948A6DED-5088-4979-95CB-B862419B0FB1}" destId="{8560604D-C075-4749-AB4E-2C96F49653CA}" srcOrd="6" destOrd="0" presId="urn:microsoft.com/office/officeart/2009/3/layout/HorizontalOrganizationChart"/>
    <dgm:cxn modelId="{52AC95D7-2623-4EBE-94EA-14BD1B3F4B4E}" type="presParOf" srcId="{948A6DED-5088-4979-95CB-B862419B0FB1}" destId="{30F3F348-C664-4EFE-8D7A-8127E27E3DCE}" srcOrd="7" destOrd="0" presId="urn:microsoft.com/office/officeart/2009/3/layout/HorizontalOrganizationChart"/>
    <dgm:cxn modelId="{7D69B9AD-CF9F-43AA-912B-0CA86A4F40B2}" type="presParOf" srcId="{30F3F348-C664-4EFE-8D7A-8127E27E3DCE}" destId="{A9643154-1F0D-4AF3-8140-AF1CE1F2DCBA}" srcOrd="0" destOrd="0" presId="urn:microsoft.com/office/officeart/2009/3/layout/HorizontalOrganizationChart"/>
    <dgm:cxn modelId="{0F4A7575-F1B3-4EBA-9B00-D4CA154811CE}" type="presParOf" srcId="{A9643154-1F0D-4AF3-8140-AF1CE1F2DCBA}" destId="{7ABE45FE-8BCD-4092-B5AB-E6AD0E68CAF4}" srcOrd="0" destOrd="0" presId="urn:microsoft.com/office/officeart/2009/3/layout/HorizontalOrganizationChart"/>
    <dgm:cxn modelId="{DD11F285-3513-4561-8545-E2FA73AAF041}" type="presParOf" srcId="{A9643154-1F0D-4AF3-8140-AF1CE1F2DCBA}" destId="{1FFDF334-793E-4372-A1A5-289B68EA37BF}" srcOrd="1" destOrd="0" presId="urn:microsoft.com/office/officeart/2009/3/layout/HorizontalOrganizationChart"/>
    <dgm:cxn modelId="{F3B49686-2825-41E8-9FD4-C301506C07D0}" type="presParOf" srcId="{30F3F348-C664-4EFE-8D7A-8127E27E3DCE}" destId="{540A1551-272F-4C5A-8619-ACE7E255BC54}" srcOrd="1" destOrd="0" presId="urn:microsoft.com/office/officeart/2009/3/layout/HorizontalOrganizationChart"/>
    <dgm:cxn modelId="{D03BAE64-7961-478B-BF9A-4C2BC9A9694B}" type="presParOf" srcId="{30F3F348-C664-4EFE-8D7A-8127E27E3DCE}" destId="{75ABB440-20DA-447F-8155-ED1B2FC91712}" srcOrd="2" destOrd="0" presId="urn:microsoft.com/office/officeart/2009/3/layout/HorizontalOrganizationChart"/>
    <dgm:cxn modelId="{1C5CB3F3-E8C9-4421-87F6-E0FFC91F220E}" type="presParOf" srcId="{948A6DED-5088-4979-95CB-B862419B0FB1}" destId="{88F98826-5A8D-4361-83AE-D7A0089A0E7F}" srcOrd="8" destOrd="0" presId="urn:microsoft.com/office/officeart/2009/3/layout/HorizontalOrganizationChart"/>
    <dgm:cxn modelId="{34B0A3BC-4457-40D1-8092-B0E48E089A8E}" type="presParOf" srcId="{948A6DED-5088-4979-95CB-B862419B0FB1}" destId="{D055D94B-D234-406D-A887-0184BF283632}" srcOrd="9" destOrd="0" presId="urn:microsoft.com/office/officeart/2009/3/layout/HorizontalOrganizationChart"/>
    <dgm:cxn modelId="{F6E96156-6E46-4F19-95F1-E382DB134688}" type="presParOf" srcId="{D055D94B-D234-406D-A887-0184BF283632}" destId="{077971E2-A081-4479-9E81-87A07E975494}" srcOrd="0" destOrd="0" presId="urn:microsoft.com/office/officeart/2009/3/layout/HorizontalOrganizationChart"/>
    <dgm:cxn modelId="{0B4D7442-108A-4BDA-BC51-BB8EA636A314}" type="presParOf" srcId="{077971E2-A081-4479-9E81-87A07E975494}" destId="{68B944EF-CDC1-4D94-9849-25AA516019FE}" srcOrd="0" destOrd="0" presId="urn:microsoft.com/office/officeart/2009/3/layout/HorizontalOrganizationChart"/>
    <dgm:cxn modelId="{10F1AABA-928C-4780-AD15-E62F09CDA6CE}" type="presParOf" srcId="{077971E2-A081-4479-9E81-87A07E975494}" destId="{AD11543A-58B6-4C3F-9DFE-6EA8607E81BC}" srcOrd="1" destOrd="0" presId="urn:microsoft.com/office/officeart/2009/3/layout/HorizontalOrganizationChart"/>
    <dgm:cxn modelId="{A75FE35A-E64C-4D8D-99F9-4A9D87DFEC9A}" type="presParOf" srcId="{D055D94B-D234-406D-A887-0184BF283632}" destId="{F7EC2C6A-4436-4B00-B37D-21799AEA5472}" srcOrd="1" destOrd="0" presId="urn:microsoft.com/office/officeart/2009/3/layout/HorizontalOrganizationChart"/>
    <dgm:cxn modelId="{1C60A45B-8159-4807-8971-4E1218E93E9B}" type="presParOf" srcId="{D055D94B-D234-406D-A887-0184BF283632}" destId="{EDD1127C-4F89-47A3-B69E-7E2822EA2F58}" srcOrd="2" destOrd="0" presId="urn:microsoft.com/office/officeart/2009/3/layout/HorizontalOrganizationChart"/>
    <dgm:cxn modelId="{A807CD9B-F20A-41A0-BE75-8E88F583E37D}" type="presParOf" srcId="{CF0D113E-241A-4ADB-8DA8-9A7C9F308E4D}" destId="{13498DBC-4C9C-4254-94F6-143650F0355E}" srcOrd="2" destOrd="0" presId="urn:microsoft.com/office/officeart/2009/3/layout/HorizontalOrganizationChart"/>
    <dgm:cxn modelId="{453C3EB2-A077-43BC-B813-DCE3FE469CC9}" type="presParOf" srcId="{7F95AF5E-CFF2-48F6-AFB2-D9E55223F1BF}" destId="{86879622-A652-4216-A69F-A7C07A7A0029}" srcOrd="2" destOrd="0" presId="urn:microsoft.com/office/officeart/2009/3/layout/HorizontalOrganizationChart"/>
    <dgm:cxn modelId="{AC58B2A5-0D70-424C-9EF6-510A96394E98}" type="presParOf" srcId="{7F95AF5E-CFF2-48F6-AFB2-D9E55223F1BF}" destId="{988451EA-12DF-4113-A81C-A34990A95DDF}" srcOrd="3" destOrd="0" presId="urn:microsoft.com/office/officeart/2009/3/layout/HorizontalOrganizationChart"/>
    <dgm:cxn modelId="{7D2E2D4B-FB80-424D-AF14-A8ADF5BD8D0F}" type="presParOf" srcId="{988451EA-12DF-4113-A81C-A34990A95DDF}" destId="{2E16A7F9-D159-4C3E-824E-885CD5041122}" srcOrd="0" destOrd="0" presId="urn:microsoft.com/office/officeart/2009/3/layout/HorizontalOrganizationChart"/>
    <dgm:cxn modelId="{B1E0A0A4-587D-4BFB-BCCE-954A3C6A0931}" type="presParOf" srcId="{2E16A7F9-D159-4C3E-824E-885CD5041122}" destId="{E0B2C008-A09F-45B5-A2A7-D5D16993C798}" srcOrd="0" destOrd="0" presId="urn:microsoft.com/office/officeart/2009/3/layout/HorizontalOrganizationChart"/>
    <dgm:cxn modelId="{12114E63-6F79-44FC-8342-0D6191974E7E}" type="presParOf" srcId="{2E16A7F9-D159-4C3E-824E-885CD5041122}" destId="{7F59330A-6598-47EF-B0DC-032597D851DA}" srcOrd="1" destOrd="0" presId="urn:microsoft.com/office/officeart/2009/3/layout/HorizontalOrganizationChart"/>
    <dgm:cxn modelId="{FC189558-E71D-48C0-BBA1-B7CF7C577A20}" type="presParOf" srcId="{988451EA-12DF-4113-A81C-A34990A95DDF}" destId="{90549268-06D9-4964-A2B8-F197B4DB9554}" srcOrd="1" destOrd="0" presId="urn:microsoft.com/office/officeart/2009/3/layout/HorizontalOrganizationChart"/>
    <dgm:cxn modelId="{9F2F5AEA-DF0A-4AB1-928C-B91E5618A978}" type="presParOf" srcId="{988451EA-12DF-4113-A81C-A34990A95DDF}" destId="{C3E9DC6E-A91A-4B9F-9BDC-7025F7BBCFF0}" srcOrd="2" destOrd="0" presId="urn:microsoft.com/office/officeart/2009/3/layout/HorizontalOrganizationChart"/>
    <dgm:cxn modelId="{3309948C-C245-4384-BCC8-48BDC1DCF46F}" type="presParOf" srcId="{7F95AF5E-CFF2-48F6-AFB2-D9E55223F1BF}" destId="{333B7754-F37E-4E05-B91B-C22BFA0DAA3C}" srcOrd="4" destOrd="0" presId="urn:microsoft.com/office/officeart/2009/3/layout/HorizontalOrganizationChart"/>
    <dgm:cxn modelId="{227E9DDB-B2C6-4888-997A-7A8300BE6931}" type="presParOf" srcId="{7F95AF5E-CFF2-48F6-AFB2-D9E55223F1BF}" destId="{C14A0D81-8F95-4123-B7CC-904E6F81029C}" srcOrd="5" destOrd="0" presId="urn:microsoft.com/office/officeart/2009/3/layout/HorizontalOrganizationChart"/>
    <dgm:cxn modelId="{115B2EFC-AA87-4A8A-8229-4D5702F35C14}" type="presParOf" srcId="{C14A0D81-8F95-4123-B7CC-904E6F81029C}" destId="{4E5202B1-67B3-4FE2-AA4F-ABE65B92E49F}" srcOrd="0" destOrd="0" presId="urn:microsoft.com/office/officeart/2009/3/layout/HorizontalOrganizationChart"/>
    <dgm:cxn modelId="{1CFDEFB8-04D7-478F-996A-9518999FC118}" type="presParOf" srcId="{4E5202B1-67B3-4FE2-AA4F-ABE65B92E49F}" destId="{684F3205-28B4-4C11-B050-56F960E29830}" srcOrd="0" destOrd="0" presId="urn:microsoft.com/office/officeart/2009/3/layout/HorizontalOrganizationChart"/>
    <dgm:cxn modelId="{A227ADEB-83F0-4F57-88A2-C33F5769F8F8}" type="presParOf" srcId="{4E5202B1-67B3-4FE2-AA4F-ABE65B92E49F}" destId="{E562B6E9-ABC0-40DA-A98B-FD576CEE0022}" srcOrd="1" destOrd="0" presId="urn:microsoft.com/office/officeart/2009/3/layout/HorizontalOrganizationChart"/>
    <dgm:cxn modelId="{27960279-3DEA-475F-86EE-9530EC5F56AB}" type="presParOf" srcId="{C14A0D81-8F95-4123-B7CC-904E6F81029C}" destId="{64D8D3C9-CEA7-4CB0-80D5-1823D212D0AA}" srcOrd="1" destOrd="0" presId="urn:microsoft.com/office/officeart/2009/3/layout/HorizontalOrganizationChart"/>
    <dgm:cxn modelId="{AA8F64CC-9362-48D3-9EEA-96FDDA93A36C}" type="presParOf" srcId="{C14A0D81-8F95-4123-B7CC-904E6F81029C}" destId="{8BF3F8CC-333B-4594-8EA0-7F16B6785A95}" srcOrd="2" destOrd="0" presId="urn:microsoft.com/office/officeart/2009/3/layout/HorizontalOrganizationChart"/>
    <dgm:cxn modelId="{705F74DE-D3EC-486B-B8E7-65EB25403DE0}" type="presParOf" srcId="{7F95AF5E-CFF2-48F6-AFB2-D9E55223F1BF}" destId="{58E8F105-A19B-40D3-8BA8-119B6472B852}" srcOrd="6" destOrd="0" presId="urn:microsoft.com/office/officeart/2009/3/layout/HorizontalOrganizationChart"/>
    <dgm:cxn modelId="{CD9668C7-1356-43A2-A3AC-FFF2ACBDE8CE}" type="presParOf" srcId="{7F95AF5E-CFF2-48F6-AFB2-D9E55223F1BF}" destId="{71EA915E-A4AD-45DF-BECF-F8D64AC7968C}" srcOrd="7" destOrd="0" presId="urn:microsoft.com/office/officeart/2009/3/layout/HorizontalOrganizationChart"/>
    <dgm:cxn modelId="{B2C1C8DA-05E5-4A65-80AE-FBC6B0E361D1}" type="presParOf" srcId="{71EA915E-A4AD-45DF-BECF-F8D64AC7968C}" destId="{2C3FE934-9394-4D0D-9D9E-E5C9B3005B5F}" srcOrd="0" destOrd="0" presId="urn:microsoft.com/office/officeart/2009/3/layout/HorizontalOrganizationChart"/>
    <dgm:cxn modelId="{C335197A-076F-4AE2-B48E-EAA07C15640E}" type="presParOf" srcId="{2C3FE934-9394-4D0D-9D9E-E5C9B3005B5F}" destId="{86F9328C-A08E-495E-8592-0355EEEC054D}" srcOrd="0" destOrd="0" presId="urn:microsoft.com/office/officeart/2009/3/layout/HorizontalOrganizationChart"/>
    <dgm:cxn modelId="{8D2F9DCC-9D95-4E53-AE95-2172A350D504}" type="presParOf" srcId="{2C3FE934-9394-4D0D-9D9E-E5C9B3005B5F}" destId="{01BD2D94-6CEE-4B34-9667-343F648A0360}" srcOrd="1" destOrd="0" presId="urn:microsoft.com/office/officeart/2009/3/layout/HorizontalOrganizationChart"/>
    <dgm:cxn modelId="{0C270AA1-9C1F-4AFB-BE22-29B8D408D952}" type="presParOf" srcId="{71EA915E-A4AD-45DF-BECF-F8D64AC7968C}" destId="{94C10A8D-8B12-4248-B13A-311453D53B32}" srcOrd="1" destOrd="0" presId="urn:microsoft.com/office/officeart/2009/3/layout/HorizontalOrganizationChart"/>
    <dgm:cxn modelId="{7E100683-7E16-492F-8051-DDC07566E860}" type="presParOf" srcId="{94C10A8D-8B12-4248-B13A-311453D53B32}" destId="{8642B9F7-6B23-41F7-8A4F-09CD9E66F568}" srcOrd="0" destOrd="0" presId="urn:microsoft.com/office/officeart/2009/3/layout/HorizontalOrganizationChart"/>
    <dgm:cxn modelId="{360B82F0-9CBA-4DA7-92ED-FF25B08892D6}" type="presParOf" srcId="{94C10A8D-8B12-4248-B13A-311453D53B32}" destId="{A1E7D291-58CE-41E5-B9C9-8FF473CD615B}" srcOrd="1" destOrd="0" presId="urn:microsoft.com/office/officeart/2009/3/layout/HorizontalOrganizationChart"/>
    <dgm:cxn modelId="{3336A201-10F4-4E5A-92E8-3D01EE1B8AD6}" type="presParOf" srcId="{A1E7D291-58CE-41E5-B9C9-8FF473CD615B}" destId="{7005705D-9B90-4316-9052-07C251AEBA54}" srcOrd="0" destOrd="0" presId="urn:microsoft.com/office/officeart/2009/3/layout/HorizontalOrganizationChart"/>
    <dgm:cxn modelId="{F60CAA0C-A28B-4CAA-8743-DFE3FA2BAB66}" type="presParOf" srcId="{7005705D-9B90-4316-9052-07C251AEBA54}" destId="{73FB5E1E-8B89-4D08-8E89-EFC084C53D4B}" srcOrd="0" destOrd="0" presId="urn:microsoft.com/office/officeart/2009/3/layout/HorizontalOrganizationChart"/>
    <dgm:cxn modelId="{8306ED6F-76AA-4A0B-ADC0-D611EAFD2DBE}" type="presParOf" srcId="{7005705D-9B90-4316-9052-07C251AEBA54}" destId="{3BA6EA61-8606-41BF-930E-AC28CE53FA5A}" srcOrd="1" destOrd="0" presId="urn:microsoft.com/office/officeart/2009/3/layout/HorizontalOrganizationChart"/>
    <dgm:cxn modelId="{445BE687-BFE3-4B86-8F64-634EC12DFF87}" type="presParOf" srcId="{A1E7D291-58CE-41E5-B9C9-8FF473CD615B}" destId="{23F13B02-C886-4D4E-A470-BC602765DA3B}" srcOrd="1" destOrd="0" presId="urn:microsoft.com/office/officeart/2009/3/layout/HorizontalOrganizationChart"/>
    <dgm:cxn modelId="{968653E1-F88A-4E0D-8460-43792BC54279}" type="presParOf" srcId="{A1E7D291-58CE-41E5-B9C9-8FF473CD615B}" destId="{639EEF02-3D02-498F-9B9B-CCEE320AA13D}" srcOrd="2" destOrd="0" presId="urn:microsoft.com/office/officeart/2009/3/layout/HorizontalOrganizationChart"/>
    <dgm:cxn modelId="{8AEE02DB-8AC2-4072-B7DB-D404B3D4370D}" type="presParOf" srcId="{94C10A8D-8B12-4248-B13A-311453D53B32}" destId="{105C9511-0953-48F5-BF02-7D4EA56422DE}" srcOrd="2" destOrd="0" presId="urn:microsoft.com/office/officeart/2009/3/layout/HorizontalOrganizationChart"/>
    <dgm:cxn modelId="{58D9DCC6-38CC-4822-AFA7-F3E7FFDDD116}" type="presParOf" srcId="{94C10A8D-8B12-4248-B13A-311453D53B32}" destId="{87D17CAC-E22C-47E1-8E2A-717ACF18C7C3}" srcOrd="3" destOrd="0" presId="urn:microsoft.com/office/officeart/2009/3/layout/HorizontalOrganizationChart"/>
    <dgm:cxn modelId="{8E18E23B-3488-484D-AF6B-33B08E439C68}" type="presParOf" srcId="{87D17CAC-E22C-47E1-8E2A-717ACF18C7C3}" destId="{9E47DF3B-5A7C-4947-8D7C-10308B27CDAE}" srcOrd="0" destOrd="0" presId="urn:microsoft.com/office/officeart/2009/3/layout/HorizontalOrganizationChart"/>
    <dgm:cxn modelId="{A46E00ED-FD91-417A-B46E-0A0B3C19FFD9}" type="presParOf" srcId="{9E47DF3B-5A7C-4947-8D7C-10308B27CDAE}" destId="{C5E2ED49-BA95-42FD-AD9C-5F2F87C1FE92}" srcOrd="0" destOrd="0" presId="urn:microsoft.com/office/officeart/2009/3/layout/HorizontalOrganizationChart"/>
    <dgm:cxn modelId="{54595DBB-9453-4BE0-B6F8-C9432838F5AA}" type="presParOf" srcId="{9E47DF3B-5A7C-4947-8D7C-10308B27CDAE}" destId="{1E93DC59-F840-4374-BE2F-6A37D3FE28F9}" srcOrd="1" destOrd="0" presId="urn:microsoft.com/office/officeart/2009/3/layout/HorizontalOrganizationChart"/>
    <dgm:cxn modelId="{828D922F-A39D-49CA-B823-447BD916F0F5}" type="presParOf" srcId="{87D17CAC-E22C-47E1-8E2A-717ACF18C7C3}" destId="{B8066132-E932-42C5-9FF6-B0E3109025D2}" srcOrd="1" destOrd="0" presId="urn:microsoft.com/office/officeart/2009/3/layout/HorizontalOrganizationChart"/>
    <dgm:cxn modelId="{588C5731-4025-4028-99BD-D46CF64ADAF3}" type="presParOf" srcId="{87D17CAC-E22C-47E1-8E2A-717ACF18C7C3}" destId="{1F3F75BC-FBFF-429A-9B5D-9866C75EC489}" srcOrd="2" destOrd="0" presId="urn:microsoft.com/office/officeart/2009/3/layout/HorizontalOrganizationChart"/>
    <dgm:cxn modelId="{BA72BA1F-6F9D-4412-B82C-81607A254E36}" type="presParOf" srcId="{71EA915E-A4AD-45DF-BECF-F8D64AC7968C}" destId="{0DEE6088-7A88-486F-9E6E-0DE58546C0DE}" srcOrd="2" destOrd="0" presId="urn:microsoft.com/office/officeart/2009/3/layout/HorizontalOrganizationChart"/>
    <dgm:cxn modelId="{F180A0E3-818C-42A9-9166-606C7E7E9EAF}" type="presParOf" srcId="{11E57B6F-88C7-4FE9-BBD5-5A9003260FFE}" destId="{413E8C81-FDAD-4DAB-8C8D-C5859540EA69}" srcOrd="2" destOrd="0" presId="urn:microsoft.com/office/officeart/2009/3/layout/HorizontalOrganizationChar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6879622-A652-4216-A69F-A7C07A7A0029}">
      <dsp:nvSpPr>
        <dsp:cNvPr id="0" name=""/>
        <dsp:cNvSpPr/>
      </dsp:nvSpPr>
      <dsp:spPr>
        <a:xfrm>
          <a:off x="2079218" y="2970685"/>
          <a:ext cx="740000" cy="75633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23340" y="0"/>
              </a:lnTo>
              <a:lnTo>
                <a:pt x="523340" y="756334"/>
              </a:lnTo>
              <a:lnTo>
                <a:pt x="740000" y="75633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8F98826-5A8D-4361-83AE-D7A0089A0E7F}">
      <dsp:nvSpPr>
        <dsp:cNvPr id="0" name=""/>
        <dsp:cNvSpPr/>
      </dsp:nvSpPr>
      <dsp:spPr>
        <a:xfrm>
          <a:off x="4697421" y="2196244"/>
          <a:ext cx="433319" cy="186327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6659" y="0"/>
              </a:lnTo>
              <a:lnTo>
                <a:pt x="216659" y="1863274"/>
              </a:lnTo>
              <a:lnTo>
                <a:pt x="433319" y="1863274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560604D-C075-4749-AB4E-2C96F49653CA}">
      <dsp:nvSpPr>
        <dsp:cNvPr id="0" name=""/>
        <dsp:cNvSpPr/>
      </dsp:nvSpPr>
      <dsp:spPr>
        <a:xfrm>
          <a:off x="4697421" y="2196244"/>
          <a:ext cx="433319" cy="93163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6659" y="0"/>
              </a:lnTo>
              <a:lnTo>
                <a:pt x="216659" y="931637"/>
              </a:lnTo>
              <a:lnTo>
                <a:pt x="433319" y="931637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FA79A93-D864-4152-8F93-5E9CA7F9B302}">
      <dsp:nvSpPr>
        <dsp:cNvPr id="0" name=""/>
        <dsp:cNvSpPr/>
      </dsp:nvSpPr>
      <dsp:spPr>
        <a:xfrm>
          <a:off x="4697421" y="2150524"/>
          <a:ext cx="43331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3319" y="4572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20EEC67-000A-4410-86E2-086CA27D6FD2}">
      <dsp:nvSpPr>
        <dsp:cNvPr id="0" name=""/>
        <dsp:cNvSpPr/>
      </dsp:nvSpPr>
      <dsp:spPr>
        <a:xfrm>
          <a:off x="4697421" y="1264606"/>
          <a:ext cx="433319" cy="931637"/>
        </a:xfrm>
        <a:custGeom>
          <a:avLst/>
          <a:gdLst/>
          <a:ahLst/>
          <a:cxnLst/>
          <a:rect l="0" t="0" r="0" b="0"/>
          <a:pathLst>
            <a:path>
              <a:moveTo>
                <a:pt x="0" y="931637"/>
              </a:moveTo>
              <a:lnTo>
                <a:pt x="216659" y="931637"/>
              </a:lnTo>
              <a:lnTo>
                <a:pt x="216659" y="0"/>
              </a:lnTo>
              <a:lnTo>
                <a:pt x="433319" y="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841CA7F-6A5C-4404-BD58-06D59B4A7D59}">
      <dsp:nvSpPr>
        <dsp:cNvPr id="0" name=""/>
        <dsp:cNvSpPr/>
      </dsp:nvSpPr>
      <dsp:spPr>
        <a:xfrm>
          <a:off x="4697421" y="332969"/>
          <a:ext cx="433319" cy="1863274"/>
        </a:xfrm>
        <a:custGeom>
          <a:avLst/>
          <a:gdLst/>
          <a:ahLst/>
          <a:cxnLst/>
          <a:rect l="0" t="0" r="0" b="0"/>
          <a:pathLst>
            <a:path>
              <a:moveTo>
                <a:pt x="0" y="1863274"/>
              </a:moveTo>
              <a:lnTo>
                <a:pt x="216659" y="1863274"/>
              </a:lnTo>
              <a:lnTo>
                <a:pt x="216659" y="0"/>
              </a:lnTo>
              <a:lnTo>
                <a:pt x="433319" y="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848CC7E-1825-4A19-BAF7-94053D92979F}">
      <dsp:nvSpPr>
        <dsp:cNvPr id="0" name=""/>
        <dsp:cNvSpPr/>
      </dsp:nvSpPr>
      <dsp:spPr>
        <a:xfrm>
          <a:off x="2079218" y="2196244"/>
          <a:ext cx="740000" cy="774441"/>
        </a:xfrm>
        <a:custGeom>
          <a:avLst/>
          <a:gdLst/>
          <a:ahLst/>
          <a:cxnLst/>
          <a:rect l="0" t="0" r="0" b="0"/>
          <a:pathLst>
            <a:path>
              <a:moveTo>
                <a:pt x="0" y="774441"/>
              </a:moveTo>
              <a:lnTo>
                <a:pt x="523340" y="774441"/>
              </a:lnTo>
              <a:lnTo>
                <a:pt x="523340" y="0"/>
              </a:lnTo>
              <a:lnTo>
                <a:pt x="740000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09992F7-2A9E-43BE-9F93-48DC10856295}">
      <dsp:nvSpPr>
        <dsp:cNvPr id="0" name=""/>
        <dsp:cNvSpPr/>
      </dsp:nvSpPr>
      <dsp:spPr>
        <a:xfrm>
          <a:off x="0" y="2371205"/>
          <a:ext cx="2079218" cy="1198958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>
          <a:noFill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Dělení nýtů</a:t>
          </a:r>
          <a:endParaRPr lang="cs-CZ" sz="2000" b="1" kern="1200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sp:txBody>
      <dsp:txXfrm>
        <a:off x="0" y="2371205"/>
        <a:ext cx="2079218" cy="1198958"/>
      </dsp:txXfrm>
    </dsp:sp>
    <dsp:sp modelId="{0EA2B470-64B3-4241-82EC-5E11198E514F}">
      <dsp:nvSpPr>
        <dsp:cNvPr id="0" name=""/>
        <dsp:cNvSpPr/>
      </dsp:nvSpPr>
      <dsp:spPr>
        <a:xfrm>
          <a:off x="2819219" y="1578856"/>
          <a:ext cx="1878202" cy="1234774"/>
        </a:xfrm>
        <a:prstGeom prst="rect">
          <a:avLst/>
        </a:prstGeom>
        <a:solidFill>
          <a:schemeClr val="tx1"/>
        </a:solidFill>
        <a:ln>
          <a:noFill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>
              <a:latin typeface="Arial" pitchFamily="34" charset="0"/>
              <a:cs typeface="Arial" pitchFamily="34" charset="0"/>
            </a:rPr>
            <a:t>Plné</a:t>
          </a:r>
          <a:endParaRPr lang="cs-CZ" sz="1600" b="0" kern="1200" dirty="0">
            <a:latin typeface="Arial" pitchFamily="34" charset="0"/>
            <a:cs typeface="Arial" pitchFamily="34" charset="0"/>
          </a:endParaRPr>
        </a:p>
      </dsp:txBody>
      <dsp:txXfrm>
        <a:off x="2819219" y="1578856"/>
        <a:ext cx="1878202" cy="1234774"/>
      </dsp:txXfrm>
    </dsp:sp>
    <dsp:sp modelId="{66284DD4-5B25-4885-872B-3104FE1FF79C}">
      <dsp:nvSpPr>
        <dsp:cNvPr id="0" name=""/>
        <dsp:cNvSpPr/>
      </dsp:nvSpPr>
      <dsp:spPr>
        <a:xfrm>
          <a:off x="5130740" y="2563"/>
          <a:ext cx="3154371" cy="660812"/>
        </a:xfrm>
        <a:prstGeom prst="rect">
          <a:avLst/>
        </a:prstGeom>
        <a:gradFill rotWithShape="0">
          <a:gsLst>
            <a:gs pos="20000">
              <a:schemeClr val="accent1">
                <a:hueOff val="0"/>
                <a:satOff val="0"/>
                <a:lumOff val="0"/>
                <a:alphaOff val="0"/>
                <a:tint val="9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ln>
          <a:noFill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>
              <a:latin typeface="Arial" pitchFamily="34" charset="0"/>
              <a:cs typeface="Arial" pitchFamily="34" charset="0"/>
            </a:rPr>
            <a:t>s půlkulatou hlavou</a:t>
          </a:r>
          <a:endParaRPr lang="cs-CZ" sz="1800" b="1" kern="1200" dirty="0">
            <a:latin typeface="Arial" pitchFamily="34" charset="0"/>
            <a:cs typeface="Arial" pitchFamily="34" charset="0"/>
          </a:endParaRPr>
        </a:p>
      </dsp:txBody>
      <dsp:txXfrm>
        <a:off x="5130740" y="2563"/>
        <a:ext cx="3154371" cy="660812"/>
      </dsp:txXfrm>
    </dsp:sp>
    <dsp:sp modelId="{0778E6CF-6831-492A-8A52-3BC6BC65AB9A}">
      <dsp:nvSpPr>
        <dsp:cNvPr id="0" name=""/>
        <dsp:cNvSpPr/>
      </dsp:nvSpPr>
      <dsp:spPr>
        <a:xfrm>
          <a:off x="5130740" y="934200"/>
          <a:ext cx="3168042" cy="660812"/>
        </a:xfrm>
        <a:prstGeom prst="rect">
          <a:avLst/>
        </a:prstGeom>
        <a:gradFill rotWithShape="0">
          <a:gsLst>
            <a:gs pos="20000">
              <a:schemeClr val="accent1">
                <a:hueOff val="0"/>
                <a:satOff val="0"/>
                <a:lumOff val="0"/>
                <a:alphaOff val="0"/>
                <a:tint val="9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ln>
          <a:noFill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>
              <a:latin typeface="Arial" pitchFamily="34" charset="0"/>
              <a:cs typeface="Arial" pitchFamily="34" charset="0"/>
            </a:rPr>
            <a:t>s čočkovitou hlavou</a:t>
          </a:r>
          <a:endParaRPr lang="cs-CZ" sz="1800" b="1" kern="1200" dirty="0">
            <a:latin typeface="Arial" pitchFamily="34" charset="0"/>
            <a:cs typeface="Arial" pitchFamily="34" charset="0"/>
          </a:endParaRPr>
        </a:p>
      </dsp:txBody>
      <dsp:txXfrm>
        <a:off x="5130740" y="934200"/>
        <a:ext cx="3168042" cy="660812"/>
      </dsp:txXfrm>
    </dsp:sp>
    <dsp:sp modelId="{33A10CF9-6A9A-42F1-B78F-0D1B91403D92}">
      <dsp:nvSpPr>
        <dsp:cNvPr id="0" name=""/>
        <dsp:cNvSpPr/>
      </dsp:nvSpPr>
      <dsp:spPr>
        <a:xfrm>
          <a:off x="5130740" y="1865837"/>
          <a:ext cx="3168042" cy="660812"/>
        </a:xfrm>
        <a:prstGeom prst="rect">
          <a:avLst/>
        </a:prstGeom>
        <a:gradFill rotWithShape="0">
          <a:gsLst>
            <a:gs pos="20000">
              <a:schemeClr val="accent1">
                <a:hueOff val="0"/>
                <a:satOff val="0"/>
                <a:lumOff val="0"/>
                <a:alphaOff val="0"/>
                <a:tint val="9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ln>
          <a:noFill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>
              <a:latin typeface="Arial" pitchFamily="34" charset="0"/>
              <a:cs typeface="Arial" pitchFamily="34" charset="0"/>
            </a:rPr>
            <a:t>se zápustnou hlavou</a:t>
          </a:r>
          <a:endParaRPr lang="cs-CZ" sz="1800" b="1" kern="1200" dirty="0">
            <a:latin typeface="Arial" pitchFamily="34" charset="0"/>
            <a:cs typeface="Arial" pitchFamily="34" charset="0"/>
          </a:endParaRPr>
        </a:p>
      </dsp:txBody>
      <dsp:txXfrm>
        <a:off x="5130740" y="1865837"/>
        <a:ext cx="3168042" cy="660812"/>
      </dsp:txXfrm>
    </dsp:sp>
    <dsp:sp modelId="{7ABE45FE-8BCD-4092-B5AB-E6AD0E68CAF4}">
      <dsp:nvSpPr>
        <dsp:cNvPr id="0" name=""/>
        <dsp:cNvSpPr/>
      </dsp:nvSpPr>
      <dsp:spPr>
        <a:xfrm>
          <a:off x="5130740" y="2797474"/>
          <a:ext cx="3154349" cy="660812"/>
        </a:xfrm>
        <a:prstGeom prst="rect">
          <a:avLst/>
        </a:prstGeom>
        <a:gradFill rotWithShape="0">
          <a:gsLst>
            <a:gs pos="20000">
              <a:schemeClr val="accent1">
                <a:hueOff val="0"/>
                <a:satOff val="0"/>
                <a:lumOff val="0"/>
                <a:alphaOff val="0"/>
                <a:tint val="9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ln>
          <a:noFill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>
              <a:latin typeface="Arial" pitchFamily="34" charset="0"/>
              <a:cs typeface="Arial" pitchFamily="34" charset="0"/>
            </a:rPr>
            <a:t>kotlový</a:t>
          </a:r>
        </a:p>
      </dsp:txBody>
      <dsp:txXfrm>
        <a:off x="5130740" y="2797474"/>
        <a:ext cx="3154349" cy="660812"/>
      </dsp:txXfrm>
    </dsp:sp>
    <dsp:sp modelId="{68B944EF-CDC1-4D94-9849-25AA516019FE}">
      <dsp:nvSpPr>
        <dsp:cNvPr id="0" name=""/>
        <dsp:cNvSpPr/>
      </dsp:nvSpPr>
      <dsp:spPr>
        <a:xfrm>
          <a:off x="5130740" y="3729111"/>
          <a:ext cx="3140656" cy="660812"/>
        </a:xfrm>
        <a:prstGeom prst="rect">
          <a:avLst/>
        </a:prstGeom>
        <a:gradFill rotWithShape="0">
          <a:gsLst>
            <a:gs pos="20000">
              <a:schemeClr val="accent1">
                <a:hueOff val="0"/>
                <a:satOff val="0"/>
                <a:lumOff val="0"/>
                <a:alphaOff val="0"/>
                <a:tint val="9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ln>
          <a:noFill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>
              <a:latin typeface="Arial" pitchFamily="34" charset="0"/>
              <a:cs typeface="Arial" pitchFamily="34" charset="0"/>
            </a:rPr>
            <a:t>lodní</a:t>
          </a:r>
          <a:endParaRPr lang="cs-CZ" sz="1800" b="1" kern="1200" dirty="0">
            <a:latin typeface="Arial" pitchFamily="34" charset="0"/>
            <a:cs typeface="Arial" pitchFamily="34" charset="0"/>
          </a:endParaRPr>
        </a:p>
      </dsp:txBody>
      <dsp:txXfrm>
        <a:off x="5130740" y="3729111"/>
        <a:ext cx="3140656" cy="660812"/>
      </dsp:txXfrm>
    </dsp:sp>
    <dsp:sp modelId="{E0B2C008-A09F-45B5-A2A7-D5D16993C798}">
      <dsp:nvSpPr>
        <dsp:cNvPr id="0" name=""/>
        <dsp:cNvSpPr/>
      </dsp:nvSpPr>
      <dsp:spPr>
        <a:xfrm>
          <a:off x="2819219" y="3084455"/>
          <a:ext cx="1835455" cy="1285128"/>
        </a:xfrm>
        <a:prstGeom prst="rect">
          <a:avLst/>
        </a:prstGeom>
        <a:solidFill>
          <a:schemeClr val="tx1"/>
        </a:solidFill>
        <a:ln>
          <a:noFill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>
              <a:latin typeface="Arial" pitchFamily="34" charset="0"/>
              <a:cs typeface="Arial" pitchFamily="34" charset="0"/>
            </a:rPr>
            <a:t>Duté nebo trubkové</a:t>
          </a:r>
          <a:endParaRPr lang="cs-CZ" sz="1600" b="0" kern="1200" dirty="0">
            <a:latin typeface="Arial" pitchFamily="34" charset="0"/>
            <a:cs typeface="Arial" pitchFamily="34" charset="0"/>
          </a:endParaRPr>
        </a:p>
      </dsp:txBody>
      <dsp:txXfrm>
        <a:off x="2819219" y="3084455"/>
        <a:ext cx="1835455" cy="1285128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05C9511-0953-48F5-BF02-7D4EA56422DE}">
      <dsp:nvSpPr>
        <dsp:cNvPr id="0" name=""/>
        <dsp:cNvSpPr/>
      </dsp:nvSpPr>
      <dsp:spPr>
        <a:xfrm>
          <a:off x="4673810" y="5231220"/>
          <a:ext cx="326696" cy="35119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63348" y="0"/>
              </a:lnTo>
              <a:lnTo>
                <a:pt x="163348" y="351198"/>
              </a:lnTo>
              <a:lnTo>
                <a:pt x="326696" y="35119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642B9F7-6B23-41F7-8A4F-09CD9E66F568}">
      <dsp:nvSpPr>
        <dsp:cNvPr id="0" name=""/>
        <dsp:cNvSpPr/>
      </dsp:nvSpPr>
      <dsp:spPr>
        <a:xfrm>
          <a:off x="4673810" y="4880021"/>
          <a:ext cx="326696" cy="351198"/>
        </a:xfrm>
        <a:custGeom>
          <a:avLst/>
          <a:gdLst/>
          <a:ahLst/>
          <a:cxnLst/>
          <a:rect l="0" t="0" r="0" b="0"/>
          <a:pathLst>
            <a:path>
              <a:moveTo>
                <a:pt x="0" y="351198"/>
              </a:moveTo>
              <a:lnTo>
                <a:pt x="163348" y="351198"/>
              </a:lnTo>
              <a:lnTo>
                <a:pt x="163348" y="0"/>
              </a:lnTo>
              <a:lnTo>
                <a:pt x="326696" y="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8E8F105-A19B-40D3-8BA8-119B6472B852}">
      <dsp:nvSpPr>
        <dsp:cNvPr id="0" name=""/>
        <dsp:cNvSpPr/>
      </dsp:nvSpPr>
      <dsp:spPr>
        <a:xfrm>
          <a:off x="2454870" y="3437723"/>
          <a:ext cx="622406" cy="179349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459057" y="0"/>
              </a:lnTo>
              <a:lnTo>
                <a:pt x="459057" y="1793497"/>
              </a:lnTo>
              <a:lnTo>
                <a:pt x="622406" y="179349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33B7754-F37E-4E05-B91B-C22BFA0DAA3C}">
      <dsp:nvSpPr>
        <dsp:cNvPr id="0" name=""/>
        <dsp:cNvSpPr/>
      </dsp:nvSpPr>
      <dsp:spPr>
        <a:xfrm>
          <a:off x="2454870" y="3437723"/>
          <a:ext cx="622406" cy="59468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459057" y="0"/>
              </a:lnTo>
              <a:lnTo>
                <a:pt x="459057" y="594680"/>
              </a:lnTo>
              <a:lnTo>
                <a:pt x="622406" y="59468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6879622-A652-4216-A69F-A7C07A7A0029}">
      <dsp:nvSpPr>
        <dsp:cNvPr id="0" name=""/>
        <dsp:cNvSpPr/>
      </dsp:nvSpPr>
      <dsp:spPr>
        <a:xfrm>
          <a:off x="2454870" y="2809136"/>
          <a:ext cx="622406" cy="628586"/>
        </a:xfrm>
        <a:custGeom>
          <a:avLst/>
          <a:gdLst/>
          <a:ahLst/>
          <a:cxnLst/>
          <a:rect l="0" t="0" r="0" b="0"/>
          <a:pathLst>
            <a:path>
              <a:moveTo>
                <a:pt x="0" y="628586"/>
              </a:moveTo>
              <a:lnTo>
                <a:pt x="459057" y="628586"/>
              </a:lnTo>
              <a:lnTo>
                <a:pt x="459057" y="0"/>
              </a:lnTo>
              <a:lnTo>
                <a:pt x="622406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8F98826-5A8D-4361-83AE-D7A0089A0E7F}">
      <dsp:nvSpPr>
        <dsp:cNvPr id="0" name=""/>
        <dsp:cNvSpPr/>
      </dsp:nvSpPr>
      <dsp:spPr>
        <a:xfrm>
          <a:off x="4707280" y="1655024"/>
          <a:ext cx="326696" cy="140479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63348" y="0"/>
              </a:lnTo>
              <a:lnTo>
                <a:pt x="163348" y="1404795"/>
              </a:lnTo>
              <a:lnTo>
                <a:pt x="326696" y="1404795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560604D-C075-4749-AB4E-2C96F49653CA}">
      <dsp:nvSpPr>
        <dsp:cNvPr id="0" name=""/>
        <dsp:cNvSpPr/>
      </dsp:nvSpPr>
      <dsp:spPr>
        <a:xfrm>
          <a:off x="4707280" y="1655024"/>
          <a:ext cx="326696" cy="70239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63348" y="0"/>
              </a:lnTo>
              <a:lnTo>
                <a:pt x="163348" y="702397"/>
              </a:lnTo>
              <a:lnTo>
                <a:pt x="326696" y="702397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FA79A93-D864-4152-8F93-5E9CA7F9B302}">
      <dsp:nvSpPr>
        <dsp:cNvPr id="0" name=""/>
        <dsp:cNvSpPr/>
      </dsp:nvSpPr>
      <dsp:spPr>
        <a:xfrm>
          <a:off x="4707280" y="1609304"/>
          <a:ext cx="32669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26696" y="4572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20EEC67-000A-4410-86E2-086CA27D6FD2}">
      <dsp:nvSpPr>
        <dsp:cNvPr id="0" name=""/>
        <dsp:cNvSpPr/>
      </dsp:nvSpPr>
      <dsp:spPr>
        <a:xfrm>
          <a:off x="4707280" y="952626"/>
          <a:ext cx="326696" cy="702397"/>
        </a:xfrm>
        <a:custGeom>
          <a:avLst/>
          <a:gdLst/>
          <a:ahLst/>
          <a:cxnLst/>
          <a:rect l="0" t="0" r="0" b="0"/>
          <a:pathLst>
            <a:path>
              <a:moveTo>
                <a:pt x="0" y="702397"/>
              </a:moveTo>
              <a:lnTo>
                <a:pt x="163348" y="702397"/>
              </a:lnTo>
              <a:lnTo>
                <a:pt x="163348" y="0"/>
              </a:lnTo>
              <a:lnTo>
                <a:pt x="326696" y="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841CA7F-6A5C-4404-BD58-06D59B4A7D59}">
      <dsp:nvSpPr>
        <dsp:cNvPr id="0" name=""/>
        <dsp:cNvSpPr/>
      </dsp:nvSpPr>
      <dsp:spPr>
        <a:xfrm>
          <a:off x="4707280" y="250228"/>
          <a:ext cx="326696" cy="1404795"/>
        </a:xfrm>
        <a:custGeom>
          <a:avLst/>
          <a:gdLst/>
          <a:ahLst/>
          <a:cxnLst/>
          <a:rect l="0" t="0" r="0" b="0"/>
          <a:pathLst>
            <a:path>
              <a:moveTo>
                <a:pt x="0" y="1404795"/>
              </a:moveTo>
              <a:lnTo>
                <a:pt x="163348" y="1404795"/>
              </a:lnTo>
              <a:lnTo>
                <a:pt x="163348" y="0"/>
              </a:lnTo>
              <a:lnTo>
                <a:pt x="326696" y="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848CC7E-1825-4A19-BAF7-94053D92979F}">
      <dsp:nvSpPr>
        <dsp:cNvPr id="0" name=""/>
        <dsp:cNvSpPr/>
      </dsp:nvSpPr>
      <dsp:spPr>
        <a:xfrm>
          <a:off x="2454870" y="1655024"/>
          <a:ext cx="622406" cy="1782698"/>
        </a:xfrm>
        <a:custGeom>
          <a:avLst/>
          <a:gdLst/>
          <a:ahLst/>
          <a:cxnLst/>
          <a:rect l="0" t="0" r="0" b="0"/>
          <a:pathLst>
            <a:path>
              <a:moveTo>
                <a:pt x="0" y="1782698"/>
              </a:moveTo>
              <a:lnTo>
                <a:pt x="459057" y="1782698"/>
              </a:lnTo>
              <a:lnTo>
                <a:pt x="459057" y="0"/>
              </a:lnTo>
              <a:lnTo>
                <a:pt x="622406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09992F7-2A9E-43BE-9F93-48DC10856295}">
      <dsp:nvSpPr>
        <dsp:cNvPr id="0" name=""/>
        <dsp:cNvSpPr/>
      </dsp:nvSpPr>
      <dsp:spPr>
        <a:xfrm>
          <a:off x="887265" y="2985752"/>
          <a:ext cx="1567605" cy="903941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>
          <a:noFill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Druhy nýtování</a:t>
          </a:r>
          <a:endParaRPr lang="cs-CZ" sz="2000" b="1" kern="1200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sp:txBody>
      <dsp:txXfrm>
        <a:off x="887265" y="2985752"/>
        <a:ext cx="1567605" cy="903941"/>
      </dsp:txXfrm>
    </dsp:sp>
    <dsp:sp modelId="{0EA2B470-64B3-4241-82EC-5E11198E514F}">
      <dsp:nvSpPr>
        <dsp:cNvPr id="0" name=""/>
        <dsp:cNvSpPr/>
      </dsp:nvSpPr>
      <dsp:spPr>
        <a:xfrm>
          <a:off x="3077276" y="1189552"/>
          <a:ext cx="1630004" cy="930944"/>
        </a:xfrm>
        <a:prstGeom prst="rect">
          <a:avLst/>
        </a:prstGeom>
        <a:solidFill>
          <a:schemeClr val="tx1"/>
        </a:solidFill>
        <a:ln>
          <a:noFill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>
              <a:latin typeface="Arial" pitchFamily="34" charset="0"/>
              <a:cs typeface="Arial" pitchFamily="34" charset="0"/>
            </a:rPr>
            <a:t>plechů</a:t>
          </a:r>
          <a:endParaRPr lang="cs-CZ" sz="1600" b="0" kern="1200" dirty="0">
            <a:latin typeface="Arial" pitchFamily="34" charset="0"/>
            <a:cs typeface="Arial" pitchFamily="34" charset="0"/>
          </a:endParaRPr>
        </a:p>
      </dsp:txBody>
      <dsp:txXfrm>
        <a:off x="3077276" y="1189552"/>
        <a:ext cx="1630004" cy="930944"/>
      </dsp:txXfrm>
    </dsp:sp>
    <dsp:sp modelId="{66284DD4-5B25-4885-872B-3104FE1FF79C}">
      <dsp:nvSpPr>
        <dsp:cNvPr id="0" name=""/>
        <dsp:cNvSpPr/>
      </dsp:nvSpPr>
      <dsp:spPr>
        <a:xfrm>
          <a:off x="5033977" y="1122"/>
          <a:ext cx="2378204" cy="498212"/>
        </a:xfrm>
        <a:prstGeom prst="rect">
          <a:avLst/>
        </a:prstGeom>
        <a:gradFill rotWithShape="0">
          <a:gsLst>
            <a:gs pos="20000">
              <a:schemeClr val="accent1">
                <a:hueOff val="0"/>
                <a:satOff val="0"/>
                <a:lumOff val="0"/>
                <a:alphaOff val="0"/>
                <a:tint val="9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ln>
          <a:noFill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>
              <a:latin typeface="Arial" pitchFamily="34" charset="0"/>
              <a:cs typeface="Arial" pitchFamily="34" charset="0"/>
            </a:rPr>
            <a:t>jednořadé</a:t>
          </a:r>
          <a:endParaRPr lang="cs-CZ" sz="1800" b="1" kern="1200" dirty="0">
            <a:latin typeface="Arial" pitchFamily="34" charset="0"/>
            <a:cs typeface="Arial" pitchFamily="34" charset="0"/>
          </a:endParaRPr>
        </a:p>
      </dsp:txBody>
      <dsp:txXfrm>
        <a:off x="5033977" y="1122"/>
        <a:ext cx="2378204" cy="498212"/>
      </dsp:txXfrm>
    </dsp:sp>
    <dsp:sp modelId="{0778E6CF-6831-492A-8A52-3BC6BC65AB9A}">
      <dsp:nvSpPr>
        <dsp:cNvPr id="0" name=""/>
        <dsp:cNvSpPr/>
      </dsp:nvSpPr>
      <dsp:spPr>
        <a:xfrm>
          <a:off x="5033977" y="703520"/>
          <a:ext cx="2388512" cy="498212"/>
        </a:xfrm>
        <a:prstGeom prst="rect">
          <a:avLst/>
        </a:prstGeom>
        <a:gradFill rotWithShape="0">
          <a:gsLst>
            <a:gs pos="20000">
              <a:schemeClr val="accent1">
                <a:hueOff val="0"/>
                <a:satOff val="0"/>
                <a:lumOff val="0"/>
                <a:alphaOff val="0"/>
                <a:tint val="9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ln>
          <a:noFill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>
              <a:latin typeface="Arial" pitchFamily="34" charset="0"/>
              <a:cs typeface="Arial" pitchFamily="34" charset="0"/>
            </a:rPr>
            <a:t>dvouřadé</a:t>
          </a:r>
          <a:endParaRPr lang="cs-CZ" sz="1800" b="1" kern="1200" dirty="0">
            <a:latin typeface="Arial" pitchFamily="34" charset="0"/>
            <a:cs typeface="Arial" pitchFamily="34" charset="0"/>
          </a:endParaRPr>
        </a:p>
      </dsp:txBody>
      <dsp:txXfrm>
        <a:off x="5033977" y="703520"/>
        <a:ext cx="2388512" cy="498212"/>
      </dsp:txXfrm>
    </dsp:sp>
    <dsp:sp modelId="{33A10CF9-6A9A-42F1-B78F-0D1B91403D92}">
      <dsp:nvSpPr>
        <dsp:cNvPr id="0" name=""/>
        <dsp:cNvSpPr/>
      </dsp:nvSpPr>
      <dsp:spPr>
        <a:xfrm>
          <a:off x="5033977" y="1405918"/>
          <a:ext cx="2388512" cy="498212"/>
        </a:xfrm>
        <a:prstGeom prst="rect">
          <a:avLst/>
        </a:prstGeom>
        <a:gradFill rotWithShape="0">
          <a:gsLst>
            <a:gs pos="20000">
              <a:schemeClr val="accent1">
                <a:hueOff val="0"/>
                <a:satOff val="0"/>
                <a:lumOff val="0"/>
                <a:alphaOff val="0"/>
                <a:tint val="9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ln>
          <a:noFill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>
              <a:latin typeface="Arial" pitchFamily="34" charset="0"/>
              <a:cs typeface="Arial" pitchFamily="34" charset="0"/>
            </a:rPr>
            <a:t>trojřadé</a:t>
          </a:r>
          <a:endParaRPr lang="cs-CZ" sz="1800" b="1" kern="1200" dirty="0">
            <a:latin typeface="Arial" pitchFamily="34" charset="0"/>
            <a:cs typeface="Arial" pitchFamily="34" charset="0"/>
          </a:endParaRPr>
        </a:p>
      </dsp:txBody>
      <dsp:txXfrm>
        <a:off x="5033977" y="1405918"/>
        <a:ext cx="2388512" cy="498212"/>
      </dsp:txXfrm>
    </dsp:sp>
    <dsp:sp modelId="{7ABE45FE-8BCD-4092-B5AB-E6AD0E68CAF4}">
      <dsp:nvSpPr>
        <dsp:cNvPr id="0" name=""/>
        <dsp:cNvSpPr/>
      </dsp:nvSpPr>
      <dsp:spPr>
        <a:xfrm>
          <a:off x="5033977" y="2108316"/>
          <a:ext cx="2378188" cy="498212"/>
        </a:xfrm>
        <a:prstGeom prst="rect">
          <a:avLst/>
        </a:prstGeom>
        <a:gradFill rotWithShape="0">
          <a:gsLst>
            <a:gs pos="20000">
              <a:schemeClr val="accent1">
                <a:hueOff val="0"/>
                <a:satOff val="0"/>
                <a:lumOff val="0"/>
                <a:alphaOff val="0"/>
                <a:tint val="9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ln>
          <a:noFill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>
              <a:latin typeface="Arial" pitchFamily="34" charset="0"/>
              <a:cs typeface="Arial" pitchFamily="34" charset="0"/>
            </a:rPr>
            <a:t>kotlový</a:t>
          </a:r>
        </a:p>
      </dsp:txBody>
      <dsp:txXfrm>
        <a:off x="5033977" y="2108316"/>
        <a:ext cx="2378188" cy="498212"/>
      </dsp:txXfrm>
    </dsp:sp>
    <dsp:sp modelId="{68B944EF-CDC1-4D94-9849-25AA516019FE}">
      <dsp:nvSpPr>
        <dsp:cNvPr id="0" name=""/>
        <dsp:cNvSpPr/>
      </dsp:nvSpPr>
      <dsp:spPr>
        <a:xfrm>
          <a:off x="5033977" y="2810714"/>
          <a:ext cx="2367864" cy="498212"/>
        </a:xfrm>
        <a:prstGeom prst="rect">
          <a:avLst/>
        </a:prstGeom>
        <a:gradFill rotWithShape="0">
          <a:gsLst>
            <a:gs pos="20000">
              <a:schemeClr val="accent1">
                <a:hueOff val="0"/>
                <a:satOff val="0"/>
                <a:lumOff val="0"/>
                <a:alphaOff val="0"/>
                <a:tint val="9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ln>
          <a:noFill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>
              <a:latin typeface="Arial" pitchFamily="34" charset="0"/>
              <a:cs typeface="Arial" pitchFamily="34" charset="0"/>
            </a:rPr>
            <a:t>lodní</a:t>
          </a:r>
          <a:endParaRPr lang="cs-CZ" sz="1800" b="1" kern="1200" dirty="0">
            <a:latin typeface="Arial" pitchFamily="34" charset="0"/>
            <a:cs typeface="Arial" pitchFamily="34" charset="0"/>
          </a:endParaRPr>
        </a:p>
      </dsp:txBody>
      <dsp:txXfrm>
        <a:off x="5033977" y="2810714"/>
        <a:ext cx="2367864" cy="498212"/>
      </dsp:txXfrm>
    </dsp:sp>
    <dsp:sp modelId="{E0B2C008-A09F-45B5-A2A7-D5D16993C798}">
      <dsp:nvSpPr>
        <dsp:cNvPr id="0" name=""/>
        <dsp:cNvSpPr/>
      </dsp:nvSpPr>
      <dsp:spPr>
        <a:xfrm>
          <a:off x="3077276" y="2324682"/>
          <a:ext cx="1597775" cy="968908"/>
        </a:xfrm>
        <a:prstGeom prst="rect">
          <a:avLst/>
        </a:prstGeom>
        <a:solidFill>
          <a:schemeClr val="tx1"/>
        </a:solidFill>
        <a:ln>
          <a:noFill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>
              <a:latin typeface="Arial" pitchFamily="34" charset="0"/>
              <a:cs typeface="Arial" pitchFamily="34" charset="0"/>
            </a:rPr>
            <a:t>pevné</a:t>
          </a:r>
          <a:endParaRPr lang="cs-CZ" sz="1800" b="1" kern="1200" dirty="0">
            <a:latin typeface="Arial" pitchFamily="34" charset="0"/>
            <a:cs typeface="Arial" pitchFamily="34" charset="0"/>
          </a:endParaRPr>
        </a:p>
      </dsp:txBody>
      <dsp:txXfrm>
        <a:off x="3077276" y="2324682"/>
        <a:ext cx="1597775" cy="968908"/>
      </dsp:txXfrm>
    </dsp:sp>
    <dsp:sp modelId="{684F3205-28B4-4C11-B050-56F960E29830}">
      <dsp:nvSpPr>
        <dsp:cNvPr id="0" name=""/>
        <dsp:cNvSpPr/>
      </dsp:nvSpPr>
      <dsp:spPr>
        <a:xfrm>
          <a:off x="3077276" y="3497776"/>
          <a:ext cx="1607592" cy="1069253"/>
        </a:xfrm>
        <a:prstGeom prst="rect">
          <a:avLst/>
        </a:prstGeom>
        <a:gradFill rotWithShape="0">
          <a:gsLst>
            <a:gs pos="20000">
              <a:schemeClr val="accent1">
                <a:hueOff val="0"/>
                <a:satOff val="0"/>
                <a:lumOff val="0"/>
                <a:alphaOff val="0"/>
                <a:tint val="9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ln>
          <a:noFill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>
              <a:latin typeface="Arial" pitchFamily="34" charset="0"/>
              <a:cs typeface="Arial" pitchFamily="34" charset="0"/>
            </a:rPr>
            <a:t>nepropustné</a:t>
          </a:r>
          <a:endParaRPr lang="cs-CZ" sz="1800" b="1" kern="1200" dirty="0">
            <a:latin typeface="Arial" pitchFamily="34" charset="0"/>
            <a:cs typeface="Arial" pitchFamily="34" charset="0"/>
          </a:endParaRPr>
        </a:p>
      </dsp:txBody>
      <dsp:txXfrm>
        <a:off x="3077276" y="3497776"/>
        <a:ext cx="1607592" cy="1069253"/>
      </dsp:txXfrm>
    </dsp:sp>
    <dsp:sp modelId="{86F9328C-A08E-495E-8592-0355EEEC054D}">
      <dsp:nvSpPr>
        <dsp:cNvPr id="0" name=""/>
        <dsp:cNvSpPr/>
      </dsp:nvSpPr>
      <dsp:spPr>
        <a:xfrm>
          <a:off x="3077276" y="4771215"/>
          <a:ext cx="1596534" cy="920009"/>
        </a:xfrm>
        <a:prstGeom prst="rect">
          <a:avLst/>
        </a:prstGeom>
        <a:gradFill rotWithShape="0">
          <a:gsLst>
            <a:gs pos="20000">
              <a:schemeClr val="accent1">
                <a:hueOff val="0"/>
                <a:satOff val="0"/>
                <a:lumOff val="0"/>
                <a:alphaOff val="0"/>
                <a:tint val="9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ln>
          <a:noFill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>
              <a:latin typeface="Arial" pitchFamily="34" charset="0"/>
              <a:cs typeface="Arial" pitchFamily="34" charset="0"/>
            </a:rPr>
            <a:t>spojovací</a:t>
          </a:r>
          <a:endParaRPr lang="cs-CZ" sz="1800" b="1" kern="1200" dirty="0">
            <a:latin typeface="Arial" pitchFamily="34" charset="0"/>
            <a:cs typeface="Arial" pitchFamily="34" charset="0"/>
          </a:endParaRPr>
        </a:p>
      </dsp:txBody>
      <dsp:txXfrm>
        <a:off x="3077276" y="4771215"/>
        <a:ext cx="1596534" cy="920009"/>
      </dsp:txXfrm>
    </dsp:sp>
    <dsp:sp modelId="{73FB5E1E-8B89-4D08-8E89-EFC084C53D4B}">
      <dsp:nvSpPr>
        <dsp:cNvPr id="0" name=""/>
        <dsp:cNvSpPr/>
      </dsp:nvSpPr>
      <dsp:spPr>
        <a:xfrm>
          <a:off x="5000507" y="4630915"/>
          <a:ext cx="2339654" cy="498212"/>
        </a:xfrm>
        <a:prstGeom prst="rect">
          <a:avLst/>
        </a:prstGeom>
        <a:gradFill rotWithShape="0">
          <a:gsLst>
            <a:gs pos="20000">
              <a:schemeClr val="accent1">
                <a:hueOff val="0"/>
                <a:satOff val="0"/>
                <a:lumOff val="0"/>
                <a:alphaOff val="0"/>
                <a:tint val="9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ln>
          <a:noFill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>
              <a:latin typeface="Arial" pitchFamily="34" charset="0"/>
              <a:cs typeface="Arial" pitchFamily="34" charset="0"/>
            </a:rPr>
            <a:t>osazený čep</a:t>
          </a:r>
          <a:endParaRPr lang="cs-CZ" sz="1800" b="1" kern="1200" dirty="0">
            <a:latin typeface="Arial" pitchFamily="34" charset="0"/>
            <a:cs typeface="Arial" pitchFamily="34" charset="0"/>
          </a:endParaRPr>
        </a:p>
      </dsp:txBody>
      <dsp:txXfrm>
        <a:off x="5000507" y="4630915"/>
        <a:ext cx="2339654" cy="498212"/>
      </dsp:txXfrm>
    </dsp:sp>
    <dsp:sp modelId="{C5E2ED49-BA95-42FD-AD9C-5F2F87C1FE92}">
      <dsp:nvSpPr>
        <dsp:cNvPr id="0" name=""/>
        <dsp:cNvSpPr/>
      </dsp:nvSpPr>
      <dsp:spPr>
        <a:xfrm>
          <a:off x="5000507" y="5333312"/>
          <a:ext cx="2353555" cy="498212"/>
        </a:xfrm>
        <a:prstGeom prst="rect">
          <a:avLst/>
        </a:prstGeom>
        <a:gradFill rotWithShape="0">
          <a:gsLst>
            <a:gs pos="20000">
              <a:schemeClr val="accent1">
                <a:hueOff val="0"/>
                <a:satOff val="0"/>
                <a:lumOff val="0"/>
                <a:alphaOff val="0"/>
                <a:tint val="9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ln>
          <a:noFill/>
        </a:ln>
        <a:effectLst>
          <a:outerShdw blurRad="130000" dist="101600" dir="2700000" algn="tl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>
              <a:latin typeface="Arial" pitchFamily="34" charset="0"/>
              <a:cs typeface="Arial" pitchFamily="34" charset="0"/>
            </a:rPr>
            <a:t>kloubové</a:t>
          </a:r>
          <a:endParaRPr lang="cs-CZ" sz="1800" b="1" kern="1200" dirty="0">
            <a:latin typeface="Arial" pitchFamily="34" charset="0"/>
            <a:cs typeface="Arial" pitchFamily="34" charset="0"/>
          </a:endParaRPr>
        </a:p>
      </dsp:txBody>
      <dsp:txXfrm>
        <a:off x="5000507" y="5333312"/>
        <a:ext cx="2353555" cy="4982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HorizontalOrganizationChart">
  <dgm:title val=""/>
  <dgm:desc val=""/>
  <dgm:catLst>
    <dgm:cat type="hierarchy" pri="43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305"/>
      <dgm:constr type="w" for="des" forName="rootComposite" refType="w" fact="10"/>
      <dgm:constr type="h" for="des" forName="rootComposite" refType="w" refFor="des" refForName="rootComposite1" fact="0.305"/>
      <dgm:constr type="w" for="des" forName="rootComposite3" refType="w" fact="10"/>
      <dgm:constr type="h" for="des" forName="rootComposite3" refType="w" refFor="des" refForName="rootComposite1" fact="0.305"/>
      <dgm:constr type="primFontSz" for="des" ptType="node" op="equ"/>
      <dgm:constr type="sp" for="des" op="equ"/>
      <dgm:constr type="sp" for="des" forName="hierRoot1" refType="w" refFor="des" refForName="rootComposite1" fact="0.2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125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125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func="var" arg="dir" op="equ" val="norm">
                  <dgm:alg type="hierRoot">
                    <dgm:param type="hierAlign" val="lT"/>
                  </dgm:alg>
                  <dgm:constrLst>
                    <dgm:constr type="alignOff" val="0.75"/>
                  </dgm:constrLst>
                </dgm:if>
                <dgm:else name="Name9">
                  <dgm:alg type="hierRoot">
                    <dgm:param type="hierAlign" val="rT"/>
                  </dgm:alg>
                  <dgm:constrLst>
                    <dgm:constr type="alignOff" val="0.75"/>
                  </dgm:constrLst>
                </dgm:else>
              </dgm:choose>
            </dgm:if>
            <dgm:if name="Name10" func="var" arg="hierBranch" op="equ" val="r">
              <dgm:choose name="Name11">
                <dgm:if name="Name12" func="var" arg="dir" op="equ" val="norm">
                  <dgm:alg type="hierRoot">
                    <dgm:param type="hierAlign" val="lB"/>
                  </dgm:alg>
                  <dgm:constrLst>
                    <dgm:constr type="alignOff" val="0.75"/>
                  </dgm:constrLst>
                </dgm:if>
                <dgm:else name="Name13">
                  <dgm:alg type="hierRoot">
                    <dgm:param type="hierAlign" val="rB"/>
                  </dgm:alg>
                  <dgm:constrLst>
                    <dgm:constr type="alignOff" val="0.75"/>
                  </dgm:constrLst>
                </dgm:else>
              </dgm:choose>
            </dgm:if>
            <dgm:if name="Name14" func="var" arg="hierBranch" op="equ" val="hang">
              <dgm:choose name="Name15">
                <dgm:if name="Name16" func="var" arg="dir" op="equ" val="norm">
                  <dgm:alg type="hierRoot">
                    <dgm:param type="hierAlign" val="lCtrCh"/>
                  </dgm:alg>
                  <dgm:constrLst>
                    <dgm:constr type="alignOff" val="0.65"/>
                  </dgm:constrLst>
                </dgm:if>
                <dgm:else name="Name17">
                  <dgm:alg type="hierRoot">
                    <dgm:param type="hierAlign" val="rCtrCh"/>
                  </dgm:alg>
                  <dgm:constrLst>
                    <dgm:constr type="alignOff" val="0.65"/>
                  </dgm:constrLst>
                </dgm:else>
              </dgm:choose>
            </dgm:if>
            <dgm:else name="Name18">
              <dgm:choose name="Name19">
                <dgm:if name="Name20" func="var" arg="dir" op="equ" val="norm">
                  <dgm:alg type="hierRoot">
                    <dgm:param type="hierAlign" val="l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if>
                <dgm:else name="Name21">
                  <dgm:alg type="hierRoot">
                    <dgm:param type="hierAlign" val="r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else>
              </dgm:choose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22">
              <dgm:if name="Name23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4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5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6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7">
              <dgm:if name="Name28" func="var" arg="hierBranch" op="equ" val="l">
                <dgm:choose name="Name29">
                  <dgm:if name="Name30" func="var" arg="dir" op="equ" val="norm">
                    <dgm:alg type="hierChild">
                      <dgm:param type="chAlign" val="t"/>
                      <dgm:param type="linDir" val="fromL"/>
                    </dgm:alg>
                  </dgm:if>
                  <dgm:else name="Name31">
                    <dgm:alg type="hierChild">
                      <dgm:param type="chAlign" val="t"/>
                      <dgm:param type="linDir" val="fromR"/>
                    </dgm:alg>
                  </dgm:else>
                </dgm:choose>
              </dgm:if>
              <dgm:if name="Name32" func="var" arg="hierBranch" op="equ" val="r">
                <dgm:choose name="Name33">
                  <dgm:if name="Name34" func="var" arg="dir" op="equ" val="norm">
                    <dgm:alg type="hierChild">
                      <dgm:param type="chAlign" val="b"/>
                      <dgm:param type="linDir" val="fromL"/>
                    </dgm:alg>
                  </dgm:if>
                  <dgm:else name="Name35">
                    <dgm:alg type="hierChild">
                      <dgm:param type="chAlign" val="b"/>
                      <dgm:param type="linDir" val="fromR"/>
                    </dgm:alg>
                  </dgm:else>
                </dgm:choose>
              </dgm:if>
              <dgm:if name="Name36" func="var" arg="hierBranch" op="equ" val="hang">
                <dgm:choose name="Name37">
                  <dgm:if name="Name38" func="var" arg="dir" op="equ" val="norm">
                    <dgm:alg type="hierChild">
                      <dgm:param type="chAlign" val="l"/>
                      <dgm:param type="linDir" val="fromT"/>
                      <dgm:param type="secChAlign" val="t"/>
                      <dgm:param type="secLinDir" val="fromL"/>
                    </dgm:alg>
                  </dgm:if>
                  <dgm:else name="Name39">
                    <dgm:alg type="hierChild">
                      <dgm:param type="chAlign" val="r"/>
                      <dgm:param type="linDir" val="fromT"/>
                      <dgm:param type="secChAlign" val="t"/>
                      <dgm:param type="secLinDir" val="fromR"/>
                    </dgm:alg>
                  </dgm:else>
                </dgm:choose>
              </dgm:if>
              <dgm:else name="Name40">
                <dgm:choose name="Name41">
                  <dgm:if name="Name4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43">
                    <dgm:alg type="hierChild">
                      <dgm:param type="linDir" val="fromT"/>
                      <dgm:param type="ch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44" axis="precedSib" ptType="parTrans" st="-1" cnt="1">
                <dgm:choose name="Name45">
                  <dgm:if name="Name46" func="var" arg="hierBranch" op="equ" val="hang">
                    <dgm:layoutNode name="Name47">
                      <dgm:choose name="Name48">
                        <dgm:if name="Name4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 tCtr"/>
                          </dgm:alg>
                        </dgm:if>
                        <dgm:else name="Name5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 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1" func="var" arg="hierBranch" op="equ" val="l">
                    <dgm:layoutNode name="Name52">
                      <dgm:choose name="Name53">
                        <dgm:if name="Name54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tCtr"/>
                          </dgm:alg>
                        </dgm:if>
                        <dgm:else name="Name55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6" func="var" arg="hierBranch" op="equ" val="r">
                    <dgm:layoutNode name="Name57">
                      <dgm:choose name="Name58">
                        <dgm:if name="Name5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"/>
                          </dgm:alg>
                        </dgm:if>
                        <dgm:else name="Name6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61">
                    <dgm:choose name="Name62">
                      <dgm:if name="Name63" func="var" arg="dir" op="equ" val="norm">
                        <dgm:layoutNode name="Name6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midL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if>
                      <dgm:else name="Name65">
                        <dgm:layoutNode name="Name66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midR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else>
                    </dgm:choos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7">
                  <dgm:if name="Name68" func="var" arg="hierBranch" op="equ" val="l">
                    <dgm:choose name="Name69">
                      <dgm:if name="Name70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71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2" func="var" arg="hierBranch" op="equ" val="r">
                    <dgm:choose name="Name73">
                      <dgm:if name="Name74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75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6" func="var" arg="hierBranch" op="equ" val="hang">
                    <dgm:choose name="Name77">
                      <dgm:if name="Name78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79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80">
                    <dgm:choose name="Name81">
                      <dgm:if name="Name82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83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84">
                    <dgm:if name="Name85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6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7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8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9">
                    <dgm:if name="Name90" func="var" arg="hierBranch" op="equ" val="l">
                      <dgm:choose name="Name91">
                        <dgm:if name="Name92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93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r">
                      <dgm:choose name="Name95">
                        <dgm:if name="Name96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97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98" func="var" arg="hierBranch" op="equ" val="hang">
                      <dgm:choose name="Name99">
                        <dgm:if name="Name100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01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05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a"/>
                </dgm:layoutNode>
                <dgm:layoutNode name="hierChild5">
                  <dgm:choose name="Name107">
                    <dgm:if name="Name108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09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10" ref="rep2b"/>
                </dgm:layoutNode>
              </dgm:layoutNode>
            </dgm:forEach>
          </dgm:layoutNode>
          <dgm:layoutNode name="hierChild3">
            <dgm:choose name="Name111">
              <dgm:if name="Name112" func="var" arg="dir" op="equ" val="norm">
                <dgm:alg type="hierChild">
                  <dgm:param type="chAlign" val="l"/>
                  <dgm:param type="linDir" val="fromT"/>
                  <dgm:param type="secChAlign" val="t"/>
                  <dgm:param type="secLinDir" val="fromL"/>
                </dgm:alg>
              </dgm:if>
              <dgm:else name="Name113">
                <dgm:alg type="hierChild">
                  <dgm:param type="chAlign" val="r"/>
                  <dgm:param type="linDir" val="fromT"/>
                  <dgm:param type="secChAlign" val="t"/>
                  <dgm:param type="sec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4" axis="precedSib" ptType="parTrans" st="-1" cnt="1">
                <dgm:layoutNode name="Name115">
                  <dgm:choose name="Name116">
                    <dgm:if name="Name117" func="var" arg="dir" op="equ" val="norm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R"/>
                        <dgm:param type="endPts" val="bCtr tCtr"/>
                      </dgm:alg>
                    </dgm:if>
                    <dgm:else name="Name11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L"/>
                        <dgm:param type="endPts" val="bCtr tCt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9">
                  <dgm:if name="Name120" func="var" arg="hierBranch" op="equ" val="l">
                    <dgm:choose name="Name121">
                      <dgm:if name="Name122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123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4" func="var" arg="hierBranch" op="equ" val="r">
                    <dgm:choose name="Name125">
                      <dgm:if name="Name126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127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8" func="var" arg="hierBranch" op="equ" val="hang">
                    <dgm:choose name="Name129">
                      <dgm:if name="Name130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131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132">
                    <dgm:choose name="Name133">
                      <dgm:if name="Name134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135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36">
                    <dgm:if name="Name137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8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9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40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41">
                    <dgm:if name="Name142" func="var" arg="hierBranch" op="equ" val="l">
                      <dgm:choose name="Name143">
                        <dgm:if name="Name144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145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146" func="var" arg="hierBranch" op="equ" val="r">
                      <dgm:choose name="Name147">
                        <dgm:if name="Name148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149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150" func="var" arg="hierBranch" op="equ" val="hang">
                      <dgm:choose name="Name151">
                        <dgm:if name="Name152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53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54">
                      <dgm:choose name="Name155">
                        <dgm:if name="Name156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57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58" ref="rep2a"/>
                </dgm:layoutNode>
                <dgm:layoutNode name="hierChild7">
                  <dgm:choose name="Name159">
                    <dgm:if name="Name160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61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62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3/layout/HorizontalOrganizationChart">
  <dgm:title val=""/>
  <dgm:desc val=""/>
  <dgm:catLst>
    <dgm:cat type="hierarchy" pri="43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305"/>
      <dgm:constr type="w" for="des" forName="rootComposite" refType="w" fact="10"/>
      <dgm:constr type="h" for="des" forName="rootComposite" refType="w" refFor="des" refForName="rootComposite1" fact="0.305"/>
      <dgm:constr type="w" for="des" forName="rootComposite3" refType="w" fact="10"/>
      <dgm:constr type="h" for="des" forName="rootComposite3" refType="w" refFor="des" refForName="rootComposite1" fact="0.305"/>
      <dgm:constr type="primFontSz" for="des" ptType="node" op="equ"/>
      <dgm:constr type="sp" for="des" op="equ"/>
      <dgm:constr type="sp" for="des" forName="hierRoot1" refType="w" refFor="des" refForName="rootComposite1" fact="0.2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125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125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func="var" arg="dir" op="equ" val="norm">
                  <dgm:alg type="hierRoot">
                    <dgm:param type="hierAlign" val="lT"/>
                  </dgm:alg>
                  <dgm:constrLst>
                    <dgm:constr type="alignOff" val="0.75"/>
                  </dgm:constrLst>
                </dgm:if>
                <dgm:else name="Name9">
                  <dgm:alg type="hierRoot">
                    <dgm:param type="hierAlign" val="rT"/>
                  </dgm:alg>
                  <dgm:constrLst>
                    <dgm:constr type="alignOff" val="0.75"/>
                  </dgm:constrLst>
                </dgm:else>
              </dgm:choose>
            </dgm:if>
            <dgm:if name="Name10" func="var" arg="hierBranch" op="equ" val="r">
              <dgm:choose name="Name11">
                <dgm:if name="Name12" func="var" arg="dir" op="equ" val="norm">
                  <dgm:alg type="hierRoot">
                    <dgm:param type="hierAlign" val="lB"/>
                  </dgm:alg>
                  <dgm:constrLst>
                    <dgm:constr type="alignOff" val="0.75"/>
                  </dgm:constrLst>
                </dgm:if>
                <dgm:else name="Name13">
                  <dgm:alg type="hierRoot">
                    <dgm:param type="hierAlign" val="rB"/>
                  </dgm:alg>
                  <dgm:constrLst>
                    <dgm:constr type="alignOff" val="0.75"/>
                  </dgm:constrLst>
                </dgm:else>
              </dgm:choose>
            </dgm:if>
            <dgm:if name="Name14" func="var" arg="hierBranch" op="equ" val="hang">
              <dgm:choose name="Name15">
                <dgm:if name="Name16" func="var" arg="dir" op="equ" val="norm">
                  <dgm:alg type="hierRoot">
                    <dgm:param type="hierAlign" val="lCtrCh"/>
                  </dgm:alg>
                  <dgm:constrLst>
                    <dgm:constr type="alignOff" val="0.65"/>
                  </dgm:constrLst>
                </dgm:if>
                <dgm:else name="Name17">
                  <dgm:alg type="hierRoot">
                    <dgm:param type="hierAlign" val="rCtrCh"/>
                  </dgm:alg>
                  <dgm:constrLst>
                    <dgm:constr type="alignOff" val="0.65"/>
                  </dgm:constrLst>
                </dgm:else>
              </dgm:choose>
            </dgm:if>
            <dgm:else name="Name18">
              <dgm:choose name="Name19">
                <dgm:if name="Name20" func="var" arg="dir" op="equ" val="norm">
                  <dgm:alg type="hierRoot">
                    <dgm:param type="hierAlign" val="l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if>
                <dgm:else name="Name21">
                  <dgm:alg type="hierRoot">
                    <dgm:param type="hierAlign" val="r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else>
              </dgm:choose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22">
              <dgm:if name="Name23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4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5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6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7">
              <dgm:if name="Name28" func="var" arg="hierBranch" op="equ" val="l">
                <dgm:choose name="Name29">
                  <dgm:if name="Name30" func="var" arg="dir" op="equ" val="norm">
                    <dgm:alg type="hierChild">
                      <dgm:param type="chAlign" val="t"/>
                      <dgm:param type="linDir" val="fromL"/>
                    </dgm:alg>
                  </dgm:if>
                  <dgm:else name="Name31">
                    <dgm:alg type="hierChild">
                      <dgm:param type="chAlign" val="t"/>
                      <dgm:param type="linDir" val="fromR"/>
                    </dgm:alg>
                  </dgm:else>
                </dgm:choose>
              </dgm:if>
              <dgm:if name="Name32" func="var" arg="hierBranch" op="equ" val="r">
                <dgm:choose name="Name33">
                  <dgm:if name="Name34" func="var" arg="dir" op="equ" val="norm">
                    <dgm:alg type="hierChild">
                      <dgm:param type="chAlign" val="b"/>
                      <dgm:param type="linDir" val="fromL"/>
                    </dgm:alg>
                  </dgm:if>
                  <dgm:else name="Name35">
                    <dgm:alg type="hierChild">
                      <dgm:param type="chAlign" val="b"/>
                      <dgm:param type="linDir" val="fromR"/>
                    </dgm:alg>
                  </dgm:else>
                </dgm:choose>
              </dgm:if>
              <dgm:if name="Name36" func="var" arg="hierBranch" op="equ" val="hang">
                <dgm:choose name="Name37">
                  <dgm:if name="Name38" func="var" arg="dir" op="equ" val="norm">
                    <dgm:alg type="hierChild">
                      <dgm:param type="chAlign" val="l"/>
                      <dgm:param type="linDir" val="fromT"/>
                      <dgm:param type="secChAlign" val="t"/>
                      <dgm:param type="secLinDir" val="fromL"/>
                    </dgm:alg>
                  </dgm:if>
                  <dgm:else name="Name39">
                    <dgm:alg type="hierChild">
                      <dgm:param type="chAlign" val="r"/>
                      <dgm:param type="linDir" val="fromT"/>
                      <dgm:param type="secChAlign" val="t"/>
                      <dgm:param type="secLinDir" val="fromR"/>
                    </dgm:alg>
                  </dgm:else>
                </dgm:choose>
              </dgm:if>
              <dgm:else name="Name40">
                <dgm:choose name="Name41">
                  <dgm:if name="Name4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43">
                    <dgm:alg type="hierChild">
                      <dgm:param type="linDir" val="fromT"/>
                      <dgm:param type="ch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44" axis="precedSib" ptType="parTrans" st="-1" cnt="1">
                <dgm:choose name="Name45">
                  <dgm:if name="Name46" func="var" arg="hierBranch" op="equ" val="hang">
                    <dgm:layoutNode name="Name47">
                      <dgm:choose name="Name48">
                        <dgm:if name="Name4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 tCtr"/>
                          </dgm:alg>
                        </dgm:if>
                        <dgm:else name="Name5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 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1" func="var" arg="hierBranch" op="equ" val="l">
                    <dgm:layoutNode name="Name52">
                      <dgm:choose name="Name53">
                        <dgm:if name="Name54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tCtr"/>
                          </dgm:alg>
                        </dgm:if>
                        <dgm:else name="Name55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6" func="var" arg="hierBranch" op="equ" val="r">
                    <dgm:layoutNode name="Name57">
                      <dgm:choose name="Name58">
                        <dgm:if name="Name5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"/>
                          </dgm:alg>
                        </dgm:if>
                        <dgm:else name="Name6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61">
                    <dgm:choose name="Name62">
                      <dgm:if name="Name63" func="var" arg="dir" op="equ" val="norm">
                        <dgm:layoutNode name="Name6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midL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if>
                      <dgm:else name="Name65">
                        <dgm:layoutNode name="Name66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midR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else>
                    </dgm:choos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7">
                  <dgm:if name="Name68" func="var" arg="hierBranch" op="equ" val="l">
                    <dgm:choose name="Name69">
                      <dgm:if name="Name70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71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2" func="var" arg="hierBranch" op="equ" val="r">
                    <dgm:choose name="Name73">
                      <dgm:if name="Name74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75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6" func="var" arg="hierBranch" op="equ" val="hang">
                    <dgm:choose name="Name77">
                      <dgm:if name="Name78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79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80">
                    <dgm:choose name="Name81">
                      <dgm:if name="Name82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83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84">
                    <dgm:if name="Name85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6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7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8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9">
                    <dgm:if name="Name90" func="var" arg="hierBranch" op="equ" val="l">
                      <dgm:choose name="Name91">
                        <dgm:if name="Name92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93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r">
                      <dgm:choose name="Name95">
                        <dgm:if name="Name96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97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98" func="var" arg="hierBranch" op="equ" val="hang">
                      <dgm:choose name="Name99">
                        <dgm:if name="Name100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01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05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a"/>
                </dgm:layoutNode>
                <dgm:layoutNode name="hierChild5">
                  <dgm:choose name="Name107">
                    <dgm:if name="Name108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09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10" ref="rep2b"/>
                </dgm:layoutNode>
              </dgm:layoutNode>
            </dgm:forEach>
          </dgm:layoutNode>
          <dgm:layoutNode name="hierChild3">
            <dgm:choose name="Name111">
              <dgm:if name="Name112" func="var" arg="dir" op="equ" val="norm">
                <dgm:alg type="hierChild">
                  <dgm:param type="chAlign" val="l"/>
                  <dgm:param type="linDir" val="fromT"/>
                  <dgm:param type="secChAlign" val="t"/>
                  <dgm:param type="secLinDir" val="fromL"/>
                </dgm:alg>
              </dgm:if>
              <dgm:else name="Name113">
                <dgm:alg type="hierChild">
                  <dgm:param type="chAlign" val="r"/>
                  <dgm:param type="linDir" val="fromT"/>
                  <dgm:param type="secChAlign" val="t"/>
                  <dgm:param type="sec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4" axis="precedSib" ptType="parTrans" st="-1" cnt="1">
                <dgm:layoutNode name="Name115">
                  <dgm:choose name="Name116">
                    <dgm:if name="Name117" func="var" arg="dir" op="equ" val="norm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R"/>
                        <dgm:param type="endPts" val="bCtr tCtr"/>
                      </dgm:alg>
                    </dgm:if>
                    <dgm:else name="Name11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L"/>
                        <dgm:param type="endPts" val="bCtr tCt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9">
                  <dgm:if name="Name120" func="var" arg="hierBranch" op="equ" val="l">
                    <dgm:choose name="Name121">
                      <dgm:if name="Name122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123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4" func="var" arg="hierBranch" op="equ" val="r">
                    <dgm:choose name="Name125">
                      <dgm:if name="Name126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127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8" func="var" arg="hierBranch" op="equ" val="hang">
                    <dgm:choose name="Name129">
                      <dgm:if name="Name130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131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132">
                    <dgm:choose name="Name133">
                      <dgm:if name="Name134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135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36">
                    <dgm:if name="Name137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8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9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40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41">
                    <dgm:if name="Name142" func="var" arg="hierBranch" op="equ" val="l">
                      <dgm:choose name="Name143">
                        <dgm:if name="Name144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145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146" func="var" arg="hierBranch" op="equ" val="r">
                      <dgm:choose name="Name147">
                        <dgm:if name="Name148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149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150" func="var" arg="hierBranch" op="equ" val="hang">
                      <dgm:choose name="Name151">
                        <dgm:if name="Name152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53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54">
                      <dgm:choose name="Name155">
                        <dgm:if name="Name156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57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58" ref="rep2a"/>
                </dgm:layoutNode>
                <dgm:layoutNode name="hierChild7">
                  <dgm:choose name="Name159">
                    <dgm:if name="Name160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61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62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BCE55B9E-C547-4AE5-9B18-D6EFE88D968D}" type="datetimeFigureOut">
              <a:rPr lang="cs-CZ"/>
              <a:pPr>
                <a:defRPr/>
              </a:pPr>
              <a:t>23.4.2013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8C530158-BC76-4264-80D9-9901916D559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83684838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0220666-573A-4867-9E25-71EB9C0D79F2}" type="slidenum">
              <a:rPr lang="cs-CZ" smtClean="0">
                <a:solidFill>
                  <a:srgbClr val="000000"/>
                </a:solidFill>
              </a:rPr>
              <a:pPr eaLnBrk="1" hangingPunct="1"/>
              <a:t>1</a:t>
            </a:fld>
            <a:endParaRPr lang="cs-CZ" smtClean="0">
              <a:solidFill>
                <a:srgbClr val="000000"/>
              </a:solidFill>
            </a:endParaRPr>
          </a:p>
        </p:txBody>
      </p:sp>
      <p:sp>
        <p:nvSpPr>
          <p:cNvPr id="153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CB20AF0-44EB-46A1-B5A2-FC64324E99B1}" type="slidenum">
              <a:rPr lang="cs-CZ" smtClean="0">
                <a:solidFill>
                  <a:srgbClr val="000000"/>
                </a:solidFill>
              </a:rPr>
              <a:pPr eaLnBrk="1" hangingPunct="1"/>
              <a:t>2</a:t>
            </a:fld>
            <a:endParaRPr lang="cs-CZ" smtClean="0">
              <a:solidFill>
                <a:srgbClr val="000000"/>
              </a:solidFill>
            </a:endParaRPr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DAC9D6E-EAFB-451F-ADAF-C51DC0FF177E}" type="slidenum">
              <a:rPr lang="cs-CZ" smtClean="0">
                <a:solidFill>
                  <a:srgbClr val="000000"/>
                </a:solidFill>
              </a:rPr>
              <a:pPr eaLnBrk="1" hangingPunct="1"/>
              <a:t>8</a:t>
            </a:fld>
            <a:endParaRPr lang="cs-CZ" smtClean="0">
              <a:solidFill>
                <a:srgbClr val="000000"/>
              </a:solidFill>
            </a:endParaRPr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lIns="45720" tIns="0" rIns="45720" bIns="0" anchor="b">
            <a:scene3d>
              <a:camera prst="orthographicFront"/>
              <a:lightRig rig="soft" dir="t">
                <a:rot lat="0" lon="0" rev="17220000"/>
              </a:lightRig>
            </a:scene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391263-63CF-4AA8-8A20-5E7A25A5C2D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8668520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FA1187-C8D0-456F-AE93-5CC132812DC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0697504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A86E19-938A-47EB-800F-9DDF1FCFBF4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8177871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49EB2E-9F0B-47F9-B4D0-6AF078AE5B7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386637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9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637C2C-4EC3-4228-8691-E745794ECCB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8855049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5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F3F3C7-9A20-4EB7-91F3-D1161483668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3868389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54A286-73C7-445D-9234-3C482594C06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6248199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135533-F73A-4D66-9C51-4F2D4BD0C8D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4842758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rIns="45720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AAF1E2-6F0A-426F-ADB8-A3D1B3AF8FC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8487213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354F72-CBDD-46F0-B9CE-F6F923E4115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9123309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671EA2-CD6F-4462-B909-F42522ED605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398478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3B5FCE-5AB3-4070-A9E3-7CFAE5D46E3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3321292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6B420F-939A-4096-B0CF-D02D807F6F3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2828098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88BA0D-7F83-4364-977E-C00DC61470B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1592544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F70BEC-150C-4CDC-9668-CC0FA0A2707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6926579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8B8FEF-8130-4793-A227-ADBB32874BA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6703703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939B13-7E5E-417E-ABAC-4DC1307DF4E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28234841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58A774-9826-4C25-AFF3-A187EC6117D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6424401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47FF8E-E3E2-444C-B3F5-D52CCB7D0C1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67403980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4CA67F-4CBD-4E55-A800-7CE28B9CC77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3649093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7A05D5-8367-4B67-A42E-C2EE7E7B29B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44890785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D958B2-AD63-4EA3-BB5E-76CB50002F8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1727913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EF5016-9461-4FE4-A9A8-7349106A88A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09508062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CA33F0-370D-4FB6-9ED8-A2A17216607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68187273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Nadpis a diagram nebo organizační sché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jekt SmartArt 2"/>
          <p:cNvSpPr>
            <a:spLocks noGrp="1"/>
          </p:cNvSpPr>
          <p:nvPr>
            <p:ph type="dgm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140E31-41EF-4A4B-9711-D0A5A6D468A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7726478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23CF85-D999-456F-9550-E49A61D5B5A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9735668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D3DFB3-3C2D-41A6-829A-2CAF8C73A0B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18650420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AE5019-6A2B-4A4F-9A48-C34E7322875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59313249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573549-7359-409B-A3CB-9F7E16736E7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53663072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520D97-A293-461E-9B11-7171EADD54C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07976152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919D2F-5E48-4220-B729-296760E12F4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13939220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F7EE5B-54AE-4724-9475-6045F2BB178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37802733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2D5CD3-DA5C-495E-822A-C4467ED5380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95673461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43790C-3CA4-499B-9569-7EB47BDE307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66168590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590F79-F6FE-439C-A08A-5B3C0C08512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42099116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CA7FCD-C950-4964-93E9-B0CB22E3F65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41839367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738B9C-89BC-48E6-A92F-E0D3160D943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09631894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Nadpis a diagram nebo organizační sché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jekt SmartArt 2"/>
          <p:cNvSpPr>
            <a:spLocks noGrp="1"/>
          </p:cNvSpPr>
          <p:nvPr>
            <p:ph type="dgm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0094EB-671C-4939-8CD5-51951B85019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6577447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FECDDF-657B-48CE-A949-BA022432ED7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51479312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DCBC02-EFB5-43D8-97E3-C792C631DA0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69561430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2C31B9-227C-4564-B746-A5FFE96012D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8977456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56FE16-C3BB-4417-BC15-728DE3CC6B4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84707607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0ABC10-645E-49F7-8536-6532DCDEBB0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08794954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32A78F-63DE-45CA-A511-E7D9491B00F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19769953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1897ED-0E0B-43E7-A89D-FCD59E3DE00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7922997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09EC57-C891-4A81-B93F-86EE02FEDD7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34976204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510F93-C74C-4275-BC52-D2BC1FB5D0B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91934287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63670C-6BB9-401C-B176-616D1760811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88283518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D8236A-C3F0-46F2-96A1-65004420562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94849917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64C123-E796-459F-B30D-0123C9A0E06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73577161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Nadpis a diagram nebo organizační sché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jekt SmartArt 2"/>
          <p:cNvSpPr>
            <a:spLocks noGrp="1"/>
          </p:cNvSpPr>
          <p:nvPr>
            <p:ph type="dgm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3626E0-5983-4792-8B03-07E2775CF01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517347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slideLayout" Target="../slideLayouts/slideLayout38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.xml"/><Relationship Id="rId13" Type="http://schemas.openxmlformats.org/officeDocument/2006/relationships/slideLayout" Target="../slideLayouts/slideLayout51.xml"/><Relationship Id="rId3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5.xml"/><Relationship Id="rId12" Type="http://schemas.openxmlformats.org/officeDocument/2006/relationships/slideLayout" Target="../slideLayouts/slideLayout50.xml"/><Relationship Id="rId2" Type="http://schemas.openxmlformats.org/officeDocument/2006/relationships/slideLayout" Target="../slideLayouts/slideLayout40.xml"/><Relationship Id="rId1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7.xml"/><Relationship Id="rId14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27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fld id="{6282D704-90EC-44A6-9707-84B07E0118D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39" r:id="rId1"/>
    <p:sldLayoutId id="2147483940" r:id="rId2"/>
    <p:sldLayoutId id="2147483989" r:id="rId3"/>
    <p:sldLayoutId id="2147483941" r:id="rId4"/>
    <p:sldLayoutId id="2147483942" r:id="rId5"/>
    <p:sldLayoutId id="2147483943" r:id="rId6"/>
    <p:sldLayoutId id="2147483944" r:id="rId7"/>
    <p:sldLayoutId id="2147483945" r:id="rId8"/>
    <p:sldLayoutId id="2147483946" r:id="rId9"/>
    <p:sldLayoutId id="2147483947" r:id="rId10"/>
    <p:sldLayoutId id="2147483948" r:id="rId11"/>
    <p:sldLayoutId id="2147483949" r:id="rId12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100"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9pPr>
    </p:titleStyle>
    <p:bodyStyle>
      <a:lvl1pPr marL="547688" indent="-411163" algn="l" rtl="0" eaLnBrk="0" fontAlgn="base" hangingPunct="0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363" indent="-282575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475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2550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4638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FontTx/>
              <a:buNone/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buFontTx/>
              <a:buNone/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FontTx/>
              <a:buNone/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5640918F-16BC-454F-8C44-18C6423B24A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50" r:id="rId1"/>
    <p:sldLayoutId id="2147483951" r:id="rId2"/>
    <p:sldLayoutId id="2147483952" r:id="rId3"/>
    <p:sldLayoutId id="2147483953" r:id="rId4"/>
    <p:sldLayoutId id="2147483954" r:id="rId5"/>
    <p:sldLayoutId id="2147483955" r:id="rId6"/>
    <p:sldLayoutId id="2147483956" r:id="rId7"/>
    <p:sldLayoutId id="2147483957" r:id="rId8"/>
    <p:sldLayoutId id="2147483958" r:id="rId9"/>
    <p:sldLayoutId id="2147483959" r:id="rId10"/>
    <p:sldLayoutId id="2147483960" r:id="rId11"/>
    <p:sldLayoutId id="2147483961" r:id="rId12"/>
    <p:sldLayoutId id="2147483962" r:id="rId13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FontTx/>
              <a:buNone/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buFontTx/>
              <a:buNone/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FontTx/>
              <a:buNone/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E077EB08-9787-4673-9F88-3100E0BA2DF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3" r:id="rId1"/>
    <p:sldLayoutId id="2147483964" r:id="rId2"/>
    <p:sldLayoutId id="2147483965" r:id="rId3"/>
    <p:sldLayoutId id="2147483966" r:id="rId4"/>
    <p:sldLayoutId id="2147483967" r:id="rId5"/>
    <p:sldLayoutId id="2147483968" r:id="rId6"/>
    <p:sldLayoutId id="2147483969" r:id="rId7"/>
    <p:sldLayoutId id="2147483970" r:id="rId8"/>
    <p:sldLayoutId id="2147483971" r:id="rId9"/>
    <p:sldLayoutId id="2147483972" r:id="rId10"/>
    <p:sldLayoutId id="2147483973" r:id="rId11"/>
    <p:sldLayoutId id="2147483974" r:id="rId12"/>
    <p:sldLayoutId id="2147483975" r:id="rId13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FontTx/>
              <a:buNone/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buFontTx/>
              <a:buNone/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FontTx/>
              <a:buNone/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2A3B423E-FEE6-4F4C-A2A2-D9AB4929E4C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6" r:id="rId1"/>
    <p:sldLayoutId id="2147483977" r:id="rId2"/>
    <p:sldLayoutId id="2147483978" r:id="rId3"/>
    <p:sldLayoutId id="2147483979" r:id="rId4"/>
    <p:sldLayoutId id="2147483980" r:id="rId5"/>
    <p:sldLayoutId id="2147483981" r:id="rId6"/>
    <p:sldLayoutId id="2147483982" r:id="rId7"/>
    <p:sldLayoutId id="2147483983" r:id="rId8"/>
    <p:sldLayoutId id="2147483984" r:id="rId9"/>
    <p:sldLayoutId id="2147483985" r:id="rId10"/>
    <p:sldLayoutId id="2147483986" r:id="rId11"/>
    <p:sldLayoutId id="2147483987" r:id="rId12"/>
    <p:sldLayoutId id="2147483988" r:id="rId13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mtClean="0">
                <a:solidFill>
                  <a:srgbClr val="000000"/>
                </a:solidFill>
              </a:rPr>
              <a:t>CZ.1.07/1.5.00/34.0448</a:t>
            </a:r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2060575"/>
            <a:ext cx="7772400" cy="2178050"/>
          </a:xfrm>
        </p:spPr>
        <p:txBody>
          <a:bodyPr/>
          <a:lstStyle/>
          <a:p>
            <a:pPr eaLnBrk="1" hangingPunct="1"/>
            <a:r>
              <a:rPr lang="cs-CZ" sz="2800" smtClean="0"/>
              <a:t>Využití ICT pro rozvoj klíčových kompetencí</a:t>
            </a:r>
            <a:br>
              <a:rPr lang="cs-CZ" sz="2800" smtClean="0"/>
            </a:br>
            <a:r>
              <a:rPr lang="cs-CZ" sz="2800" smtClean="0"/>
              <a:t/>
            </a:r>
            <a:br>
              <a:rPr lang="cs-CZ" sz="2800" smtClean="0"/>
            </a:br>
            <a:r>
              <a:rPr lang="cs-CZ" sz="2800" smtClean="0"/>
              <a:t>CZ.1.07/1.5.00/34.0448</a:t>
            </a:r>
          </a:p>
        </p:txBody>
      </p:sp>
      <p:pic>
        <p:nvPicPr>
          <p:cNvPr id="6148" name="Picture 5" descr="LOGO Investice do rozvoje vzdělání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5013325"/>
            <a:ext cx="504825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AutoShape 6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459788" y="3141663"/>
            <a:ext cx="468312" cy="287337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>
              <a:spcBef>
                <a:spcPct val="20000"/>
              </a:spcBef>
              <a:buFontTx/>
              <a:buChar char="•"/>
            </a:pPr>
            <a:endParaRPr lang="cs-CZ" sz="3200">
              <a:solidFill>
                <a:srgbClr val="000000"/>
              </a:solidFill>
            </a:endParaRPr>
          </a:p>
        </p:txBody>
      </p:sp>
      <p:sp>
        <p:nvSpPr>
          <p:cNvPr id="6150" name="Rectangle 8"/>
          <p:cNvSpPr>
            <a:spLocks noChangeArrowheads="1"/>
          </p:cNvSpPr>
          <p:nvPr/>
        </p:nvSpPr>
        <p:spPr bwMode="auto">
          <a:xfrm>
            <a:off x="0" y="280035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spcBef>
                <a:spcPct val="20000"/>
              </a:spcBef>
              <a:buFontTx/>
              <a:buChar char="•"/>
            </a:pPr>
            <a:endParaRPr lang="cs-CZ" sz="3200">
              <a:solidFill>
                <a:srgbClr val="000000"/>
              </a:solidFill>
            </a:endParaRPr>
          </a:p>
        </p:txBody>
      </p:sp>
      <p:pic>
        <p:nvPicPr>
          <p:cNvPr id="6151" name="Picture 11" descr="logo2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" y="565150"/>
            <a:ext cx="1733550" cy="114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2" name="Text Box 12"/>
          <p:cNvSpPr txBox="1">
            <a:spLocks noChangeArrowheads="1"/>
          </p:cNvSpPr>
          <p:nvPr/>
        </p:nvSpPr>
        <p:spPr bwMode="auto">
          <a:xfrm>
            <a:off x="2195513" y="692150"/>
            <a:ext cx="6121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153" name="Text Box 13"/>
          <p:cNvSpPr txBox="1">
            <a:spLocks noChangeArrowheads="1"/>
          </p:cNvSpPr>
          <p:nvPr/>
        </p:nvSpPr>
        <p:spPr bwMode="auto">
          <a:xfrm>
            <a:off x="2339975" y="549275"/>
            <a:ext cx="633730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cs-CZ" sz="1400">
                <a:solidFill>
                  <a:srgbClr val="000000"/>
                </a:solidFill>
              </a:rPr>
              <a:t>Střední odborná škola elektrotechnická, Centrum odborné přípravy</a:t>
            </a:r>
            <a:br>
              <a:rPr lang="cs-CZ" sz="1400">
                <a:solidFill>
                  <a:srgbClr val="000000"/>
                </a:solidFill>
              </a:rPr>
            </a:br>
            <a:r>
              <a:rPr lang="cs-CZ" sz="1400">
                <a:solidFill>
                  <a:srgbClr val="000000"/>
                </a:solidFill>
              </a:rPr>
              <a:t>Zvolenovská 537, Hluboká nad Vltavou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mtClean="0">
                <a:solidFill>
                  <a:srgbClr val="000000"/>
                </a:solidFill>
              </a:rPr>
              <a:t>CZ.1.07/1.5.00/34.0448</a:t>
            </a:r>
          </a:p>
        </p:txBody>
      </p:sp>
      <p:sp>
        <p:nvSpPr>
          <p:cNvPr id="7171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532813" y="3141663"/>
            <a:ext cx="433387" cy="287337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>
              <a:spcBef>
                <a:spcPct val="20000"/>
              </a:spcBef>
              <a:buFontTx/>
              <a:buChar char="•"/>
            </a:pPr>
            <a:endParaRPr lang="cs-CZ" sz="3200">
              <a:solidFill>
                <a:srgbClr val="000000"/>
              </a:solidFill>
            </a:endParaRPr>
          </a:p>
        </p:txBody>
      </p:sp>
      <p:sp>
        <p:nvSpPr>
          <p:cNvPr id="7172" name="Rectangle 5"/>
          <p:cNvSpPr>
            <a:spLocks noChangeArrowheads="1"/>
          </p:cNvSpPr>
          <p:nvPr/>
        </p:nvSpPr>
        <p:spPr bwMode="auto">
          <a:xfrm>
            <a:off x="0" y="280035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spcBef>
                <a:spcPct val="20000"/>
              </a:spcBef>
              <a:buFontTx/>
              <a:buChar char="•"/>
            </a:pPr>
            <a:endParaRPr lang="cs-CZ" sz="3200">
              <a:solidFill>
                <a:srgbClr val="000000"/>
              </a:solidFill>
            </a:endParaRPr>
          </a:p>
        </p:txBody>
      </p:sp>
      <p:sp>
        <p:nvSpPr>
          <p:cNvPr id="7173" name="Rectangle 6"/>
          <p:cNvSpPr>
            <a:spLocks noChangeArrowheads="1"/>
          </p:cNvSpPr>
          <p:nvPr/>
        </p:nvSpPr>
        <p:spPr bwMode="auto">
          <a:xfrm>
            <a:off x="2232025" y="1089025"/>
            <a:ext cx="52197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cs-CZ" sz="2000">
                <a:solidFill>
                  <a:srgbClr val="000000"/>
                </a:solidFill>
              </a:rPr>
              <a:t>Technické materiály</a:t>
            </a:r>
          </a:p>
        </p:txBody>
      </p:sp>
      <p:graphicFrame>
        <p:nvGraphicFramePr>
          <p:cNvPr id="6230" name="Group 86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="" xmlns:p14="http://schemas.microsoft.com/office/powerpoint/2010/main" val="1860763898"/>
              </p:ext>
            </p:extLst>
          </p:nvPr>
        </p:nvGraphicFramePr>
        <p:xfrm>
          <a:off x="1403350" y="1700213"/>
          <a:ext cx="6697663" cy="3908427"/>
        </p:xfrm>
        <a:graphic>
          <a:graphicData uri="http://schemas.openxmlformats.org/drawingml/2006/table">
            <a:tbl>
              <a:tblPr/>
              <a:tblGrid>
                <a:gridCol w="2000250"/>
                <a:gridCol w="4697413"/>
              </a:tblGrid>
              <a:tr h="3602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projektu</a:t>
                      </a: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CZ.1.07/1.5.00/34.0448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materiálu</a:t>
                      </a: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OV-MS1-1/23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50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 školy</a:t>
                      </a: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Střední odborná škola elektrotechnická, </a:t>
                      </a:r>
                      <a:b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Centrum odborné přípravy, </a:t>
                      </a:r>
                      <a:b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Zvolenovská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537, Hluboká nad Vltavou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Autor</a:t>
                      </a: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Bc. Martin Řeřicha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71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Tématický celek</a:t>
                      </a: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Opracování kovů a plastů, spojování materiálů.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12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Ročník</a:t>
                      </a: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1. ročník SOŠ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Datum tvorby</a:t>
                      </a: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15.12.2012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Anotace</a:t>
                      </a: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Nýtování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08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Metodický pokyn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Prezentace s výkladem - DUM pro seznámení s pracemi s technickými materiály.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Pokud není uvedeno jinak, uvedený materiál je z vlastních zdrojů autora</a:t>
                      </a: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208" name="AutoShape 80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179388" y="3141663"/>
            <a:ext cx="433387" cy="287337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>
              <a:spcBef>
                <a:spcPct val="20000"/>
              </a:spcBef>
              <a:buFontTx/>
              <a:buChar char="•"/>
            </a:pPr>
            <a:endParaRPr lang="cs-CZ" sz="3200">
              <a:solidFill>
                <a:srgbClr val="000000"/>
              </a:solidFill>
            </a:endParaRPr>
          </a:p>
        </p:txBody>
      </p:sp>
      <p:sp>
        <p:nvSpPr>
          <p:cNvPr id="7209" name="AutoShape 81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179388" y="6308725"/>
            <a:ext cx="431800" cy="287338"/>
          </a:xfrm>
          <a:prstGeom prst="actionButtonBeginning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>
              <a:spcBef>
                <a:spcPct val="20000"/>
              </a:spcBef>
              <a:buFontTx/>
              <a:buChar char="•"/>
            </a:pPr>
            <a:endParaRPr lang="cs-CZ" sz="3200">
              <a:solidFill>
                <a:srgbClr val="000000"/>
              </a:solidFill>
            </a:endParaRPr>
          </a:p>
        </p:txBody>
      </p:sp>
      <p:sp>
        <p:nvSpPr>
          <p:cNvPr id="7210" name="AutoShape 82">
            <a:hlinkClick r:id="" action="ppaction://hlinkshowjump?jump=lastslide" highlightClick="1"/>
          </p:cNvPr>
          <p:cNvSpPr>
            <a:spLocks noChangeArrowheads="1"/>
          </p:cNvSpPr>
          <p:nvPr/>
        </p:nvSpPr>
        <p:spPr bwMode="auto">
          <a:xfrm>
            <a:off x="684213" y="6308725"/>
            <a:ext cx="431800" cy="287338"/>
          </a:xfrm>
          <a:prstGeom prst="actionButtonEnd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>
              <a:spcBef>
                <a:spcPct val="20000"/>
              </a:spcBef>
              <a:buFontTx/>
              <a:buChar char="•"/>
            </a:pPr>
            <a:endParaRPr lang="cs-CZ" sz="3200">
              <a:solidFill>
                <a:srgbClr val="000000"/>
              </a:solidFill>
            </a:endParaRPr>
          </a:p>
        </p:txBody>
      </p:sp>
      <p:sp>
        <p:nvSpPr>
          <p:cNvPr id="7211" name="AutoShape 87">
            <a:hlinkClick r:id="" action="ppaction://hlinkshowjump?jump=lastslideviewed" highlightClick="1"/>
          </p:cNvPr>
          <p:cNvSpPr>
            <a:spLocks noChangeArrowheads="1"/>
          </p:cNvSpPr>
          <p:nvPr/>
        </p:nvSpPr>
        <p:spPr bwMode="auto">
          <a:xfrm>
            <a:off x="1619250" y="6308725"/>
            <a:ext cx="504825" cy="287338"/>
          </a:xfrm>
          <a:prstGeom prst="actionButtonBlank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cs-CZ" sz="1000">
                <a:solidFill>
                  <a:srgbClr val="009999"/>
                </a:solidFill>
              </a:rPr>
              <a:t>Zpět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Nýtování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1124745"/>
            <a:ext cx="8424614" cy="576064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sz="2600" b="1" i="1" dirty="0" smtClean="0">
                <a:latin typeface="Arial" pitchFamily="34" charset="0"/>
                <a:cs typeface="Arial" pitchFamily="34" charset="0"/>
              </a:rPr>
              <a:t>Nýtování – nerozebíratelný spoj</a:t>
            </a:r>
            <a:endParaRPr lang="cs-CZ" sz="2600" b="1" i="1" dirty="0" smtClean="0">
              <a:latin typeface="Arial" pitchFamily="34" charset="0"/>
              <a:cs typeface="Arial" pitchFamily="34" charset="0"/>
            </a:endParaRPr>
          </a:p>
          <a:p>
            <a:pPr marL="136525" indent="0" eaLnBrk="1" hangingPunct="1">
              <a:buNone/>
            </a:pPr>
            <a:r>
              <a:rPr lang="cs-CZ" sz="2600" i="1" dirty="0" smtClean="0">
                <a:latin typeface="Arial" charset="0"/>
                <a:cs typeface="Arial" charset="0"/>
              </a:rPr>
              <a:t>   </a:t>
            </a:r>
            <a:endParaRPr lang="cs-CZ" sz="2600" i="1" dirty="0">
              <a:latin typeface="Arial" charset="0"/>
              <a:cs typeface="Arial" charset="0"/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CZ.1.07/1.5.00/34.0448</a:t>
            </a: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="" xmlns:p14="http://schemas.microsoft.com/office/powerpoint/2010/main" val="2318992775"/>
              </p:ext>
            </p:extLst>
          </p:nvPr>
        </p:nvGraphicFramePr>
        <p:xfrm>
          <a:off x="359024" y="1988840"/>
          <a:ext cx="8605464" cy="4392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09992F7-2A9E-43BE-9F93-48DC108562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graphicEl>
                                              <a:dgm id="{009992F7-2A9E-43BE-9F93-48DC1085629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graphicEl>
                                              <a:dgm id="{009992F7-2A9E-43BE-9F93-48DC108562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graphicEl>
                                              <a:dgm id="{009992F7-2A9E-43BE-9F93-48DC108562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848CC7E-1825-4A19-BAF7-94053D9297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graphicEl>
                                              <a:dgm id="{C848CC7E-1825-4A19-BAF7-94053D92979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graphicEl>
                                              <a:dgm id="{C848CC7E-1825-4A19-BAF7-94053D9297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graphicEl>
                                              <a:dgm id="{C848CC7E-1825-4A19-BAF7-94053D9297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EA2B470-64B3-4241-82EC-5E11198E51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graphicEl>
                                              <a:dgm id="{0EA2B470-64B3-4241-82EC-5E11198E514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graphicEl>
                                              <a:dgm id="{0EA2B470-64B3-4241-82EC-5E11198E51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graphicEl>
                                              <a:dgm id="{0EA2B470-64B3-4241-82EC-5E11198E51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6879622-A652-4216-A69F-A7C07A7A00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>
                                            <p:graphicEl>
                                              <a:dgm id="{86879622-A652-4216-A69F-A7C07A7A002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graphicEl>
                                              <a:dgm id="{86879622-A652-4216-A69F-A7C07A7A00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graphicEl>
                                              <a:dgm id="{86879622-A652-4216-A69F-A7C07A7A00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0B2C008-A09F-45B5-A2A7-D5D16993C79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>
                                            <p:graphicEl>
                                              <a:dgm id="{E0B2C008-A09F-45B5-A2A7-D5D16993C79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graphicEl>
                                              <a:dgm id="{E0B2C008-A09F-45B5-A2A7-D5D16993C79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graphicEl>
                                              <a:dgm id="{E0B2C008-A09F-45B5-A2A7-D5D16993C79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841CA7F-6A5C-4404-BD58-06D59B4A7D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">
                                            <p:graphicEl>
                                              <a:dgm id="{8841CA7F-6A5C-4404-BD58-06D59B4A7D5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>
                                            <p:graphicEl>
                                              <a:dgm id="{8841CA7F-6A5C-4404-BD58-06D59B4A7D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>
                                            <p:graphicEl>
                                              <a:dgm id="{8841CA7F-6A5C-4404-BD58-06D59B4A7D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6284DD4-5B25-4885-872B-3104FE1FF79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">
                                            <p:graphicEl>
                                              <a:dgm id="{66284DD4-5B25-4885-872B-3104FE1FF79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graphicEl>
                                              <a:dgm id="{66284DD4-5B25-4885-872B-3104FE1FF79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>
                                            <p:graphicEl>
                                              <a:dgm id="{66284DD4-5B25-4885-872B-3104FE1FF79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20EEC67-000A-4410-86E2-086CA27D6F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>
                                            <p:graphicEl>
                                              <a:dgm id="{C20EEC67-000A-4410-86E2-086CA27D6FD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>
                                            <p:graphicEl>
                                              <a:dgm id="{C20EEC67-000A-4410-86E2-086CA27D6F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">
                                            <p:graphicEl>
                                              <a:dgm id="{C20EEC67-000A-4410-86E2-086CA27D6F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78E6CF-6831-492A-8A52-3BC6BC65AB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5">
                                            <p:graphicEl>
                                              <a:dgm id="{0778E6CF-6831-492A-8A52-3BC6BC65AB9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">
                                            <p:graphicEl>
                                              <a:dgm id="{0778E6CF-6831-492A-8A52-3BC6BC65AB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>
                                            <p:graphicEl>
                                              <a:dgm id="{0778E6CF-6831-492A-8A52-3BC6BC65AB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FA79A93-D864-4152-8F93-5E9CA7F9B3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5">
                                            <p:graphicEl>
                                              <a:dgm id="{6FA79A93-D864-4152-8F93-5E9CA7F9B30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">
                                            <p:graphicEl>
                                              <a:dgm id="{6FA79A93-D864-4152-8F93-5E9CA7F9B3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">
                                            <p:graphicEl>
                                              <a:dgm id="{6FA79A93-D864-4152-8F93-5E9CA7F9B3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3A10CF9-6A9A-42F1-B78F-0D1B91403D9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5">
                                            <p:graphicEl>
                                              <a:dgm id="{33A10CF9-6A9A-42F1-B78F-0D1B91403D9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">
                                            <p:graphicEl>
                                              <a:dgm id="{33A10CF9-6A9A-42F1-B78F-0D1B91403D9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">
                                            <p:graphicEl>
                                              <a:dgm id="{33A10CF9-6A9A-42F1-B78F-0D1B91403D9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560604D-C075-4749-AB4E-2C96F49653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5">
                                            <p:graphicEl>
                                              <a:dgm id="{8560604D-C075-4749-AB4E-2C96F49653C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">
                                            <p:graphicEl>
                                              <a:dgm id="{8560604D-C075-4749-AB4E-2C96F49653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5">
                                            <p:graphicEl>
                                              <a:dgm id="{8560604D-C075-4749-AB4E-2C96F49653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ABE45FE-8BCD-4092-B5AB-E6AD0E68CA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5">
                                            <p:graphicEl>
                                              <a:dgm id="{7ABE45FE-8BCD-4092-B5AB-E6AD0E68CAF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5">
                                            <p:graphicEl>
                                              <a:dgm id="{7ABE45FE-8BCD-4092-B5AB-E6AD0E68CA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">
                                            <p:graphicEl>
                                              <a:dgm id="{7ABE45FE-8BCD-4092-B5AB-E6AD0E68CA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8F98826-5A8D-4361-83AE-D7A0089A0E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5">
                                            <p:graphicEl>
                                              <a:dgm id="{88F98826-5A8D-4361-83AE-D7A0089A0E7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5">
                                            <p:graphicEl>
                                              <a:dgm id="{88F98826-5A8D-4361-83AE-D7A0089A0E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5">
                                            <p:graphicEl>
                                              <a:dgm id="{88F98826-5A8D-4361-83AE-D7A0089A0E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8B944EF-CDC1-4D94-9849-25AA516019F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5">
                                            <p:graphicEl>
                                              <a:dgm id="{68B944EF-CDC1-4D94-9849-25AA516019F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5">
                                            <p:graphicEl>
                                              <a:dgm id="{68B944EF-CDC1-4D94-9849-25AA516019F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5">
                                            <p:graphicEl>
                                              <a:dgm id="{68B944EF-CDC1-4D94-9849-25AA516019F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lvl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CZ.1.07/1.5.00/34.0448</a:t>
            </a: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="" xmlns:p14="http://schemas.microsoft.com/office/powerpoint/2010/main" val="2318992775"/>
              </p:ext>
            </p:extLst>
          </p:nvPr>
        </p:nvGraphicFramePr>
        <p:xfrm>
          <a:off x="359024" y="548680"/>
          <a:ext cx="8605464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09992F7-2A9E-43BE-9F93-48DC108562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graphicEl>
                                              <a:dgm id="{009992F7-2A9E-43BE-9F93-48DC1085629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graphicEl>
                                              <a:dgm id="{009992F7-2A9E-43BE-9F93-48DC108562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graphicEl>
                                              <a:dgm id="{009992F7-2A9E-43BE-9F93-48DC108562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848CC7E-1825-4A19-BAF7-94053D9297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graphicEl>
                                              <a:dgm id="{C848CC7E-1825-4A19-BAF7-94053D92979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graphicEl>
                                              <a:dgm id="{C848CC7E-1825-4A19-BAF7-94053D9297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graphicEl>
                                              <a:dgm id="{C848CC7E-1825-4A19-BAF7-94053D9297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EA2B470-64B3-4241-82EC-5E11198E51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graphicEl>
                                              <a:dgm id="{0EA2B470-64B3-4241-82EC-5E11198E514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graphicEl>
                                              <a:dgm id="{0EA2B470-64B3-4241-82EC-5E11198E51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graphicEl>
                                              <a:dgm id="{0EA2B470-64B3-4241-82EC-5E11198E51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6879622-A652-4216-A69F-A7C07A7A00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>
                                            <p:graphicEl>
                                              <a:dgm id="{86879622-A652-4216-A69F-A7C07A7A002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graphicEl>
                                              <a:dgm id="{86879622-A652-4216-A69F-A7C07A7A00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graphicEl>
                                              <a:dgm id="{86879622-A652-4216-A69F-A7C07A7A00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0B2C008-A09F-45B5-A2A7-D5D16993C79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>
                                            <p:graphicEl>
                                              <a:dgm id="{E0B2C008-A09F-45B5-A2A7-D5D16993C79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graphicEl>
                                              <a:dgm id="{E0B2C008-A09F-45B5-A2A7-D5D16993C79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graphicEl>
                                              <a:dgm id="{E0B2C008-A09F-45B5-A2A7-D5D16993C79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33B7754-F37E-4E05-B91B-C22BFA0DAA3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">
                                            <p:graphicEl>
                                              <a:dgm id="{333B7754-F37E-4E05-B91B-C22BFA0DAA3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>
                                            <p:graphicEl>
                                              <a:dgm id="{333B7754-F37E-4E05-B91B-C22BFA0DAA3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>
                                            <p:graphicEl>
                                              <a:dgm id="{333B7754-F37E-4E05-B91B-C22BFA0DAA3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84F3205-28B4-4C11-B050-56F960E2983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">
                                            <p:graphicEl>
                                              <a:dgm id="{684F3205-28B4-4C11-B050-56F960E2983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graphicEl>
                                              <a:dgm id="{684F3205-28B4-4C11-B050-56F960E2983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>
                                            <p:graphicEl>
                                              <a:dgm id="{684F3205-28B4-4C11-B050-56F960E2983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8E8F105-A19B-40D3-8BA8-119B6472B8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>
                                            <p:graphicEl>
                                              <a:dgm id="{58E8F105-A19B-40D3-8BA8-119B6472B85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>
                                            <p:graphicEl>
                                              <a:dgm id="{58E8F105-A19B-40D3-8BA8-119B6472B8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">
                                            <p:graphicEl>
                                              <a:dgm id="{58E8F105-A19B-40D3-8BA8-119B6472B8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6F9328C-A08E-495E-8592-0355EEEC05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5">
                                            <p:graphicEl>
                                              <a:dgm id="{86F9328C-A08E-495E-8592-0355EEEC054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">
                                            <p:graphicEl>
                                              <a:dgm id="{86F9328C-A08E-495E-8592-0355EEEC05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>
                                            <p:graphicEl>
                                              <a:dgm id="{86F9328C-A08E-495E-8592-0355EEEC05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841CA7F-6A5C-4404-BD58-06D59B4A7D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5">
                                            <p:graphicEl>
                                              <a:dgm id="{8841CA7F-6A5C-4404-BD58-06D59B4A7D5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">
                                            <p:graphicEl>
                                              <a:dgm id="{8841CA7F-6A5C-4404-BD58-06D59B4A7D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">
                                            <p:graphicEl>
                                              <a:dgm id="{8841CA7F-6A5C-4404-BD58-06D59B4A7D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6284DD4-5B25-4885-872B-3104FE1FF79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5">
                                            <p:graphicEl>
                                              <a:dgm id="{66284DD4-5B25-4885-872B-3104FE1FF79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">
                                            <p:graphicEl>
                                              <a:dgm id="{66284DD4-5B25-4885-872B-3104FE1FF79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">
                                            <p:graphicEl>
                                              <a:dgm id="{66284DD4-5B25-4885-872B-3104FE1FF79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20EEC67-000A-4410-86E2-086CA27D6F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5">
                                            <p:graphicEl>
                                              <a:dgm id="{C20EEC67-000A-4410-86E2-086CA27D6FD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">
                                            <p:graphicEl>
                                              <a:dgm id="{C20EEC67-000A-4410-86E2-086CA27D6F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5">
                                            <p:graphicEl>
                                              <a:dgm id="{C20EEC67-000A-4410-86E2-086CA27D6F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78E6CF-6831-492A-8A52-3BC6BC65AB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5">
                                            <p:graphicEl>
                                              <a:dgm id="{0778E6CF-6831-492A-8A52-3BC6BC65AB9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5">
                                            <p:graphicEl>
                                              <a:dgm id="{0778E6CF-6831-492A-8A52-3BC6BC65AB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">
                                            <p:graphicEl>
                                              <a:dgm id="{0778E6CF-6831-492A-8A52-3BC6BC65AB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FA79A93-D864-4152-8F93-5E9CA7F9B3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5">
                                            <p:graphicEl>
                                              <a:dgm id="{6FA79A93-D864-4152-8F93-5E9CA7F9B30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5">
                                            <p:graphicEl>
                                              <a:dgm id="{6FA79A93-D864-4152-8F93-5E9CA7F9B3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5">
                                            <p:graphicEl>
                                              <a:dgm id="{6FA79A93-D864-4152-8F93-5E9CA7F9B3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3A10CF9-6A9A-42F1-B78F-0D1B91403D9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5">
                                            <p:graphicEl>
                                              <a:dgm id="{33A10CF9-6A9A-42F1-B78F-0D1B91403D9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5">
                                            <p:graphicEl>
                                              <a:dgm id="{33A10CF9-6A9A-42F1-B78F-0D1B91403D9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5">
                                            <p:graphicEl>
                                              <a:dgm id="{33A10CF9-6A9A-42F1-B78F-0D1B91403D9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560604D-C075-4749-AB4E-2C96F49653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5">
                                            <p:graphicEl>
                                              <a:dgm id="{8560604D-C075-4749-AB4E-2C96F49653C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5">
                                            <p:graphicEl>
                                              <a:dgm id="{8560604D-C075-4749-AB4E-2C96F49653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5">
                                            <p:graphicEl>
                                              <a:dgm id="{8560604D-C075-4749-AB4E-2C96F49653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ABE45FE-8BCD-4092-B5AB-E6AD0E68CA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5">
                                            <p:graphicEl>
                                              <a:dgm id="{7ABE45FE-8BCD-4092-B5AB-E6AD0E68CAF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5">
                                            <p:graphicEl>
                                              <a:dgm id="{7ABE45FE-8BCD-4092-B5AB-E6AD0E68CA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5">
                                            <p:graphicEl>
                                              <a:dgm id="{7ABE45FE-8BCD-4092-B5AB-E6AD0E68CA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8F98826-5A8D-4361-83AE-D7A0089A0E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5">
                                            <p:graphicEl>
                                              <a:dgm id="{88F98826-5A8D-4361-83AE-D7A0089A0E7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5">
                                            <p:graphicEl>
                                              <a:dgm id="{88F98826-5A8D-4361-83AE-D7A0089A0E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5">
                                            <p:graphicEl>
                                              <a:dgm id="{88F98826-5A8D-4361-83AE-D7A0089A0E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8B944EF-CDC1-4D94-9849-25AA516019F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5">
                                            <p:graphicEl>
                                              <a:dgm id="{68B944EF-CDC1-4D94-9849-25AA516019F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5">
                                            <p:graphicEl>
                                              <a:dgm id="{68B944EF-CDC1-4D94-9849-25AA516019F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5">
                                            <p:graphicEl>
                                              <a:dgm id="{68B944EF-CDC1-4D94-9849-25AA516019F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642B9F7-6B23-41F7-8A4F-09CD9E66F5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5">
                                            <p:graphicEl>
                                              <a:dgm id="{8642B9F7-6B23-41F7-8A4F-09CD9E66F56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5">
                                            <p:graphicEl>
                                              <a:dgm id="{8642B9F7-6B23-41F7-8A4F-09CD9E66F5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5">
                                            <p:graphicEl>
                                              <a:dgm id="{8642B9F7-6B23-41F7-8A4F-09CD9E66F5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3FB5E1E-8B89-4D08-8E89-EFC084C53D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5">
                                            <p:graphicEl>
                                              <a:dgm id="{73FB5E1E-8B89-4D08-8E89-EFC084C53D4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5">
                                            <p:graphicEl>
                                              <a:dgm id="{73FB5E1E-8B89-4D08-8E89-EFC084C53D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5">
                                            <p:graphicEl>
                                              <a:dgm id="{73FB5E1E-8B89-4D08-8E89-EFC084C53D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05C9511-0953-48F5-BF02-7D4EA56422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5">
                                            <p:graphicEl>
                                              <a:dgm id="{105C9511-0953-48F5-BF02-7D4EA56422D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5">
                                            <p:graphicEl>
                                              <a:dgm id="{105C9511-0953-48F5-BF02-7D4EA56422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5">
                                            <p:graphicEl>
                                              <a:dgm id="{105C9511-0953-48F5-BF02-7D4EA56422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5E2ED49-BA95-42FD-AD9C-5F2F87C1FE9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5">
                                            <p:graphicEl>
                                              <a:dgm id="{C5E2ED49-BA95-42FD-AD9C-5F2F87C1FE9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5">
                                            <p:graphicEl>
                                              <a:dgm id="{C5E2ED49-BA95-42FD-AD9C-5F2F87C1FE9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5">
                                            <p:graphicEl>
                                              <a:dgm id="{C5E2ED49-BA95-42FD-AD9C-5F2F87C1FE9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lvlOne"/>
        </p:bldSub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Postup při nýtování</a:t>
            </a:r>
            <a:endParaRPr lang="cs-CZ" sz="2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67544" y="1844824"/>
            <a:ext cx="835292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b="1" dirty="0" smtClean="0"/>
              <a:t> s půlkulatou hlavou – podpěrný </a:t>
            </a:r>
            <a:r>
              <a:rPr lang="cs-CZ" b="1" dirty="0" err="1" smtClean="0"/>
              <a:t>hlavičkář</a:t>
            </a:r>
            <a:r>
              <a:rPr lang="cs-CZ" b="1" dirty="0" smtClean="0"/>
              <a:t>, zatahovák, závěrečný </a:t>
            </a:r>
            <a:r>
              <a:rPr lang="cs-CZ" b="1" dirty="0" err="1" smtClean="0"/>
              <a:t>hlavičkář</a:t>
            </a:r>
            <a:endParaRPr lang="cs-CZ" b="1" dirty="0" smtClean="0"/>
          </a:p>
          <a:p>
            <a:pPr>
              <a:buFont typeface="Arial" pitchFamily="34" charset="0"/>
              <a:buChar char="•"/>
            </a:pPr>
            <a:endParaRPr lang="cs-CZ" b="1" dirty="0" smtClean="0"/>
          </a:p>
          <a:p>
            <a:pPr>
              <a:buFont typeface="Arial" pitchFamily="34" charset="0"/>
              <a:buChar char="•"/>
            </a:pPr>
            <a:endParaRPr lang="cs-CZ" b="1" dirty="0" smtClean="0"/>
          </a:p>
          <a:p>
            <a:pPr>
              <a:buFont typeface="Arial" pitchFamily="34" charset="0"/>
              <a:buChar char="•"/>
            </a:pPr>
            <a:r>
              <a:rPr lang="cs-CZ" b="1" dirty="0" smtClean="0"/>
              <a:t> zapuštěné – půlkulatá/zapuštěná – podpěrný </a:t>
            </a:r>
            <a:r>
              <a:rPr lang="cs-CZ" b="1" dirty="0" err="1" smtClean="0"/>
              <a:t>hlavičkář</a:t>
            </a:r>
            <a:r>
              <a:rPr lang="cs-CZ" b="1" dirty="0" smtClean="0"/>
              <a:t> + kladivo</a:t>
            </a:r>
          </a:p>
          <a:p>
            <a:pPr>
              <a:buFont typeface="Arial" pitchFamily="34" charset="0"/>
              <a:buChar char="•"/>
            </a:pPr>
            <a:endParaRPr lang="cs-CZ" b="1" dirty="0" smtClean="0"/>
          </a:p>
          <a:p>
            <a:r>
              <a:rPr lang="cs-CZ" b="1" dirty="0" smtClean="0"/>
              <a:t>                     - zapuštěná/zapuštěná – stupňové podložky</a:t>
            </a:r>
          </a:p>
          <a:p>
            <a:endParaRPr lang="cs-CZ" b="1" dirty="0" smtClean="0"/>
          </a:p>
          <a:p>
            <a:endParaRPr lang="cs-CZ" b="1" dirty="0" smtClean="0"/>
          </a:p>
          <a:p>
            <a:pPr>
              <a:buFont typeface="Arial" pitchFamily="34" charset="0"/>
              <a:buChar char="•"/>
            </a:pPr>
            <a:r>
              <a:rPr lang="cs-CZ" b="1" dirty="0" smtClean="0"/>
              <a:t> trubkové – důlčík + </a:t>
            </a:r>
            <a:r>
              <a:rPr lang="cs-CZ" b="1" dirty="0" err="1" smtClean="0"/>
              <a:t>hlavičkář</a:t>
            </a:r>
            <a:endParaRPr lang="cs-CZ" b="1" dirty="0" smtClean="0"/>
          </a:p>
          <a:p>
            <a:pPr>
              <a:buFont typeface="Arial" pitchFamily="34" charset="0"/>
              <a:buChar char="•"/>
            </a:pPr>
            <a:endParaRPr lang="cs-CZ" b="1" dirty="0" smtClean="0"/>
          </a:p>
          <a:p>
            <a:pPr>
              <a:buFont typeface="Arial" pitchFamily="34" charset="0"/>
              <a:buChar char="•"/>
            </a:pPr>
            <a:endParaRPr lang="cs-CZ" b="1" dirty="0" smtClean="0"/>
          </a:p>
          <a:p>
            <a:pPr>
              <a:buFont typeface="Arial" pitchFamily="34" charset="0"/>
              <a:buChar char="•"/>
            </a:pPr>
            <a:r>
              <a:rPr lang="cs-CZ" b="1" dirty="0" smtClean="0"/>
              <a:t> trhací – nýtovací kleště</a:t>
            </a:r>
          </a:p>
        </p:txBody>
      </p:sp>
      <p:pic>
        <p:nvPicPr>
          <p:cNvPr id="10" name="Obrázek 9" descr="IMAG00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39952" y="3573016"/>
            <a:ext cx="4716758" cy="28242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200" dirty="0" smtClean="0">
                <a:latin typeface="Arial" pitchFamily="34" charset="0"/>
                <a:cs typeface="Arial" pitchFamily="34" charset="0"/>
              </a:rPr>
              <a:t>Výpočet délky nýtu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755576" y="1988840"/>
            <a:ext cx="698477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b="1" i="1" dirty="0" smtClean="0"/>
              <a:t>Nýty se zápustnou hlavou</a:t>
            </a:r>
          </a:p>
          <a:p>
            <a:pPr marL="342900" indent="-342900">
              <a:buFont typeface="+mj-lt"/>
              <a:buAutoNum type="arabicPeriod"/>
            </a:pPr>
            <a:endParaRPr lang="cs-CZ" dirty="0" smtClean="0"/>
          </a:p>
          <a:p>
            <a:pPr marL="342900" indent="-342900"/>
            <a:r>
              <a:rPr lang="cs-CZ" i="1" dirty="0" smtClean="0">
                <a:solidFill>
                  <a:srgbClr val="FF0000"/>
                </a:solidFill>
              </a:rPr>
              <a:t>Tloušťka spojovaného materiálu +  průměr nýtu x 0,8mm</a:t>
            </a:r>
          </a:p>
          <a:p>
            <a:pPr marL="342900" indent="-342900"/>
            <a:endParaRPr lang="cs-CZ" dirty="0" smtClean="0"/>
          </a:p>
          <a:p>
            <a:pPr marL="342900" indent="-342900"/>
            <a:endParaRPr lang="cs-CZ" dirty="0" smtClean="0"/>
          </a:p>
          <a:p>
            <a:pPr marL="342900" indent="-342900"/>
            <a:endParaRPr lang="cs-CZ" dirty="0" smtClean="0"/>
          </a:p>
          <a:p>
            <a:pPr marL="342900" indent="-342900"/>
            <a:endParaRPr lang="cs-CZ" dirty="0" smtClean="0"/>
          </a:p>
          <a:p>
            <a:pPr marL="342900" indent="-342900">
              <a:buAutoNum type="arabicPeriod" startAt="2"/>
            </a:pPr>
            <a:r>
              <a:rPr lang="cs-CZ" b="1" i="1" dirty="0" smtClean="0"/>
              <a:t>Nýty s půlkulatou hlavou</a:t>
            </a:r>
          </a:p>
          <a:p>
            <a:pPr marL="342900" indent="-342900">
              <a:buAutoNum type="arabicPeriod" startAt="2"/>
            </a:pPr>
            <a:endParaRPr lang="cs-CZ" dirty="0" smtClean="0"/>
          </a:p>
          <a:p>
            <a:pPr marL="342900" indent="-342900"/>
            <a:r>
              <a:rPr lang="cs-CZ" i="1" dirty="0" smtClean="0">
                <a:solidFill>
                  <a:srgbClr val="FF0000"/>
                </a:solidFill>
              </a:rPr>
              <a:t>Tloušťka spojovaného materiálu + průměr nýtu x 1,3mm</a:t>
            </a:r>
            <a:endParaRPr lang="cs-CZ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/>
          <p:cNvSpPr txBox="1"/>
          <p:nvPr/>
        </p:nvSpPr>
        <p:spPr>
          <a:xfrm>
            <a:off x="827584" y="1772816"/>
            <a:ext cx="770485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i="1" dirty="0" smtClean="0"/>
              <a:t>Použít zdravé nářadí – bez otřepů</a:t>
            </a:r>
          </a:p>
          <a:p>
            <a:endParaRPr lang="cs-CZ" sz="2000" b="1" i="1" dirty="0" smtClean="0"/>
          </a:p>
          <a:p>
            <a:r>
              <a:rPr lang="cs-CZ" sz="2000" b="1" i="1" dirty="0" smtClean="0"/>
              <a:t>Používat ochranné pomůcky – brýle, rukavice</a:t>
            </a:r>
          </a:p>
          <a:p>
            <a:endParaRPr lang="cs-CZ" sz="2000" b="1" i="1" dirty="0" smtClean="0"/>
          </a:p>
          <a:p>
            <a:r>
              <a:rPr lang="cs-CZ" sz="2000" b="1" i="1" dirty="0" smtClean="0"/>
              <a:t>Vetší utahováky a </a:t>
            </a:r>
            <a:r>
              <a:rPr lang="cs-CZ" sz="2000" b="1" i="1" dirty="0" err="1" smtClean="0"/>
              <a:t>hlavičkáře</a:t>
            </a:r>
            <a:r>
              <a:rPr lang="cs-CZ" sz="2000" b="1" i="1" dirty="0" smtClean="0"/>
              <a:t> držet v kleštích</a:t>
            </a:r>
          </a:p>
          <a:p>
            <a:endParaRPr lang="cs-CZ" sz="2000" b="1" i="1" dirty="0" smtClean="0"/>
          </a:p>
          <a:p>
            <a:r>
              <a:rPr lang="cs-CZ" sz="2000" b="1" i="1" dirty="0" smtClean="0"/>
              <a:t>Dávat pozor při držení a úderech s nářadím</a:t>
            </a:r>
          </a:p>
          <a:p>
            <a:endParaRPr lang="cs-CZ" sz="2000" b="1" i="1" dirty="0" smtClean="0"/>
          </a:p>
          <a:p>
            <a:r>
              <a:rPr lang="cs-CZ" sz="2000" b="1" i="1" dirty="0" smtClean="0"/>
              <a:t>Udržovat pořádek na pracovišti </a:t>
            </a:r>
            <a:endParaRPr lang="cs-CZ" sz="2000" b="1" i="1" dirty="0"/>
          </a:p>
        </p:txBody>
      </p:sp>
      <p:pic>
        <p:nvPicPr>
          <p:cNvPr id="3074" name="Picture 2" descr="http://www.dencop.cz/foto/produkty/1/3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4077072"/>
            <a:ext cx="3240360" cy="2430270"/>
          </a:xfrm>
          <a:prstGeom prst="rect">
            <a:avLst/>
          </a:prstGeom>
          <a:noFill/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7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200" dirty="0" smtClean="0">
                <a:latin typeface="Arial" pitchFamily="34" charset="0"/>
                <a:cs typeface="Arial" pitchFamily="34" charset="0"/>
              </a:rPr>
              <a:t>Bezpečnost práce při nýtování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Zástupný symbol pro zápatí 5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mtClean="0">
                <a:solidFill>
                  <a:srgbClr val="000000"/>
                </a:solidFill>
              </a:rPr>
              <a:t>CZ.1.07/1.5.00/34.0448</a:t>
            </a:r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0" y="280035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spcBef>
                <a:spcPct val="20000"/>
              </a:spcBef>
              <a:buFontTx/>
              <a:buChar char="•"/>
            </a:pPr>
            <a:endParaRPr lang="cs-CZ" sz="3200">
              <a:solidFill>
                <a:srgbClr val="000000"/>
              </a:solidFill>
            </a:endParaRPr>
          </a:p>
        </p:txBody>
      </p:sp>
      <p:sp>
        <p:nvSpPr>
          <p:cNvPr id="13316" name="AutoShape 4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179388" y="3141663"/>
            <a:ext cx="433387" cy="287337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>
              <a:spcBef>
                <a:spcPct val="20000"/>
              </a:spcBef>
              <a:buFontTx/>
              <a:buChar char="•"/>
            </a:pPr>
            <a:endParaRPr lang="cs-CZ" sz="3200">
              <a:solidFill>
                <a:srgbClr val="000000"/>
              </a:solidFill>
            </a:endParaRPr>
          </a:p>
        </p:txBody>
      </p:sp>
      <p:sp>
        <p:nvSpPr>
          <p:cNvPr id="13317" name="AutoShape 5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179388" y="6308725"/>
            <a:ext cx="431800" cy="287338"/>
          </a:xfrm>
          <a:prstGeom prst="actionButtonBeginning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>
              <a:spcBef>
                <a:spcPct val="20000"/>
              </a:spcBef>
              <a:buFontTx/>
              <a:buChar char="•"/>
            </a:pPr>
            <a:endParaRPr lang="cs-CZ" sz="3200">
              <a:solidFill>
                <a:srgbClr val="000000"/>
              </a:solidFill>
            </a:endParaRPr>
          </a:p>
        </p:txBody>
      </p:sp>
      <p:sp>
        <p:nvSpPr>
          <p:cNvPr id="13318" name="AutoShape 6">
            <a:hlinkClick r:id="" action="ppaction://hlinkshowjump?jump=lastslide" highlightClick="1"/>
          </p:cNvPr>
          <p:cNvSpPr>
            <a:spLocks noChangeArrowheads="1"/>
          </p:cNvSpPr>
          <p:nvPr/>
        </p:nvSpPr>
        <p:spPr bwMode="auto">
          <a:xfrm>
            <a:off x="684213" y="6308725"/>
            <a:ext cx="431800" cy="287338"/>
          </a:xfrm>
          <a:prstGeom prst="actionButtonEnd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>
              <a:spcBef>
                <a:spcPct val="20000"/>
              </a:spcBef>
              <a:buFontTx/>
              <a:buChar char="•"/>
            </a:pPr>
            <a:endParaRPr lang="cs-CZ" sz="3200">
              <a:solidFill>
                <a:srgbClr val="000000"/>
              </a:solidFill>
            </a:endParaRPr>
          </a:p>
        </p:txBody>
      </p:sp>
      <p:sp>
        <p:nvSpPr>
          <p:cNvPr id="13319" name="AutoShape 7">
            <a:hlinkClick r:id="" action="ppaction://hlinkshowjump?jump=lastslideviewed" highlightClick="1"/>
          </p:cNvPr>
          <p:cNvSpPr>
            <a:spLocks noChangeArrowheads="1"/>
          </p:cNvSpPr>
          <p:nvPr/>
        </p:nvSpPr>
        <p:spPr bwMode="auto">
          <a:xfrm>
            <a:off x="1619250" y="6308725"/>
            <a:ext cx="504825" cy="287338"/>
          </a:xfrm>
          <a:prstGeom prst="actionButtonBlank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cs-CZ" sz="1000">
                <a:solidFill>
                  <a:srgbClr val="009999"/>
                </a:solidFill>
              </a:rPr>
              <a:t>Zpět</a:t>
            </a:r>
          </a:p>
        </p:txBody>
      </p:sp>
      <p:sp>
        <p:nvSpPr>
          <p:cNvPr id="13320" name="Rectangle 10"/>
          <p:cNvSpPr>
            <a:spLocks noGrp="1" noChangeArrowheads="1"/>
          </p:cNvSpPr>
          <p:nvPr>
            <p:ph type="body" sz="half" idx="1"/>
          </p:nvPr>
        </p:nvSpPr>
        <p:spPr>
          <a:xfrm>
            <a:off x="971550" y="998538"/>
            <a:ext cx="6913563" cy="1638300"/>
          </a:xfrm>
        </p:spPr>
        <p:txBody>
          <a:bodyPr/>
          <a:lstStyle/>
          <a:p>
            <a:pPr eaLnBrk="1" hangingPunct="1"/>
            <a:r>
              <a:rPr lang="cs-CZ" sz="2000" b="1" dirty="0" smtClean="0"/>
              <a:t>Seznam literatury a pramenů</a:t>
            </a:r>
          </a:p>
          <a:p>
            <a:pPr eaLnBrk="1" hangingPunct="1"/>
            <a:r>
              <a:rPr lang="cs-CZ" sz="1800" b="1" dirty="0" smtClean="0">
                <a:solidFill>
                  <a:srgbClr val="002060"/>
                </a:solidFill>
              </a:rPr>
              <a:t>Materiály jsou určeny pro bezplatné používání pro potřeby výuky a vzdělávání na všech typech škol a školských zařízení. Jakékoliv další využití podléhá autorskému zákonu.</a:t>
            </a:r>
          </a:p>
          <a:p>
            <a:pPr eaLnBrk="1" hangingPunct="1"/>
            <a:endParaRPr lang="cs-CZ" sz="2000" b="1" dirty="0" smtClean="0">
              <a:solidFill>
                <a:srgbClr val="002060"/>
              </a:solidFill>
            </a:endParaRPr>
          </a:p>
          <a:p>
            <a:pPr eaLnBrk="1" hangingPunct="1"/>
            <a:endParaRPr lang="cs-CZ" sz="2000" b="1" dirty="0" smtClean="0">
              <a:solidFill>
                <a:srgbClr val="002060"/>
              </a:solidFill>
            </a:endParaRPr>
          </a:p>
          <a:p>
            <a:pPr eaLnBrk="1" hangingPunct="1"/>
            <a:endParaRPr lang="cs-CZ" sz="2000" b="1" dirty="0" smtClean="0">
              <a:solidFill>
                <a:srgbClr val="002060"/>
              </a:solidFill>
            </a:endParaRPr>
          </a:p>
          <a:p>
            <a:pPr eaLnBrk="1" hangingPunct="1"/>
            <a:endParaRPr lang="cs-CZ" sz="2000" b="1" dirty="0" smtClean="0"/>
          </a:p>
          <a:p>
            <a:pPr eaLnBrk="1" hangingPunct="1"/>
            <a:endParaRPr lang="cs-CZ" sz="2000" b="1" dirty="0" smtClean="0"/>
          </a:p>
          <a:p>
            <a:pPr eaLnBrk="1" hangingPunct="1"/>
            <a:endParaRPr lang="cs-CZ" sz="2000" dirty="0" smtClean="0"/>
          </a:p>
        </p:txBody>
      </p:sp>
      <p:pic>
        <p:nvPicPr>
          <p:cNvPr id="13321" name="Picture 5" descr="LOGO Investice do rozvoje vzdělání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5013325"/>
            <a:ext cx="504825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2" name="TextovéPole 1"/>
          <p:cNvSpPr txBox="1">
            <a:spLocks noChangeArrowheads="1"/>
          </p:cNvSpPr>
          <p:nvPr/>
        </p:nvSpPr>
        <p:spPr bwMode="auto">
          <a:xfrm>
            <a:off x="985838" y="2924175"/>
            <a:ext cx="691197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b="1" dirty="0">
                <a:solidFill>
                  <a:srgbClr val="000000"/>
                </a:solidFill>
              </a:rPr>
              <a:t>Použité zdroje:</a:t>
            </a:r>
          </a:p>
          <a:p>
            <a:pPr eaLnBrk="1" hangingPunct="1"/>
            <a:r>
              <a:rPr lang="cs-CZ" sz="1600" dirty="0">
                <a:solidFill>
                  <a:srgbClr val="000000"/>
                </a:solidFill>
              </a:rPr>
              <a:t>Objekty použité k vytvoření DUM jsou vlastní tvorbou autora, pokud není uvedeno jinak.</a:t>
            </a:r>
          </a:p>
          <a:p>
            <a:pPr eaLnBrk="1" hangingPunct="1"/>
            <a:endParaRPr lang="cs-CZ" sz="16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cs-CZ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cs-CZ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cs-CZ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cs-CZ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cs-CZ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cs-CZ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1388</TotalTime>
  <Words>283</Words>
  <Application>Microsoft Office PowerPoint</Application>
  <PresentationFormat>Předvádění na obrazovce (4:3)</PresentationFormat>
  <Paragraphs>100</Paragraphs>
  <Slides>8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4</vt:i4>
      </vt:variant>
      <vt:variant>
        <vt:lpstr>Nadpisy snímků</vt:lpstr>
      </vt:variant>
      <vt:variant>
        <vt:i4>8</vt:i4>
      </vt:variant>
    </vt:vector>
  </HeadingPairs>
  <TitlesOfParts>
    <vt:vector size="12" baseType="lpstr">
      <vt:lpstr>Vrchol</vt:lpstr>
      <vt:lpstr>Výchozí návrh</vt:lpstr>
      <vt:lpstr>1_Výchozí návrh</vt:lpstr>
      <vt:lpstr>2_Výchozí návrh</vt:lpstr>
      <vt:lpstr>Využití ICT pro rozvoj klíčových kompetencí  CZ.1.07/1.5.00/34.0448</vt:lpstr>
      <vt:lpstr>Snímek 2</vt:lpstr>
      <vt:lpstr>Nýtování</vt:lpstr>
      <vt:lpstr>Snímek 4</vt:lpstr>
      <vt:lpstr>Postup při nýtování</vt:lpstr>
      <vt:lpstr>Výpočet délky nýtu</vt:lpstr>
      <vt:lpstr>Bezpečnost práce při nýtování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Martin</dc:creator>
  <cp:lastModifiedBy>Princezna</cp:lastModifiedBy>
  <cp:revision>51</cp:revision>
  <dcterms:created xsi:type="dcterms:W3CDTF">2012-09-27T06:40:59Z</dcterms:created>
  <dcterms:modified xsi:type="dcterms:W3CDTF">2013-04-23T09:30:52Z</dcterms:modified>
</cp:coreProperties>
</file>