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data3.xml" ContentType="application/vnd.openxmlformats-officedocument.drawingml.diagramData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48.xml" ContentType="application/vnd.openxmlformats-officedocument.presentationml.slideLayout+xml"/>
  <Override PartName="/ppt/diagrams/colors1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  <p:sldMasterId id="2147483688" r:id="rId2"/>
    <p:sldMasterId id="2147483702" r:id="rId3"/>
    <p:sldMasterId id="2147483716" r:id="rId4"/>
  </p:sldMasterIdLst>
  <p:notesMasterIdLst>
    <p:notesMasterId r:id="rId13"/>
  </p:notesMasterIdLst>
  <p:sldIdLst>
    <p:sldId id="262" r:id="rId5"/>
    <p:sldId id="263" r:id="rId6"/>
    <p:sldId id="257" r:id="rId7"/>
    <p:sldId id="258" r:id="rId8"/>
    <p:sldId id="259" r:id="rId9"/>
    <p:sldId id="260" r:id="rId10"/>
    <p:sldId id="261" r:id="rId11"/>
    <p:sldId id="26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1600" b="1" dirty="0" smtClean="0"/>
            <a:t>Šroubové spoje</a:t>
          </a:r>
          <a:endParaRPr lang="cs-CZ" sz="16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šrouby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matky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1D94C017-9296-4D31-886C-FAC84CB71C99}">
      <dgm:prSet/>
      <dgm:spPr/>
      <dgm:t>
        <a:bodyPr/>
        <a:lstStyle/>
        <a:p>
          <a:r>
            <a:rPr lang="cs-CZ" dirty="0" smtClean="0"/>
            <a:t>šestihranné</a:t>
          </a:r>
          <a:endParaRPr lang="cs-CZ" dirty="0"/>
        </a:p>
      </dgm:t>
    </dgm:pt>
    <dgm:pt modelId="{7358C2E6-03F9-48AC-AE6E-3E0C10D544DC}" type="parTrans" cxnId="{DF6415D7-C7F3-43B0-A2E8-FF1C9F05591F}">
      <dgm:prSet/>
      <dgm:spPr/>
      <dgm:t>
        <a:bodyPr/>
        <a:lstStyle/>
        <a:p>
          <a:endParaRPr lang="cs-CZ"/>
        </a:p>
      </dgm:t>
    </dgm:pt>
    <dgm:pt modelId="{2A5CAE69-15F6-4F65-ADA0-7016F59BB5C6}" type="sibTrans" cxnId="{DF6415D7-C7F3-43B0-A2E8-FF1C9F05591F}">
      <dgm:prSet/>
      <dgm:spPr/>
      <dgm:t>
        <a:bodyPr/>
        <a:lstStyle/>
        <a:p>
          <a:endParaRPr lang="cs-CZ"/>
        </a:p>
      </dgm:t>
    </dgm:pt>
    <dgm:pt modelId="{D8CD855E-893E-4A64-B223-24855FF024CB}">
      <dgm:prSet/>
      <dgm:spPr/>
      <dgm:t>
        <a:bodyPr/>
        <a:lstStyle/>
        <a:p>
          <a:r>
            <a:rPr lang="cs-CZ" dirty="0" smtClean="0"/>
            <a:t>čtyřhranné</a:t>
          </a:r>
          <a:endParaRPr lang="cs-CZ" dirty="0"/>
        </a:p>
      </dgm:t>
    </dgm:pt>
    <dgm:pt modelId="{534A8C71-408B-46F5-892B-CC5B10BF0CDB}" type="parTrans" cxnId="{B1ED44ED-3912-40C0-ABD4-9FDF49D78345}">
      <dgm:prSet/>
      <dgm:spPr/>
      <dgm:t>
        <a:bodyPr/>
        <a:lstStyle/>
        <a:p>
          <a:endParaRPr lang="cs-CZ"/>
        </a:p>
      </dgm:t>
    </dgm:pt>
    <dgm:pt modelId="{4C0F847B-A6C4-4E5C-9031-F0FDABD34957}" type="sibTrans" cxnId="{B1ED44ED-3912-40C0-ABD4-9FDF49D78345}">
      <dgm:prSet/>
      <dgm:spPr/>
      <dgm:t>
        <a:bodyPr/>
        <a:lstStyle/>
        <a:p>
          <a:endParaRPr lang="cs-CZ"/>
        </a:p>
      </dgm:t>
    </dgm:pt>
    <dgm:pt modelId="{7131922A-3A78-4122-95CF-77AB06B7A719}">
      <dgm:prSet/>
      <dgm:spPr/>
      <dgm:t>
        <a:bodyPr/>
        <a:lstStyle/>
        <a:p>
          <a:r>
            <a:rPr lang="cs-CZ" dirty="0" smtClean="0"/>
            <a:t>speciální</a:t>
          </a:r>
          <a:endParaRPr lang="cs-CZ" dirty="0"/>
        </a:p>
      </dgm:t>
    </dgm:pt>
    <dgm:pt modelId="{47ABD604-E6FC-4FF3-B13C-F742A5393416}" type="parTrans" cxnId="{D589DFBB-39F1-464F-9421-6F7848E801C4}">
      <dgm:prSet/>
      <dgm:spPr/>
      <dgm:t>
        <a:bodyPr/>
        <a:lstStyle/>
        <a:p>
          <a:endParaRPr lang="cs-CZ"/>
        </a:p>
      </dgm:t>
    </dgm:pt>
    <dgm:pt modelId="{BF44311A-2E33-40C0-B635-5F7A3B37E80D}" type="sibTrans" cxnId="{D589DFBB-39F1-464F-9421-6F7848E801C4}">
      <dgm:prSet/>
      <dgm:spPr/>
      <dgm:t>
        <a:bodyPr/>
        <a:lstStyle/>
        <a:p>
          <a:endParaRPr lang="cs-CZ"/>
        </a:p>
      </dgm:t>
    </dgm:pt>
    <dgm:pt modelId="{8D5B3176-EC6C-471C-8075-9570C4F03DDF}">
      <dgm:prSet custT="1"/>
      <dgm:spPr/>
      <dgm:t>
        <a:bodyPr/>
        <a:lstStyle/>
        <a:p>
          <a:r>
            <a:rPr lang="cs-CZ" sz="1050" dirty="0" smtClean="0"/>
            <a:t>korunov</a:t>
          </a:r>
          <a:r>
            <a:rPr lang="cs-CZ" sz="900" dirty="0" smtClean="0"/>
            <a:t>á</a:t>
          </a:r>
          <a:endParaRPr lang="cs-CZ" sz="900" dirty="0"/>
        </a:p>
      </dgm:t>
    </dgm:pt>
    <dgm:pt modelId="{DAE32A85-1CB8-46E6-B396-A686697269D8}" type="parTrans" cxnId="{04A87262-7FCC-49CA-B3CA-9E8AA59EED8E}">
      <dgm:prSet/>
      <dgm:spPr/>
      <dgm:t>
        <a:bodyPr/>
        <a:lstStyle/>
        <a:p>
          <a:endParaRPr lang="cs-CZ"/>
        </a:p>
      </dgm:t>
    </dgm:pt>
    <dgm:pt modelId="{7A1393D8-0ED2-4908-AE3C-A73E031210C5}" type="sibTrans" cxnId="{04A87262-7FCC-49CA-B3CA-9E8AA59EED8E}">
      <dgm:prSet/>
      <dgm:spPr/>
      <dgm:t>
        <a:bodyPr/>
        <a:lstStyle/>
        <a:p>
          <a:endParaRPr lang="cs-CZ"/>
        </a:p>
      </dgm:t>
    </dgm:pt>
    <dgm:pt modelId="{28A992FB-F06B-4F9D-BCC7-03447147794F}">
      <dgm:prSet custT="1"/>
      <dgm:spPr/>
      <dgm:t>
        <a:bodyPr/>
        <a:lstStyle/>
        <a:p>
          <a:r>
            <a:rPr lang="cs-CZ" sz="1050" dirty="0" err="1" smtClean="0"/>
            <a:t>Pennovo</a:t>
          </a:r>
          <a:endParaRPr lang="cs-CZ" sz="1050" dirty="0"/>
        </a:p>
      </dgm:t>
    </dgm:pt>
    <dgm:pt modelId="{B3D16388-FB6A-42E7-9E76-D3941D1F1C2D}" type="parTrans" cxnId="{27841921-D57B-4F2A-835C-76935657EAC9}">
      <dgm:prSet/>
      <dgm:spPr/>
      <dgm:t>
        <a:bodyPr/>
        <a:lstStyle/>
        <a:p>
          <a:endParaRPr lang="cs-CZ"/>
        </a:p>
      </dgm:t>
    </dgm:pt>
    <dgm:pt modelId="{B59AB1E5-E70C-45E8-944D-D4814F8F3F92}" type="sibTrans" cxnId="{27841921-D57B-4F2A-835C-76935657EAC9}">
      <dgm:prSet/>
      <dgm:spPr/>
      <dgm:t>
        <a:bodyPr/>
        <a:lstStyle/>
        <a:p>
          <a:endParaRPr lang="cs-CZ"/>
        </a:p>
      </dgm:t>
    </dgm:pt>
    <dgm:pt modelId="{BE13A276-0ED9-4DF5-A9CE-084C8CBE2ECE}">
      <dgm:prSet custT="1"/>
      <dgm:spPr/>
      <dgm:t>
        <a:bodyPr/>
        <a:lstStyle/>
        <a:p>
          <a:r>
            <a:rPr lang="cs-CZ" sz="1050" dirty="0" smtClean="0"/>
            <a:t>Berma</a:t>
          </a:r>
          <a:endParaRPr lang="cs-CZ" sz="1050" dirty="0"/>
        </a:p>
      </dgm:t>
    </dgm:pt>
    <dgm:pt modelId="{F49C5270-76E9-461C-9AE1-91319EB67078}" type="parTrans" cxnId="{AA28BE0F-7EF9-4CC2-BD2F-A97AD8508643}">
      <dgm:prSet/>
      <dgm:spPr/>
      <dgm:t>
        <a:bodyPr/>
        <a:lstStyle/>
        <a:p>
          <a:endParaRPr lang="cs-CZ"/>
        </a:p>
      </dgm:t>
    </dgm:pt>
    <dgm:pt modelId="{E53B217C-06D1-4BBF-9A20-5554C9683B2A}" type="sibTrans" cxnId="{AA28BE0F-7EF9-4CC2-BD2F-A97AD8508643}">
      <dgm:prSet/>
      <dgm:spPr/>
      <dgm:t>
        <a:bodyPr/>
        <a:lstStyle/>
        <a:p>
          <a:endParaRPr lang="cs-CZ"/>
        </a:p>
      </dgm:t>
    </dgm:pt>
    <dgm:pt modelId="{BFA08DC6-CA0E-48F2-B423-993FA733361B}">
      <dgm:prSet/>
      <dgm:spPr/>
      <dgm:t>
        <a:bodyPr/>
        <a:lstStyle/>
        <a:p>
          <a:r>
            <a:rPr lang="cs-CZ" dirty="0" smtClean="0"/>
            <a:t>spojovací</a:t>
          </a:r>
          <a:endParaRPr lang="cs-CZ" dirty="0"/>
        </a:p>
      </dgm:t>
    </dgm:pt>
    <dgm:pt modelId="{29E1C34C-FF74-4BC3-8C0E-08A134367111}" type="parTrans" cxnId="{A6CB4BFB-9331-4901-851E-29CC2E065AAC}">
      <dgm:prSet/>
      <dgm:spPr/>
      <dgm:t>
        <a:bodyPr/>
        <a:lstStyle/>
        <a:p>
          <a:endParaRPr lang="cs-CZ"/>
        </a:p>
      </dgm:t>
    </dgm:pt>
    <dgm:pt modelId="{CAED92BB-8D13-4FF9-B24A-F40C58A8BB2D}" type="sibTrans" cxnId="{A6CB4BFB-9331-4901-851E-29CC2E065AAC}">
      <dgm:prSet/>
      <dgm:spPr/>
      <dgm:t>
        <a:bodyPr/>
        <a:lstStyle/>
        <a:p>
          <a:endParaRPr lang="cs-CZ"/>
        </a:p>
      </dgm:t>
    </dgm:pt>
    <dgm:pt modelId="{EDBEB79F-0463-4B4D-AF9D-E7C6AD24AF59}">
      <dgm:prSet/>
      <dgm:spPr/>
      <dgm:t>
        <a:bodyPr/>
        <a:lstStyle/>
        <a:p>
          <a:r>
            <a:rPr lang="cs-CZ" dirty="0" smtClean="0"/>
            <a:t>pohybové</a:t>
          </a:r>
          <a:endParaRPr lang="cs-CZ" dirty="0"/>
        </a:p>
      </dgm:t>
    </dgm:pt>
    <dgm:pt modelId="{551E987A-62BD-4CBF-88F5-8C6E326103C5}" type="parTrans" cxnId="{BA78EECA-9F80-42C8-A078-CEB895EC577D}">
      <dgm:prSet/>
      <dgm:spPr/>
      <dgm:t>
        <a:bodyPr/>
        <a:lstStyle/>
        <a:p>
          <a:endParaRPr lang="cs-CZ"/>
        </a:p>
      </dgm:t>
    </dgm:pt>
    <dgm:pt modelId="{69F0EF60-FA05-4639-8F19-8A353D44A6FD}" type="sibTrans" cxnId="{BA78EECA-9F80-42C8-A078-CEB895EC577D}">
      <dgm:prSet/>
      <dgm:spPr/>
      <dgm:t>
        <a:bodyPr/>
        <a:lstStyle/>
        <a:p>
          <a:endParaRPr lang="cs-CZ"/>
        </a:p>
      </dgm:t>
    </dgm:pt>
    <dgm:pt modelId="{7BD1CC6E-D5C7-417D-A4B4-C2243F48D0E8}">
      <dgm:prSet custT="1"/>
      <dgm:spPr/>
      <dgm:t>
        <a:bodyPr/>
        <a:lstStyle/>
        <a:p>
          <a:r>
            <a:rPr lang="cs-CZ" sz="1050" dirty="0" smtClean="0"/>
            <a:t>maticové</a:t>
          </a:r>
          <a:endParaRPr lang="cs-CZ" sz="1050" dirty="0"/>
        </a:p>
      </dgm:t>
    </dgm:pt>
    <dgm:pt modelId="{A05198DA-31D8-477A-B8C6-606A5E88690A}" type="parTrans" cxnId="{F1CBA677-F30E-4364-8DE3-5428DE98933B}">
      <dgm:prSet/>
      <dgm:spPr/>
      <dgm:t>
        <a:bodyPr/>
        <a:lstStyle/>
        <a:p>
          <a:endParaRPr lang="cs-CZ"/>
        </a:p>
      </dgm:t>
    </dgm:pt>
    <dgm:pt modelId="{4666CE7E-A84E-4F0E-9A73-36AACA4CE479}" type="sibTrans" cxnId="{F1CBA677-F30E-4364-8DE3-5428DE98933B}">
      <dgm:prSet/>
      <dgm:spPr/>
      <dgm:t>
        <a:bodyPr/>
        <a:lstStyle/>
        <a:p>
          <a:endParaRPr lang="cs-CZ"/>
        </a:p>
      </dgm:t>
    </dgm:pt>
    <dgm:pt modelId="{FA9D9E58-9F55-421E-BE22-AC9139B85A14}">
      <dgm:prSet custT="1"/>
      <dgm:spPr/>
      <dgm:t>
        <a:bodyPr/>
        <a:lstStyle/>
        <a:p>
          <a:r>
            <a:rPr lang="cs-CZ" sz="1050" dirty="0" smtClean="0"/>
            <a:t>závrtné</a:t>
          </a:r>
          <a:endParaRPr lang="cs-CZ" sz="1050" dirty="0"/>
        </a:p>
      </dgm:t>
    </dgm:pt>
    <dgm:pt modelId="{21B79C23-1459-405A-B7B3-96A0E5DCA457}" type="parTrans" cxnId="{4A8AA2A2-771E-4489-BE7D-E0AD4B81D827}">
      <dgm:prSet/>
      <dgm:spPr/>
      <dgm:t>
        <a:bodyPr/>
        <a:lstStyle/>
        <a:p>
          <a:endParaRPr lang="cs-CZ"/>
        </a:p>
      </dgm:t>
    </dgm:pt>
    <dgm:pt modelId="{5357490F-FE95-4AC5-BCDA-01B1799D790A}" type="sibTrans" cxnId="{4A8AA2A2-771E-4489-BE7D-E0AD4B81D827}">
      <dgm:prSet/>
      <dgm:spPr/>
      <dgm:t>
        <a:bodyPr/>
        <a:lstStyle/>
        <a:p>
          <a:endParaRPr lang="cs-CZ"/>
        </a:p>
      </dgm:t>
    </dgm:pt>
    <dgm:pt modelId="{55B54DDE-DBC9-4394-908A-6B3D70366209}">
      <dgm:prSet custT="1"/>
      <dgm:spPr/>
      <dgm:t>
        <a:bodyPr/>
        <a:lstStyle/>
        <a:p>
          <a:r>
            <a:rPr lang="cs-CZ" sz="1050" dirty="0" smtClean="0"/>
            <a:t>pro zvláštní účely</a:t>
          </a:r>
          <a:endParaRPr lang="cs-CZ" sz="1050" dirty="0"/>
        </a:p>
      </dgm:t>
    </dgm:pt>
    <dgm:pt modelId="{C8A1F826-07E4-4A3C-A729-27C5F2D6085F}" type="parTrans" cxnId="{91A71EB9-F734-4445-98D8-9936D04A12D0}">
      <dgm:prSet/>
      <dgm:spPr/>
      <dgm:t>
        <a:bodyPr/>
        <a:lstStyle/>
        <a:p>
          <a:endParaRPr lang="cs-CZ"/>
        </a:p>
      </dgm:t>
    </dgm:pt>
    <dgm:pt modelId="{A3AE7A3D-B494-4360-9B61-24E9821BAF6E}" type="sibTrans" cxnId="{91A71EB9-F734-4445-98D8-9936D04A12D0}">
      <dgm:prSet/>
      <dgm:spPr/>
      <dgm:t>
        <a:bodyPr/>
        <a:lstStyle/>
        <a:p>
          <a:endParaRPr lang="cs-CZ"/>
        </a:p>
      </dgm:t>
    </dgm:pt>
    <dgm:pt modelId="{F27CCA0D-74AF-4531-B252-652668BBBF0D}">
      <dgm:prSet custT="1"/>
      <dgm:spPr/>
      <dgm:t>
        <a:bodyPr/>
        <a:lstStyle/>
        <a:p>
          <a:r>
            <a:rPr lang="cs-CZ" sz="1050" dirty="0" smtClean="0"/>
            <a:t>Se šestihrannou hlavou</a:t>
          </a:r>
          <a:endParaRPr lang="cs-CZ" sz="1050" dirty="0"/>
        </a:p>
      </dgm:t>
    </dgm:pt>
    <dgm:pt modelId="{6679942B-E53A-45E5-9905-D3756FC26C5F}" type="parTrans" cxnId="{395A9A94-EFCB-4D33-9CED-656EF0A36E52}">
      <dgm:prSet/>
      <dgm:spPr/>
      <dgm:t>
        <a:bodyPr/>
        <a:lstStyle/>
        <a:p>
          <a:endParaRPr lang="cs-CZ"/>
        </a:p>
      </dgm:t>
    </dgm:pt>
    <dgm:pt modelId="{17B77F4B-27D7-479C-B1AC-1B9E5FF961E0}" type="sibTrans" cxnId="{395A9A94-EFCB-4D33-9CED-656EF0A36E52}">
      <dgm:prSet/>
      <dgm:spPr/>
      <dgm:t>
        <a:bodyPr/>
        <a:lstStyle/>
        <a:p>
          <a:endParaRPr lang="cs-CZ"/>
        </a:p>
      </dgm:t>
    </dgm:pt>
    <dgm:pt modelId="{E0512E0D-2A9D-494E-B934-987BB9D62C32}">
      <dgm:prSet custT="1"/>
      <dgm:spPr/>
      <dgm:t>
        <a:bodyPr/>
        <a:lstStyle/>
        <a:p>
          <a:r>
            <a:rPr lang="cs-CZ" sz="1050" dirty="0" smtClean="0"/>
            <a:t>kolíkový</a:t>
          </a:r>
          <a:endParaRPr lang="cs-CZ" sz="1050" dirty="0"/>
        </a:p>
      </dgm:t>
    </dgm:pt>
    <dgm:pt modelId="{2D1E38B5-23D7-4A52-86C0-F13FB714B3F3}" type="parTrans" cxnId="{D0DCA2A1-3584-478F-990B-0B07DB364248}">
      <dgm:prSet/>
      <dgm:spPr/>
      <dgm:t>
        <a:bodyPr/>
        <a:lstStyle/>
        <a:p>
          <a:endParaRPr lang="cs-CZ"/>
        </a:p>
      </dgm:t>
    </dgm:pt>
    <dgm:pt modelId="{7331BFD1-F4F1-419D-B813-3B07061B544E}" type="sibTrans" cxnId="{D0DCA2A1-3584-478F-990B-0B07DB364248}">
      <dgm:prSet/>
      <dgm:spPr/>
      <dgm:t>
        <a:bodyPr/>
        <a:lstStyle/>
        <a:p>
          <a:endParaRPr lang="cs-CZ"/>
        </a:p>
      </dgm:t>
    </dgm:pt>
    <dgm:pt modelId="{EC3F8B3E-0A0F-43BD-B2D4-C85E5C7C69B5}">
      <dgm:prSet custT="1"/>
      <dgm:spPr/>
      <dgm:t>
        <a:bodyPr/>
        <a:lstStyle/>
        <a:p>
          <a:r>
            <a:rPr lang="cs-CZ" sz="1050" dirty="0" smtClean="0"/>
            <a:t>Se čtyřhrannou hlavou</a:t>
          </a:r>
          <a:endParaRPr lang="cs-CZ" sz="1050" dirty="0"/>
        </a:p>
      </dgm:t>
    </dgm:pt>
    <dgm:pt modelId="{FDEBAEE5-25A4-4A5A-A001-9D3D5340DD27}" type="parTrans" cxnId="{F3012421-4A2E-49AF-8888-37CFD8BE2DF7}">
      <dgm:prSet/>
      <dgm:spPr/>
      <dgm:t>
        <a:bodyPr/>
        <a:lstStyle/>
        <a:p>
          <a:endParaRPr lang="cs-CZ"/>
        </a:p>
      </dgm:t>
    </dgm:pt>
    <dgm:pt modelId="{679CC703-BCBE-4943-A5A0-2BA694A356C0}" type="sibTrans" cxnId="{F3012421-4A2E-49AF-8888-37CFD8BE2DF7}">
      <dgm:prSet/>
      <dgm:spPr/>
      <dgm:t>
        <a:bodyPr/>
        <a:lstStyle/>
        <a:p>
          <a:endParaRPr lang="cs-CZ"/>
        </a:p>
      </dgm:t>
    </dgm:pt>
    <dgm:pt modelId="{CEEB18F7-928E-4C71-B705-3FEAD77EE557}">
      <dgm:prSet custT="1"/>
      <dgm:spPr/>
      <dgm:t>
        <a:bodyPr/>
        <a:lstStyle/>
        <a:p>
          <a:r>
            <a:rPr lang="cs-CZ" sz="1050" dirty="0" err="1" smtClean="0"/>
            <a:t>imbus</a:t>
          </a:r>
          <a:endParaRPr lang="cs-CZ" sz="1050" dirty="0"/>
        </a:p>
      </dgm:t>
    </dgm:pt>
    <dgm:pt modelId="{E3B1134B-93C5-4FC5-B0FC-FBDCAF3C7973}" type="parTrans" cxnId="{E3BA4843-29C7-49A3-8858-BDBA0AF95BAC}">
      <dgm:prSet/>
      <dgm:spPr/>
      <dgm:t>
        <a:bodyPr/>
        <a:lstStyle/>
        <a:p>
          <a:endParaRPr lang="cs-CZ"/>
        </a:p>
      </dgm:t>
    </dgm:pt>
    <dgm:pt modelId="{1893937F-F642-431A-8A6A-299245BF49BC}" type="sibTrans" cxnId="{E3BA4843-29C7-49A3-8858-BDBA0AF95BAC}">
      <dgm:prSet/>
      <dgm:spPr/>
      <dgm:t>
        <a:bodyPr/>
        <a:lstStyle/>
        <a:p>
          <a:endParaRPr lang="cs-CZ"/>
        </a:p>
      </dgm:t>
    </dgm:pt>
    <dgm:pt modelId="{7229BD25-5B28-436A-A753-177F2CA95D1A}">
      <dgm:prSet custT="1"/>
      <dgm:spPr/>
      <dgm:t>
        <a:bodyPr/>
        <a:lstStyle/>
        <a:p>
          <a:r>
            <a:rPr lang="cs-CZ" sz="1050" dirty="0" smtClean="0"/>
            <a:t>napínací</a:t>
          </a:r>
          <a:endParaRPr lang="cs-CZ" sz="1050" dirty="0"/>
        </a:p>
      </dgm:t>
    </dgm:pt>
    <dgm:pt modelId="{633B30D1-CE83-4FD8-87D9-B81C8E5EF3EA}" type="parTrans" cxnId="{08C62A13-7A3C-4B93-904B-E2C517802074}">
      <dgm:prSet/>
      <dgm:spPr/>
      <dgm:t>
        <a:bodyPr/>
        <a:lstStyle/>
        <a:p>
          <a:endParaRPr lang="cs-CZ"/>
        </a:p>
      </dgm:t>
    </dgm:pt>
    <dgm:pt modelId="{0B6F4903-F995-41E7-B963-2705A62723A5}" type="sibTrans" cxnId="{08C62A13-7A3C-4B93-904B-E2C517802074}">
      <dgm:prSet/>
      <dgm:spPr/>
      <dgm:t>
        <a:bodyPr/>
        <a:lstStyle/>
        <a:p>
          <a:endParaRPr lang="cs-CZ"/>
        </a:p>
      </dgm:t>
    </dgm:pt>
    <dgm:pt modelId="{10445B40-9219-4728-97BA-D4DB4206D38B}">
      <dgm:prSet custT="1"/>
      <dgm:spPr/>
      <dgm:t>
        <a:bodyPr/>
        <a:lstStyle/>
        <a:p>
          <a:r>
            <a:rPr lang="cs-CZ" sz="1050" dirty="0" smtClean="0"/>
            <a:t>základové</a:t>
          </a:r>
          <a:endParaRPr lang="cs-CZ" sz="1050" dirty="0"/>
        </a:p>
      </dgm:t>
    </dgm:pt>
    <dgm:pt modelId="{46DC190F-CDEA-4B45-B86E-21A682258255}" type="parTrans" cxnId="{0FE41F22-C5A9-48B7-BCE0-2085157E1BA7}">
      <dgm:prSet/>
      <dgm:spPr/>
      <dgm:t>
        <a:bodyPr/>
        <a:lstStyle/>
        <a:p>
          <a:endParaRPr lang="cs-CZ"/>
        </a:p>
      </dgm:t>
    </dgm:pt>
    <dgm:pt modelId="{835BDD4D-0D93-4D4B-9C71-DAAFC3D54E66}" type="sibTrans" cxnId="{0FE41F22-C5A9-48B7-BCE0-2085157E1BA7}">
      <dgm:prSet/>
      <dgm:spPr/>
      <dgm:t>
        <a:bodyPr/>
        <a:lstStyle/>
        <a:p>
          <a:endParaRPr lang="cs-CZ"/>
        </a:p>
      </dgm:t>
    </dgm:pt>
    <dgm:pt modelId="{F35946C3-945D-407B-B468-1EFA23A405BB}">
      <dgm:prSet custT="1"/>
      <dgm:spPr/>
      <dgm:t>
        <a:bodyPr/>
        <a:lstStyle/>
        <a:p>
          <a:r>
            <a:rPr lang="cs-CZ" sz="1050" dirty="0" smtClean="0"/>
            <a:t>stavěcí</a:t>
          </a:r>
          <a:endParaRPr lang="cs-CZ" sz="1050" dirty="0"/>
        </a:p>
      </dgm:t>
    </dgm:pt>
    <dgm:pt modelId="{57B0FA5A-7799-4DFA-A162-6E0FF53F351B}" type="parTrans" cxnId="{BB73200D-C913-4A2D-8DE6-09874F421BC6}">
      <dgm:prSet/>
      <dgm:spPr/>
      <dgm:t>
        <a:bodyPr/>
        <a:lstStyle/>
        <a:p>
          <a:endParaRPr lang="cs-CZ"/>
        </a:p>
      </dgm:t>
    </dgm:pt>
    <dgm:pt modelId="{140298EC-5F64-454B-BE0A-0D192FF7C4BD}" type="sibTrans" cxnId="{BB73200D-C913-4A2D-8DE6-09874F421BC6}">
      <dgm:prSet/>
      <dgm:spPr/>
      <dgm:t>
        <a:bodyPr/>
        <a:lstStyle/>
        <a:p>
          <a:endParaRPr lang="cs-CZ"/>
        </a:p>
      </dgm:t>
    </dgm:pt>
    <dgm:pt modelId="{011BA245-FF49-4EEF-AC4E-BE0DE5592602}">
      <dgm:prSet custT="1"/>
      <dgm:spPr/>
      <dgm:t>
        <a:bodyPr/>
        <a:lstStyle/>
        <a:p>
          <a:r>
            <a:rPr lang="cs-CZ" sz="1050" dirty="0" smtClean="0"/>
            <a:t>rozpěrné</a:t>
          </a:r>
          <a:endParaRPr lang="cs-CZ" sz="1050" dirty="0"/>
        </a:p>
      </dgm:t>
    </dgm:pt>
    <dgm:pt modelId="{D33E4BAB-CDA1-499F-91FF-46B98A536BFA}" type="parTrans" cxnId="{6C213B91-8CA6-40DA-A36A-2134426E4826}">
      <dgm:prSet/>
      <dgm:spPr/>
      <dgm:t>
        <a:bodyPr/>
        <a:lstStyle/>
        <a:p>
          <a:endParaRPr lang="cs-CZ"/>
        </a:p>
      </dgm:t>
    </dgm:pt>
    <dgm:pt modelId="{2CE05441-50AC-4672-A3B1-E70AE6C06ECC}" type="sibTrans" cxnId="{6C213B91-8CA6-40DA-A36A-2134426E4826}">
      <dgm:prSet/>
      <dgm:spPr/>
      <dgm:t>
        <a:bodyPr/>
        <a:lstStyle/>
        <a:p>
          <a:endParaRPr lang="cs-CZ"/>
        </a:p>
      </dgm:t>
    </dgm:pt>
    <dgm:pt modelId="{CA7B98E0-09BE-44F0-BA3B-D244E86E8C67}">
      <dgm:prSet custT="1"/>
      <dgm:spPr/>
      <dgm:t>
        <a:bodyPr/>
        <a:lstStyle/>
        <a:p>
          <a:r>
            <a:rPr lang="cs-CZ" sz="1050" dirty="0" smtClean="0"/>
            <a:t>zátkové</a:t>
          </a:r>
          <a:endParaRPr lang="cs-CZ" sz="1050" dirty="0"/>
        </a:p>
      </dgm:t>
    </dgm:pt>
    <dgm:pt modelId="{5C31083E-E3AE-473C-8D30-101E70774639}" type="parTrans" cxnId="{2A6C7274-7129-4ACD-9AB5-276FCC76118E}">
      <dgm:prSet/>
      <dgm:spPr/>
      <dgm:t>
        <a:bodyPr/>
        <a:lstStyle/>
        <a:p>
          <a:endParaRPr lang="cs-CZ"/>
        </a:p>
      </dgm:t>
    </dgm:pt>
    <dgm:pt modelId="{9D075712-BF1F-4CC9-8E92-517D0819CB52}" type="sibTrans" cxnId="{2A6C7274-7129-4ACD-9AB5-276FCC76118E}">
      <dgm:prSet/>
      <dgm:spPr/>
      <dgm:t>
        <a:bodyPr/>
        <a:lstStyle/>
        <a:p>
          <a:endParaRPr lang="cs-CZ"/>
        </a:p>
      </dgm:t>
    </dgm:pt>
    <dgm:pt modelId="{B0731AED-4FFF-4345-B406-930F3CBA1201}">
      <dgm:prSet/>
      <dgm:spPr/>
      <dgm:t>
        <a:bodyPr/>
        <a:lstStyle/>
        <a:p>
          <a:r>
            <a:rPr lang="cs-CZ" dirty="0" smtClean="0"/>
            <a:t>podložky</a:t>
          </a:r>
          <a:endParaRPr lang="cs-CZ" dirty="0"/>
        </a:p>
      </dgm:t>
    </dgm:pt>
    <dgm:pt modelId="{243AFB2F-9A9A-4D17-B3A7-A09EABB88EE1}" type="parTrans" cxnId="{ED34D8D8-19B0-4BD1-967A-8EC4E6BB353C}">
      <dgm:prSet/>
      <dgm:spPr/>
      <dgm:t>
        <a:bodyPr/>
        <a:lstStyle/>
        <a:p>
          <a:endParaRPr lang="cs-CZ"/>
        </a:p>
      </dgm:t>
    </dgm:pt>
    <dgm:pt modelId="{2009EE2C-3C4D-4BDF-9A4A-18B3DEA0C618}" type="sibTrans" cxnId="{ED34D8D8-19B0-4BD1-967A-8EC4E6BB353C}">
      <dgm:prSet/>
      <dgm:spPr/>
      <dgm:t>
        <a:bodyPr/>
        <a:lstStyle/>
        <a:p>
          <a:endParaRPr lang="cs-CZ"/>
        </a:p>
      </dgm:t>
    </dgm:pt>
    <dgm:pt modelId="{3AC3C54F-DEC2-4061-8234-6CCC863A5035}">
      <dgm:prSet/>
      <dgm:spPr/>
      <dgm:t>
        <a:bodyPr/>
        <a:lstStyle/>
        <a:p>
          <a:r>
            <a:rPr lang="cs-CZ" dirty="0" smtClean="0"/>
            <a:t>pojistná</a:t>
          </a:r>
          <a:endParaRPr lang="cs-CZ" dirty="0"/>
        </a:p>
      </dgm:t>
    </dgm:pt>
    <dgm:pt modelId="{E1B34D45-D2A6-4089-88E0-FF812995900D}" type="parTrans" cxnId="{886F7777-D144-4F80-9719-16530DDC0972}">
      <dgm:prSet/>
      <dgm:spPr/>
      <dgm:t>
        <a:bodyPr/>
        <a:lstStyle/>
        <a:p>
          <a:endParaRPr lang="cs-CZ"/>
        </a:p>
      </dgm:t>
    </dgm:pt>
    <dgm:pt modelId="{BFE9921C-1E6D-4FD9-B38C-F47D9A5160F8}" type="sibTrans" cxnId="{886F7777-D144-4F80-9719-16530DDC0972}">
      <dgm:prSet/>
      <dgm:spPr/>
      <dgm:t>
        <a:bodyPr/>
        <a:lstStyle/>
        <a:p>
          <a:endParaRPr lang="cs-CZ"/>
        </a:p>
      </dgm:t>
    </dgm:pt>
    <dgm:pt modelId="{9CD83984-E1E7-4741-886F-D657003029A8}">
      <dgm:prSet/>
      <dgm:spPr/>
      <dgm:t>
        <a:bodyPr/>
        <a:lstStyle/>
        <a:p>
          <a:r>
            <a:rPr lang="cs-CZ" dirty="0" smtClean="0"/>
            <a:t>pérová</a:t>
          </a:r>
          <a:endParaRPr lang="cs-CZ" dirty="0"/>
        </a:p>
      </dgm:t>
    </dgm:pt>
    <dgm:pt modelId="{9E45D3F5-2BFD-46BB-AB45-EFCDDC829D54}" type="parTrans" cxnId="{537297B1-69AF-4DFC-A979-561C5E6C72A8}">
      <dgm:prSet/>
      <dgm:spPr/>
      <dgm:t>
        <a:bodyPr/>
        <a:lstStyle/>
        <a:p>
          <a:endParaRPr lang="cs-CZ"/>
        </a:p>
      </dgm:t>
    </dgm:pt>
    <dgm:pt modelId="{AE3885E7-6E62-4311-AE2B-E8C0A4018E39}" type="sibTrans" cxnId="{537297B1-69AF-4DFC-A979-561C5E6C72A8}">
      <dgm:prSet/>
      <dgm:spPr/>
      <dgm:t>
        <a:bodyPr/>
        <a:lstStyle/>
        <a:p>
          <a:endParaRPr lang="cs-CZ"/>
        </a:p>
      </dgm:t>
    </dgm:pt>
    <dgm:pt modelId="{7751B861-B6CA-431D-9F81-7CDACF8C1E8C}">
      <dgm:prSet custT="1"/>
      <dgm:spPr/>
      <dgm:t>
        <a:bodyPr/>
        <a:lstStyle/>
        <a:p>
          <a:r>
            <a:rPr lang="cs-CZ" sz="1050" dirty="0" smtClean="0"/>
            <a:t>kuličkové</a:t>
          </a:r>
          <a:endParaRPr lang="cs-CZ" sz="1050" dirty="0"/>
        </a:p>
      </dgm:t>
    </dgm:pt>
    <dgm:pt modelId="{B9E9CB93-6FFC-41C9-A078-1F4D5F81778A}" type="parTrans" cxnId="{47C5A8F2-0BB1-48CC-BA38-6FCC0C74D54E}">
      <dgm:prSet/>
      <dgm:spPr/>
      <dgm:t>
        <a:bodyPr/>
        <a:lstStyle/>
        <a:p>
          <a:endParaRPr lang="cs-CZ"/>
        </a:p>
      </dgm:t>
    </dgm:pt>
    <dgm:pt modelId="{BABE2DA2-D53E-4922-95B4-BC5B3B74CD64}" type="sibTrans" cxnId="{47C5A8F2-0BB1-48CC-BA38-6FCC0C74D54E}">
      <dgm:prSet/>
      <dgm:spPr/>
      <dgm:t>
        <a:bodyPr/>
        <a:lstStyle/>
        <a:p>
          <a:endParaRPr lang="cs-CZ"/>
        </a:p>
      </dgm:t>
    </dgm:pt>
    <dgm:pt modelId="{91850D80-5308-468A-BDB2-F76C4893DA66}">
      <dgm:prSet/>
      <dgm:spPr/>
      <dgm:t>
        <a:bodyPr/>
        <a:lstStyle/>
        <a:p>
          <a:r>
            <a:rPr lang="cs-CZ" dirty="0" smtClean="0"/>
            <a:t>trapézové</a:t>
          </a:r>
          <a:endParaRPr lang="cs-CZ" dirty="0"/>
        </a:p>
      </dgm:t>
    </dgm:pt>
    <dgm:pt modelId="{6209FCB2-DBAB-4BD7-8EC3-63A85EF3F5C4}" type="parTrans" cxnId="{DAD64C2B-61CA-4FFF-B6D8-7AFBA2E863DB}">
      <dgm:prSet/>
      <dgm:spPr/>
      <dgm:t>
        <a:bodyPr/>
        <a:lstStyle/>
        <a:p>
          <a:endParaRPr lang="cs-CZ"/>
        </a:p>
      </dgm:t>
    </dgm:pt>
    <dgm:pt modelId="{436B665F-9C39-4537-A4C8-66F2D64C0938}" type="sibTrans" cxnId="{DAD64C2B-61CA-4FFF-B6D8-7AFBA2E863DB}">
      <dgm:prSet/>
      <dgm:spPr/>
      <dgm:t>
        <a:bodyPr/>
        <a:lstStyle/>
        <a:p>
          <a:endParaRPr lang="cs-CZ"/>
        </a:p>
      </dgm:t>
    </dgm:pt>
    <dgm:pt modelId="{E1D61397-E6CD-47D5-9729-F8443E4DC5A8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B3D3D4-9383-4519-9926-35F48AAB4A01}" type="pres">
      <dgm:prSet presAssocID="{FADBEC12-BFB3-452D-9479-EA1E77416E00}" presName="root1" presStyleCnt="0"/>
      <dgm:spPr/>
    </dgm:pt>
    <dgm:pt modelId="{172D9C46-D401-43EC-8E26-54CA0A637D52}" type="pres">
      <dgm:prSet presAssocID="{FADBEC12-BFB3-452D-9479-EA1E77416E00}" presName="LevelOneTextNode" presStyleLbl="node0" presStyleIdx="0" presStyleCnt="1" custScaleX="34703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C2ACA-E247-4357-9BD3-07EC66F3C677}" type="pres">
      <dgm:prSet presAssocID="{FADBEC12-BFB3-452D-9479-EA1E77416E00}" presName="level2hierChild" presStyleCnt="0"/>
      <dgm:spPr/>
    </dgm:pt>
    <dgm:pt modelId="{4915144F-B4FF-4594-958F-2D0555DFDEDB}" type="pres">
      <dgm:prSet presAssocID="{916CA72F-3576-474C-8FB9-7C2F3A1DF6A9}" presName="conn2-1" presStyleLbl="parChTrans1D2" presStyleIdx="0" presStyleCnt="3"/>
      <dgm:spPr/>
      <dgm:t>
        <a:bodyPr/>
        <a:lstStyle/>
        <a:p>
          <a:endParaRPr lang="cs-CZ"/>
        </a:p>
      </dgm:t>
    </dgm:pt>
    <dgm:pt modelId="{56DDBE0A-3851-4444-8224-E57881939E5B}" type="pres">
      <dgm:prSet presAssocID="{916CA72F-3576-474C-8FB9-7C2F3A1DF6A9}" presName="connTx" presStyleLbl="parChTrans1D2" presStyleIdx="0" presStyleCnt="3"/>
      <dgm:spPr/>
      <dgm:t>
        <a:bodyPr/>
        <a:lstStyle/>
        <a:p>
          <a:endParaRPr lang="cs-CZ"/>
        </a:p>
      </dgm:t>
    </dgm:pt>
    <dgm:pt modelId="{B3F0F58D-1558-49E9-847A-932DEBBA35AB}" type="pres">
      <dgm:prSet presAssocID="{53445220-6013-4C8F-BD56-9940B42CFFF6}" presName="root2" presStyleCnt="0"/>
      <dgm:spPr/>
    </dgm:pt>
    <dgm:pt modelId="{CD328BAC-385B-4D9F-B5D1-B598DF456F2A}" type="pres">
      <dgm:prSet presAssocID="{53445220-6013-4C8F-BD56-9940B42CFFF6}" presName="LevelTwoTextNode" presStyleLbl="node2" presStyleIdx="0" presStyleCnt="3" custScaleX="1698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0398E49-53C1-424B-8E42-28DDDA879D7A}" type="pres">
      <dgm:prSet presAssocID="{53445220-6013-4C8F-BD56-9940B42CFFF6}" presName="level3hierChild" presStyleCnt="0"/>
      <dgm:spPr/>
    </dgm:pt>
    <dgm:pt modelId="{99101F73-EED5-44EF-AA01-1FED8C5271D4}" type="pres">
      <dgm:prSet presAssocID="{29E1C34C-FF74-4BC3-8C0E-08A134367111}" presName="conn2-1" presStyleLbl="parChTrans1D3" presStyleIdx="0" presStyleCnt="7"/>
      <dgm:spPr/>
    </dgm:pt>
    <dgm:pt modelId="{DDB04949-5144-4699-8142-F28AB7D6B37F}" type="pres">
      <dgm:prSet presAssocID="{29E1C34C-FF74-4BC3-8C0E-08A134367111}" presName="connTx" presStyleLbl="parChTrans1D3" presStyleIdx="0" presStyleCnt="7"/>
      <dgm:spPr/>
    </dgm:pt>
    <dgm:pt modelId="{62614F25-F5F3-4454-AF65-B1AF0559F87C}" type="pres">
      <dgm:prSet presAssocID="{BFA08DC6-CA0E-48F2-B423-993FA733361B}" presName="root2" presStyleCnt="0"/>
      <dgm:spPr/>
    </dgm:pt>
    <dgm:pt modelId="{4E2F199B-C1DE-48E7-B53C-50C6D0B52CF2}" type="pres">
      <dgm:prSet presAssocID="{BFA08DC6-CA0E-48F2-B423-993FA733361B}" presName="LevelTwoTextNode" presStyleLbl="node3" presStyleIdx="0" presStyleCnt="7">
        <dgm:presLayoutVars>
          <dgm:chPref val="3"/>
        </dgm:presLayoutVars>
      </dgm:prSet>
      <dgm:spPr/>
    </dgm:pt>
    <dgm:pt modelId="{2060EF87-EBC1-440E-9C44-E65C3323C739}" type="pres">
      <dgm:prSet presAssocID="{BFA08DC6-CA0E-48F2-B423-993FA733361B}" presName="level3hierChild" presStyleCnt="0"/>
      <dgm:spPr/>
    </dgm:pt>
    <dgm:pt modelId="{07A0C10F-262C-432B-9769-8BC317FD919C}" type="pres">
      <dgm:prSet presAssocID="{A05198DA-31D8-477A-B8C6-606A5E88690A}" presName="conn2-1" presStyleLbl="parChTrans1D4" presStyleIdx="0" presStyleCnt="17"/>
      <dgm:spPr/>
    </dgm:pt>
    <dgm:pt modelId="{5C341E01-65B5-4470-8DE0-B84C9053AE75}" type="pres">
      <dgm:prSet presAssocID="{A05198DA-31D8-477A-B8C6-606A5E88690A}" presName="connTx" presStyleLbl="parChTrans1D4" presStyleIdx="0" presStyleCnt="17"/>
      <dgm:spPr/>
    </dgm:pt>
    <dgm:pt modelId="{0A88CE7E-F25A-42D7-9FDB-9D38A2360EDF}" type="pres">
      <dgm:prSet presAssocID="{7BD1CC6E-D5C7-417D-A4B4-C2243F48D0E8}" presName="root2" presStyleCnt="0"/>
      <dgm:spPr/>
    </dgm:pt>
    <dgm:pt modelId="{FA82EE3C-9730-4644-A236-E17816C4EC1D}" type="pres">
      <dgm:prSet presAssocID="{7BD1CC6E-D5C7-417D-A4B4-C2243F48D0E8}" presName="LevelTwoTextNode" presStyleLbl="node4" presStyleIdx="0" presStyleCnt="17">
        <dgm:presLayoutVars>
          <dgm:chPref val="3"/>
        </dgm:presLayoutVars>
      </dgm:prSet>
      <dgm:spPr/>
    </dgm:pt>
    <dgm:pt modelId="{207CB980-8324-4163-A4EA-79150EC1AA1E}" type="pres">
      <dgm:prSet presAssocID="{7BD1CC6E-D5C7-417D-A4B4-C2243F48D0E8}" presName="level3hierChild" presStyleCnt="0"/>
      <dgm:spPr/>
    </dgm:pt>
    <dgm:pt modelId="{C6588D51-2BBD-4934-9184-EDE22BA3EFD6}" type="pres">
      <dgm:prSet presAssocID="{6679942B-E53A-45E5-9905-D3756FC26C5F}" presName="conn2-1" presStyleLbl="parChTrans1D4" presStyleIdx="1" presStyleCnt="17"/>
      <dgm:spPr/>
    </dgm:pt>
    <dgm:pt modelId="{83A60A8F-549F-4F22-9DE4-3267428CED78}" type="pres">
      <dgm:prSet presAssocID="{6679942B-E53A-45E5-9905-D3756FC26C5F}" presName="connTx" presStyleLbl="parChTrans1D4" presStyleIdx="1" presStyleCnt="17"/>
      <dgm:spPr/>
    </dgm:pt>
    <dgm:pt modelId="{9C03DC72-B74F-42EC-AEEF-6692EE43BE6E}" type="pres">
      <dgm:prSet presAssocID="{F27CCA0D-74AF-4531-B252-652668BBBF0D}" presName="root2" presStyleCnt="0"/>
      <dgm:spPr/>
    </dgm:pt>
    <dgm:pt modelId="{1F306BF4-6A54-4DA8-B81F-826BD90AF27A}" type="pres">
      <dgm:prSet presAssocID="{F27CCA0D-74AF-4531-B252-652668BBBF0D}" presName="LevelTwoTextNode" presStyleLbl="node4" presStyleIdx="1" presStyleCnt="17">
        <dgm:presLayoutVars>
          <dgm:chPref val="3"/>
        </dgm:presLayoutVars>
      </dgm:prSet>
      <dgm:spPr/>
    </dgm:pt>
    <dgm:pt modelId="{97B26703-1302-4944-BE06-9B749D3FE632}" type="pres">
      <dgm:prSet presAssocID="{F27CCA0D-74AF-4531-B252-652668BBBF0D}" presName="level3hierChild" presStyleCnt="0"/>
      <dgm:spPr/>
    </dgm:pt>
    <dgm:pt modelId="{DB9D01CF-03DC-432D-9131-9197ED779960}" type="pres">
      <dgm:prSet presAssocID="{2D1E38B5-23D7-4A52-86C0-F13FB714B3F3}" presName="conn2-1" presStyleLbl="parChTrans1D4" presStyleIdx="2" presStyleCnt="17"/>
      <dgm:spPr/>
    </dgm:pt>
    <dgm:pt modelId="{2F278168-0380-4EC1-9409-E510E1A001DC}" type="pres">
      <dgm:prSet presAssocID="{2D1E38B5-23D7-4A52-86C0-F13FB714B3F3}" presName="connTx" presStyleLbl="parChTrans1D4" presStyleIdx="2" presStyleCnt="17"/>
      <dgm:spPr/>
    </dgm:pt>
    <dgm:pt modelId="{6B71D914-03EF-4101-8A93-7C038AF9A6FC}" type="pres">
      <dgm:prSet presAssocID="{E0512E0D-2A9D-494E-B934-987BB9D62C32}" presName="root2" presStyleCnt="0"/>
      <dgm:spPr/>
    </dgm:pt>
    <dgm:pt modelId="{C01B8F5F-FFAD-4B39-9A71-6D73326F26F9}" type="pres">
      <dgm:prSet presAssocID="{E0512E0D-2A9D-494E-B934-987BB9D62C32}" presName="LevelTwoTextNode" presStyleLbl="node4" presStyleIdx="2" presStyleCnt="17">
        <dgm:presLayoutVars>
          <dgm:chPref val="3"/>
        </dgm:presLayoutVars>
      </dgm:prSet>
      <dgm:spPr/>
    </dgm:pt>
    <dgm:pt modelId="{128675A7-FBEC-418D-8F07-43990EFFB8EB}" type="pres">
      <dgm:prSet presAssocID="{E0512E0D-2A9D-494E-B934-987BB9D62C32}" presName="level3hierChild" presStyleCnt="0"/>
      <dgm:spPr/>
    </dgm:pt>
    <dgm:pt modelId="{317B606A-2234-4F57-A3BE-EA99C44467C2}" type="pres">
      <dgm:prSet presAssocID="{FDEBAEE5-25A4-4A5A-A001-9D3D5340DD27}" presName="conn2-1" presStyleLbl="parChTrans1D4" presStyleIdx="3" presStyleCnt="17"/>
      <dgm:spPr/>
    </dgm:pt>
    <dgm:pt modelId="{CFD731CC-45E5-45CC-AFC0-31C541438E05}" type="pres">
      <dgm:prSet presAssocID="{FDEBAEE5-25A4-4A5A-A001-9D3D5340DD27}" presName="connTx" presStyleLbl="parChTrans1D4" presStyleIdx="3" presStyleCnt="17"/>
      <dgm:spPr/>
    </dgm:pt>
    <dgm:pt modelId="{3F779E12-B087-4AFB-8D90-048A566F5077}" type="pres">
      <dgm:prSet presAssocID="{EC3F8B3E-0A0F-43BD-B2D4-C85E5C7C69B5}" presName="root2" presStyleCnt="0"/>
      <dgm:spPr/>
    </dgm:pt>
    <dgm:pt modelId="{D40B4129-E8D8-4177-A353-DBB2735908C5}" type="pres">
      <dgm:prSet presAssocID="{EC3F8B3E-0A0F-43BD-B2D4-C85E5C7C69B5}" presName="LevelTwoTextNode" presStyleLbl="node4" presStyleIdx="3" presStyleCnt="17">
        <dgm:presLayoutVars>
          <dgm:chPref val="3"/>
        </dgm:presLayoutVars>
      </dgm:prSet>
      <dgm:spPr/>
    </dgm:pt>
    <dgm:pt modelId="{531DCF34-F26B-4D0E-A5E7-4E7A2740145A}" type="pres">
      <dgm:prSet presAssocID="{EC3F8B3E-0A0F-43BD-B2D4-C85E5C7C69B5}" presName="level3hierChild" presStyleCnt="0"/>
      <dgm:spPr/>
    </dgm:pt>
    <dgm:pt modelId="{904C71C6-AE50-4468-9654-76A025E7ECF1}" type="pres">
      <dgm:prSet presAssocID="{E3B1134B-93C5-4FC5-B0FC-FBDCAF3C7973}" presName="conn2-1" presStyleLbl="parChTrans1D4" presStyleIdx="4" presStyleCnt="17"/>
      <dgm:spPr/>
    </dgm:pt>
    <dgm:pt modelId="{F0726961-39A3-4666-A470-65D4D0ED679A}" type="pres">
      <dgm:prSet presAssocID="{E3B1134B-93C5-4FC5-B0FC-FBDCAF3C7973}" presName="connTx" presStyleLbl="parChTrans1D4" presStyleIdx="4" presStyleCnt="17"/>
      <dgm:spPr/>
    </dgm:pt>
    <dgm:pt modelId="{5F0580BA-0E52-4071-97AC-5D40E24472B9}" type="pres">
      <dgm:prSet presAssocID="{CEEB18F7-928E-4C71-B705-3FEAD77EE557}" presName="root2" presStyleCnt="0"/>
      <dgm:spPr/>
    </dgm:pt>
    <dgm:pt modelId="{60F95CBF-6C42-4210-9BCA-ADD69AB69C76}" type="pres">
      <dgm:prSet presAssocID="{CEEB18F7-928E-4C71-B705-3FEAD77EE557}" presName="LevelTwoTextNode" presStyleLbl="node4" presStyleIdx="4" presStyleCnt="17">
        <dgm:presLayoutVars>
          <dgm:chPref val="3"/>
        </dgm:presLayoutVars>
      </dgm:prSet>
      <dgm:spPr/>
    </dgm:pt>
    <dgm:pt modelId="{1088B607-296A-4CE9-9E5B-57BCF20A22ED}" type="pres">
      <dgm:prSet presAssocID="{CEEB18F7-928E-4C71-B705-3FEAD77EE557}" presName="level3hierChild" presStyleCnt="0"/>
      <dgm:spPr/>
    </dgm:pt>
    <dgm:pt modelId="{5C00F17A-2344-449A-84A9-BC267FFFA33B}" type="pres">
      <dgm:prSet presAssocID="{21B79C23-1459-405A-B7B3-96A0E5DCA457}" presName="conn2-1" presStyleLbl="parChTrans1D4" presStyleIdx="5" presStyleCnt="17"/>
      <dgm:spPr/>
    </dgm:pt>
    <dgm:pt modelId="{7EF937E8-C25C-436C-8DC5-A23397E3EE61}" type="pres">
      <dgm:prSet presAssocID="{21B79C23-1459-405A-B7B3-96A0E5DCA457}" presName="connTx" presStyleLbl="parChTrans1D4" presStyleIdx="5" presStyleCnt="17"/>
      <dgm:spPr/>
    </dgm:pt>
    <dgm:pt modelId="{B04254E5-55A0-421A-BD44-FD4456F5D9DE}" type="pres">
      <dgm:prSet presAssocID="{FA9D9E58-9F55-421E-BE22-AC9139B85A14}" presName="root2" presStyleCnt="0"/>
      <dgm:spPr/>
    </dgm:pt>
    <dgm:pt modelId="{88F9E013-D56D-4969-868F-61EE2F43E630}" type="pres">
      <dgm:prSet presAssocID="{FA9D9E58-9F55-421E-BE22-AC9139B85A14}" presName="LevelTwoTextNode" presStyleLbl="node4" presStyleIdx="5" presStyleCnt="17">
        <dgm:presLayoutVars>
          <dgm:chPref val="3"/>
        </dgm:presLayoutVars>
      </dgm:prSet>
      <dgm:spPr/>
    </dgm:pt>
    <dgm:pt modelId="{8A09C5F2-5A48-46F6-BA2C-4111BAEBD18B}" type="pres">
      <dgm:prSet presAssocID="{FA9D9E58-9F55-421E-BE22-AC9139B85A14}" presName="level3hierChild" presStyleCnt="0"/>
      <dgm:spPr/>
    </dgm:pt>
    <dgm:pt modelId="{4EDC27CD-528F-40D3-B6E1-8AA41CDE3929}" type="pres">
      <dgm:prSet presAssocID="{C8A1F826-07E4-4A3C-A729-27C5F2D6085F}" presName="conn2-1" presStyleLbl="parChTrans1D4" presStyleIdx="6" presStyleCnt="17"/>
      <dgm:spPr/>
    </dgm:pt>
    <dgm:pt modelId="{69261D60-3830-40DE-9E43-E878102E33A8}" type="pres">
      <dgm:prSet presAssocID="{C8A1F826-07E4-4A3C-A729-27C5F2D6085F}" presName="connTx" presStyleLbl="parChTrans1D4" presStyleIdx="6" presStyleCnt="17"/>
      <dgm:spPr/>
    </dgm:pt>
    <dgm:pt modelId="{92081BB7-31B1-43AF-B4F5-AC458245C7A7}" type="pres">
      <dgm:prSet presAssocID="{55B54DDE-DBC9-4394-908A-6B3D70366209}" presName="root2" presStyleCnt="0"/>
      <dgm:spPr/>
    </dgm:pt>
    <dgm:pt modelId="{4B71E850-EE6D-400E-BA88-792D0F835753}" type="pres">
      <dgm:prSet presAssocID="{55B54DDE-DBC9-4394-908A-6B3D70366209}" presName="LevelTwoTextNode" presStyleLbl="node4" presStyleIdx="6" presStyleCnt="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C98054-E3F2-414E-A959-EFF121492982}" type="pres">
      <dgm:prSet presAssocID="{55B54DDE-DBC9-4394-908A-6B3D70366209}" presName="level3hierChild" presStyleCnt="0"/>
      <dgm:spPr/>
    </dgm:pt>
    <dgm:pt modelId="{24FF3A08-400E-4AD6-AB98-6266BF49B156}" type="pres">
      <dgm:prSet presAssocID="{633B30D1-CE83-4FD8-87D9-B81C8E5EF3EA}" presName="conn2-1" presStyleLbl="parChTrans1D4" presStyleIdx="7" presStyleCnt="17"/>
      <dgm:spPr/>
    </dgm:pt>
    <dgm:pt modelId="{FE0CA33E-3152-485F-8B3C-032C4478215D}" type="pres">
      <dgm:prSet presAssocID="{633B30D1-CE83-4FD8-87D9-B81C8E5EF3EA}" presName="connTx" presStyleLbl="parChTrans1D4" presStyleIdx="7" presStyleCnt="17"/>
      <dgm:spPr/>
    </dgm:pt>
    <dgm:pt modelId="{52F67496-A4F8-4297-8396-0C8A1462B748}" type="pres">
      <dgm:prSet presAssocID="{7229BD25-5B28-436A-A753-177F2CA95D1A}" presName="root2" presStyleCnt="0"/>
      <dgm:spPr/>
    </dgm:pt>
    <dgm:pt modelId="{E43D84EA-A217-4434-AE5F-31940824777D}" type="pres">
      <dgm:prSet presAssocID="{7229BD25-5B28-436A-A753-177F2CA95D1A}" presName="LevelTwoTextNode" presStyleLbl="node4" presStyleIdx="7" presStyleCnt="17">
        <dgm:presLayoutVars>
          <dgm:chPref val="3"/>
        </dgm:presLayoutVars>
      </dgm:prSet>
      <dgm:spPr/>
    </dgm:pt>
    <dgm:pt modelId="{C1126EDA-D1DE-4DCC-A3DF-0AE331FE9994}" type="pres">
      <dgm:prSet presAssocID="{7229BD25-5B28-436A-A753-177F2CA95D1A}" presName="level3hierChild" presStyleCnt="0"/>
      <dgm:spPr/>
    </dgm:pt>
    <dgm:pt modelId="{9BF500ED-6021-4CF6-8A07-130BD6FF7061}" type="pres">
      <dgm:prSet presAssocID="{46DC190F-CDEA-4B45-B86E-21A682258255}" presName="conn2-1" presStyleLbl="parChTrans1D4" presStyleIdx="8" presStyleCnt="17"/>
      <dgm:spPr/>
    </dgm:pt>
    <dgm:pt modelId="{60055830-4916-4237-81F7-E6D8844AE696}" type="pres">
      <dgm:prSet presAssocID="{46DC190F-CDEA-4B45-B86E-21A682258255}" presName="connTx" presStyleLbl="parChTrans1D4" presStyleIdx="8" presStyleCnt="17"/>
      <dgm:spPr/>
    </dgm:pt>
    <dgm:pt modelId="{9C1B4FCA-2F22-4478-84DF-BE73925316A3}" type="pres">
      <dgm:prSet presAssocID="{10445B40-9219-4728-97BA-D4DB4206D38B}" presName="root2" presStyleCnt="0"/>
      <dgm:spPr/>
    </dgm:pt>
    <dgm:pt modelId="{62A7E1CE-8397-4F7E-9840-E830E97CF4A6}" type="pres">
      <dgm:prSet presAssocID="{10445B40-9219-4728-97BA-D4DB4206D38B}" presName="LevelTwoTextNode" presStyleLbl="node4" presStyleIdx="8" presStyleCnt="17">
        <dgm:presLayoutVars>
          <dgm:chPref val="3"/>
        </dgm:presLayoutVars>
      </dgm:prSet>
      <dgm:spPr/>
    </dgm:pt>
    <dgm:pt modelId="{F17F5B98-B408-45AE-9175-82E6E8840DEF}" type="pres">
      <dgm:prSet presAssocID="{10445B40-9219-4728-97BA-D4DB4206D38B}" presName="level3hierChild" presStyleCnt="0"/>
      <dgm:spPr/>
    </dgm:pt>
    <dgm:pt modelId="{D98155BB-1381-498B-A2C2-24EBB7D39CE2}" type="pres">
      <dgm:prSet presAssocID="{57B0FA5A-7799-4DFA-A162-6E0FF53F351B}" presName="conn2-1" presStyleLbl="parChTrans1D4" presStyleIdx="9" presStyleCnt="17"/>
      <dgm:spPr/>
    </dgm:pt>
    <dgm:pt modelId="{61A020D0-8E9C-4871-BDAA-90760C6A1C44}" type="pres">
      <dgm:prSet presAssocID="{57B0FA5A-7799-4DFA-A162-6E0FF53F351B}" presName="connTx" presStyleLbl="parChTrans1D4" presStyleIdx="9" presStyleCnt="17"/>
      <dgm:spPr/>
    </dgm:pt>
    <dgm:pt modelId="{48EEC671-3CF4-4A2C-98D8-F9E234E99A73}" type="pres">
      <dgm:prSet presAssocID="{F35946C3-945D-407B-B468-1EFA23A405BB}" presName="root2" presStyleCnt="0"/>
      <dgm:spPr/>
    </dgm:pt>
    <dgm:pt modelId="{36FF94D0-4168-4244-9764-C3AFDEBB5AEE}" type="pres">
      <dgm:prSet presAssocID="{F35946C3-945D-407B-B468-1EFA23A405BB}" presName="LevelTwoTextNode" presStyleLbl="node4" presStyleIdx="9" presStyleCnt="17">
        <dgm:presLayoutVars>
          <dgm:chPref val="3"/>
        </dgm:presLayoutVars>
      </dgm:prSet>
      <dgm:spPr/>
    </dgm:pt>
    <dgm:pt modelId="{83F556C6-AA80-4CB4-BF73-BE4A6FBAC258}" type="pres">
      <dgm:prSet presAssocID="{F35946C3-945D-407B-B468-1EFA23A405BB}" presName="level3hierChild" presStyleCnt="0"/>
      <dgm:spPr/>
    </dgm:pt>
    <dgm:pt modelId="{8D6EAD40-59B2-4DA9-A810-ACAB8DDE3687}" type="pres">
      <dgm:prSet presAssocID="{D33E4BAB-CDA1-499F-91FF-46B98A536BFA}" presName="conn2-1" presStyleLbl="parChTrans1D4" presStyleIdx="10" presStyleCnt="17"/>
      <dgm:spPr/>
    </dgm:pt>
    <dgm:pt modelId="{94F7B792-D25F-4FDB-BED8-C20518C25368}" type="pres">
      <dgm:prSet presAssocID="{D33E4BAB-CDA1-499F-91FF-46B98A536BFA}" presName="connTx" presStyleLbl="parChTrans1D4" presStyleIdx="10" presStyleCnt="17"/>
      <dgm:spPr/>
    </dgm:pt>
    <dgm:pt modelId="{311B4DCB-10C8-48D0-8131-4E05CD18DC36}" type="pres">
      <dgm:prSet presAssocID="{011BA245-FF49-4EEF-AC4E-BE0DE5592602}" presName="root2" presStyleCnt="0"/>
      <dgm:spPr/>
    </dgm:pt>
    <dgm:pt modelId="{025827AA-746D-4F36-8C75-5B6D0D6A7489}" type="pres">
      <dgm:prSet presAssocID="{011BA245-FF49-4EEF-AC4E-BE0DE5592602}" presName="LevelTwoTextNode" presStyleLbl="node4" presStyleIdx="10" presStyleCnt="17">
        <dgm:presLayoutVars>
          <dgm:chPref val="3"/>
        </dgm:presLayoutVars>
      </dgm:prSet>
      <dgm:spPr/>
    </dgm:pt>
    <dgm:pt modelId="{872306BD-2A9B-449E-93C6-73B9842427F4}" type="pres">
      <dgm:prSet presAssocID="{011BA245-FF49-4EEF-AC4E-BE0DE5592602}" presName="level3hierChild" presStyleCnt="0"/>
      <dgm:spPr/>
    </dgm:pt>
    <dgm:pt modelId="{F83F659D-72FA-4C8B-B674-65EC8ED2844A}" type="pres">
      <dgm:prSet presAssocID="{5C31083E-E3AE-473C-8D30-101E70774639}" presName="conn2-1" presStyleLbl="parChTrans1D4" presStyleIdx="11" presStyleCnt="17"/>
      <dgm:spPr/>
    </dgm:pt>
    <dgm:pt modelId="{D1AEA291-9FCB-4097-9A81-FD95CB6B1768}" type="pres">
      <dgm:prSet presAssocID="{5C31083E-E3AE-473C-8D30-101E70774639}" presName="connTx" presStyleLbl="parChTrans1D4" presStyleIdx="11" presStyleCnt="17"/>
      <dgm:spPr/>
    </dgm:pt>
    <dgm:pt modelId="{34169E44-8C33-4F0B-9617-A400F501A716}" type="pres">
      <dgm:prSet presAssocID="{CA7B98E0-09BE-44F0-BA3B-D244E86E8C67}" presName="root2" presStyleCnt="0"/>
      <dgm:spPr/>
    </dgm:pt>
    <dgm:pt modelId="{F7A3CC7A-7D64-4AFC-9F85-0CB83D01CED0}" type="pres">
      <dgm:prSet presAssocID="{CA7B98E0-09BE-44F0-BA3B-D244E86E8C67}" presName="LevelTwoTextNode" presStyleLbl="node4" presStyleIdx="11" presStyleCnt="17">
        <dgm:presLayoutVars>
          <dgm:chPref val="3"/>
        </dgm:presLayoutVars>
      </dgm:prSet>
      <dgm:spPr/>
    </dgm:pt>
    <dgm:pt modelId="{AC1518BE-B23D-4F63-A06F-45B8C303B62D}" type="pres">
      <dgm:prSet presAssocID="{CA7B98E0-09BE-44F0-BA3B-D244E86E8C67}" presName="level3hierChild" presStyleCnt="0"/>
      <dgm:spPr/>
    </dgm:pt>
    <dgm:pt modelId="{70C16F50-6625-438A-9113-2A5D7E953A84}" type="pres">
      <dgm:prSet presAssocID="{551E987A-62BD-4CBF-88F5-8C6E326103C5}" presName="conn2-1" presStyleLbl="parChTrans1D3" presStyleIdx="1" presStyleCnt="7"/>
      <dgm:spPr/>
    </dgm:pt>
    <dgm:pt modelId="{65479E0C-A682-4213-8C01-428949063EF8}" type="pres">
      <dgm:prSet presAssocID="{551E987A-62BD-4CBF-88F5-8C6E326103C5}" presName="connTx" presStyleLbl="parChTrans1D3" presStyleIdx="1" presStyleCnt="7"/>
      <dgm:spPr/>
    </dgm:pt>
    <dgm:pt modelId="{ADACD55B-87DD-4404-9B55-08D54D5C5B7E}" type="pres">
      <dgm:prSet presAssocID="{EDBEB79F-0463-4B4D-AF9D-E7C6AD24AF59}" presName="root2" presStyleCnt="0"/>
      <dgm:spPr/>
    </dgm:pt>
    <dgm:pt modelId="{2BC648B7-DE19-423F-907F-8904789002FE}" type="pres">
      <dgm:prSet presAssocID="{EDBEB79F-0463-4B4D-AF9D-E7C6AD24AF59}" presName="LevelTwoTextNode" presStyleLbl="node3" presStyleIdx="1" presStyleCnt="7">
        <dgm:presLayoutVars>
          <dgm:chPref val="3"/>
        </dgm:presLayoutVars>
      </dgm:prSet>
      <dgm:spPr/>
    </dgm:pt>
    <dgm:pt modelId="{9F0BD3CC-FFAF-477B-BD47-D0FDB3DCB07E}" type="pres">
      <dgm:prSet presAssocID="{EDBEB79F-0463-4B4D-AF9D-E7C6AD24AF59}" presName="level3hierChild" presStyleCnt="0"/>
      <dgm:spPr/>
    </dgm:pt>
    <dgm:pt modelId="{0C6AE192-9A0E-4B17-8AE9-4E1985876321}" type="pres">
      <dgm:prSet presAssocID="{B9E9CB93-6FFC-41C9-A078-1F4D5F81778A}" presName="conn2-1" presStyleLbl="parChTrans1D4" presStyleIdx="12" presStyleCnt="17"/>
      <dgm:spPr/>
    </dgm:pt>
    <dgm:pt modelId="{681CE36B-4446-4AF3-AEAD-F6A7FAF1CADD}" type="pres">
      <dgm:prSet presAssocID="{B9E9CB93-6FFC-41C9-A078-1F4D5F81778A}" presName="connTx" presStyleLbl="parChTrans1D4" presStyleIdx="12" presStyleCnt="17"/>
      <dgm:spPr/>
    </dgm:pt>
    <dgm:pt modelId="{DB2E3939-5E56-4B74-8C48-09592C2CD820}" type="pres">
      <dgm:prSet presAssocID="{7751B861-B6CA-431D-9F81-7CDACF8C1E8C}" presName="root2" presStyleCnt="0"/>
      <dgm:spPr/>
    </dgm:pt>
    <dgm:pt modelId="{127DABA1-31EA-4A64-8852-01DF71617DD5}" type="pres">
      <dgm:prSet presAssocID="{7751B861-B6CA-431D-9F81-7CDACF8C1E8C}" presName="LevelTwoTextNode" presStyleLbl="node4" presStyleIdx="12" presStyleCnt="17">
        <dgm:presLayoutVars>
          <dgm:chPref val="3"/>
        </dgm:presLayoutVars>
      </dgm:prSet>
      <dgm:spPr/>
    </dgm:pt>
    <dgm:pt modelId="{32B15AA0-40B0-4486-BD20-21B433827C10}" type="pres">
      <dgm:prSet presAssocID="{7751B861-B6CA-431D-9F81-7CDACF8C1E8C}" presName="level3hierChild" presStyleCnt="0"/>
      <dgm:spPr/>
    </dgm:pt>
    <dgm:pt modelId="{3A9EA72A-7AB8-4E44-A66F-B541D7FF39AB}" type="pres">
      <dgm:prSet presAssocID="{6209FCB2-DBAB-4BD7-8EC3-63A85EF3F5C4}" presName="conn2-1" presStyleLbl="parChTrans1D4" presStyleIdx="13" presStyleCnt="17"/>
      <dgm:spPr/>
    </dgm:pt>
    <dgm:pt modelId="{5DD9CB22-E551-47E7-ADEE-43834882FE98}" type="pres">
      <dgm:prSet presAssocID="{6209FCB2-DBAB-4BD7-8EC3-63A85EF3F5C4}" presName="connTx" presStyleLbl="parChTrans1D4" presStyleIdx="13" presStyleCnt="17"/>
      <dgm:spPr/>
    </dgm:pt>
    <dgm:pt modelId="{CD3F6F67-97B8-41AE-9C2A-5177D286A59B}" type="pres">
      <dgm:prSet presAssocID="{91850D80-5308-468A-BDB2-F76C4893DA66}" presName="root2" presStyleCnt="0"/>
      <dgm:spPr/>
    </dgm:pt>
    <dgm:pt modelId="{6B411BB0-023B-4866-B838-778A047CFF2B}" type="pres">
      <dgm:prSet presAssocID="{91850D80-5308-468A-BDB2-F76C4893DA66}" presName="LevelTwoTextNode" presStyleLbl="node4" presStyleIdx="13" presStyleCnt="17">
        <dgm:presLayoutVars>
          <dgm:chPref val="3"/>
        </dgm:presLayoutVars>
      </dgm:prSet>
      <dgm:spPr/>
    </dgm:pt>
    <dgm:pt modelId="{D62E48BA-E4B5-4C19-BD6E-AF81BE18E919}" type="pres">
      <dgm:prSet presAssocID="{91850D80-5308-468A-BDB2-F76C4893DA66}" presName="level3hierChild" presStyleCnt="0"/>
      <dgm:spPr/>
    </dgm:pt>
    <dgm:pt modelId="{456FE129-4563-43A0-B483-95B9848D6CB9}" type="pres">
      <dgm:prSet presAssocID="{B0ADD919-B6A1-4245-99B5-7A13814B282F}" presName="conn2-1" presStyleLbl="parChTrans1D2" presStyleIdx="1" presStyleCnt="3"/>
      <dgm:spPr/>
      <dgm:t>
        <a:bodyPr/>
        <a:lstStyle/>
        <a:p>
          <a:endParaRPr lang="cs-CZ"/>
        </a:p>
      </dgm:t>
    </dgm:pt>
    <dgm:pt modelId="{A360EBE4-8D38-416E-A38B-967E0E61E322}" type="pres">
      <dgm:prSet presAssocID="{B0ADD919-B6A1-4245-99B5-7A13814B282F}" presName="connTx" presStyleLbl="parChTrans1D2" presStyleIdx="1" presStyleCnt="3"/>
      <dgm:spPr/>
      <dgm:t>
        <a:bodyPr/>
        <a:lstStyle/>
        <a:p>
          <a:endParaRPr lang="cs-CZ"/>
        </a:p>
      </dgm:t>
    </dgm:pt>
    <dgm:pt modelId="{3E1C283E-B476-4407-87FF-53053B092054}" type="pres">
      <dgm:prSet presAssocID="{EF2AC08E-AC00-4F7F-AFE5-1FECC0795F11}" presName="root2" presStyleCnt="0"/>
      <dgm:spPr/>
    </dgm:pt>
    <dgm:pt modelId="{AADE97B2-6A74-4C2F-B4F8-06B52F097C79}" type="pres">
      <dgm:prSet presAssocID="{EF2AC08E-AC00-4F7F-AFE5-1FECC0795F11}" presName="LevelTwoTextNode" presStyleLbl="node2" presStyleIdx="1" presStyleCnt="3" custScaleX="1692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7A179F4-46CC-4A5E-81B1-9C1A0ADF3B0F}" type="pres">
      <dgm:prSet presAssocID="{EF2AC08E-AC00-4F7F-AFE5-1FECC0795F11}" presName="level3hierChild" presStyleCnt="0"/>
      <dgm:spPr/>
    </dgm:pt>
    <dgm:pt modelId="{008D9586-5495-4994-A694-7B51017FB116}" type="pres">
      <dgm:prSet presAssocID="{7358C2E6-03F9-48AC-AE6E-3E0C10D544DC}" presName="conn2-1" presStyleLbl="parChTrans1D3" presStyleIdx="2" presStyleCnt="7"/>
      <dgm:spPr/>
    </dgm:pt>
    <dgm:pt modelId="{4FD4090E-0E8C-4C6C-A117-14A2D79A8F86}" type="pres">
      <dgm:prSet presAssocID="{7358C2E6-03F9-48AC-AE6E-3E0C10D544DC}" presName="connTx" presStyleLbl="parChTrans1D3" presStyleIdx="2" presStyleCnt="7"/>
      <dgm:spPr/>
    </dgm:pt>
    <dgm:pt modelId="{92F1CF0B-876B-4010-B97F-0217A939F1FB}" type="pres">
      <dgm:prSet presAssocID="{1D94C017-9296-4D31-886C-FAC84CB71C99}" presName="root2" presStyleCnt="0"/>
      <dgm:spPr/>
    </dgm:pt>
    <dgm:pt modelId="{23C0C27C-6D89-4FA0-ADF6-739B08CA2905}" type="pres">
      <dgm:prSet presAssocID="{1D94C017-9296-4D31-886C-FAC84CB71C99}" presName="LevelTwoTextNode" presStyleLbl="node3" presStyleIdx="2" presStyleCnt="7">
        <dgm:presLayoutVars>
          <dgm:chPref val="3"/>
        </dgm:presLayoutVars>
      </dgm:prSet>
      <dgm:spPr/>
    </dgm:pt>
    <dgm:pt modelId="{54CAE931-7FC5-44C3-B841-ACE3AE797491}" type="pres">
      <dgm:prSet presAssocID="{1D94C017-9296-4D31-886C-FAC84CB71C99}" presName="level3hierChild" presStyleCnt="0"/>
      <dgm:spPr/>
    </dgm:pt>
    <dgm:pt modelId="{E0B9141F-6162-459A-A7EA-E19675F02E4A}" type="pres">
      <dgm:prSet presAssocID="{534A8C71-408B-46F5-892B-CC5B10BF0CDB}" presName="conn2-1" presStyleLbl="parChTrans1D3" presStyleIdx="3" presStyleCnt="7"/>
      <dgm:spPr/>
    </dgm:pt>
    <dgm:pt modelId="{5C081A2C-C548-4D78-B2B8-F706704E2156}" type="pres">
      <dgm:prSet presAssocID="{534A8C71-408B-46F5-892B-CC5B10BF0CDB}" presName="connTx" presStyleLbl="parChTrans1D3" presStyleIdx="3" presStyleCnt="7"/>
      <dgm:spPr/>
    </dgm:pt>
    <dgm:pt modelId="{40F4863C-D312-4C93-8482-6925883FF85D}" type="pres">
      <dgm:prSet presAssocID="{D8CD855E-893E-4A64-B223-24855FF024CB}" presName="root2" presStyleCnt="0"/>
      <dgm:spPr/>
    </dgm:pt>
    <dgm:pt modelId="{D4F3F49B-C599-4F63-B3C3-13B54F265AF4}" type="pres">
      <dgm:prSet presAssocID="{D8CD855E-893E-4A64-B223-24855FF024CB}" presName="LevelTwoTextNode" presStyleLbl="node3" presStyleIdx="3" presStyleCnt="7">
        <dgm:presLayoutVars>
          <dgm:chPref val="3"/>
        </dgm:presLayoutVars>
      </dgm:prSet>
      <dgm:spPr/>
    </dgm:pt>
    <dgm:pt modelId="{A2A99F55-F444-46C8-ACE1-4F8657E08C7B}" type="pres">
      <dgm:prSet presAssocID="{D8CD855E-893E-4A64-B223-24855FF024CB}" presName="level3hierChild" presStyleCnt="0"/>
      <dgm:spPr/>
    </dgm:pt>
    <dgm:pt modelId="{CE61DA68-2B1A-40DE-9D32-9592F0E83A69}" type="pres">
      <dgm:prSet presAssocID="{47ABD604-E6FC-4FF3-B13C-F742A5393416}" presName="conn2-1" presStyleLbl="parChTrans1D3" presStyleIdx="4" presStyleCnt="7"/>
      <dgm:spPr/>
    </dgm:pt>
    <dgm:pt modelId="{EFA991C3-CAB9-40BC-85F0-3FA10F1CB1A7}" type="pres">
      <dgm:prSet presAssocID="{47ABD604-E6FC-4FF3-B13C-F742A5393416}" presName="connTx" presStyleLbl="parChTrans1D3" presStyleIdx="4" presStyleCnt="7"/>
      <dgm:spPr/>
    </dgm:pt>
    <dgm:pt modelId="{B0C68F0F-7DDA-4035-A76E-30E5FE06FC26}" type="pres">
      <dgm:prSet presAssocID="{7131922A-3A78-4122-95CF-77AB06B7A719}" presName="root2" presStyleCnt="0"/>
      <dgm:spPr/>
    </dgm:pt>
    <dgm:pt modelId="{1493200D-CEF6-4057-8552-8DBCFDE075FB}" type="pres">
      <dgm:prSet presAssocID="{7131922A-3A78-4122-95CF-77AB06B7A719}" presName="LevelTwoTextNode" presStyleLbl="node3" presStyleIdx="4" presStyleCnt="7">
        <dgm:presLayoutVars>
          <dgm:chPref val="3"/>
        </dgm:presLayoutVars>
      </dgm:prSet>
      <dgm:spPr/>
    </dgm:pt>
    <dgm:pt modelId="{39B15707-FC9B-433A-8D67-F607A8032F19}" type="pres">
      <dgm:prSet presAssocID="{7131922A-3A78-4122-95CF-77AB06B7A719}" presName="level3hierChild" presStyleCnt="0"/>
      <dgm:spPr/>
    </dgm:pt>
    <dgm:pt modelId="{6F010EA1-7763-4C9C-B29D-DB7D5EB1F055}" type="pres">
      <dgm:prSet presAssocID="{DAE32A85-1CB8-46E6-B396-A686697269D8}" presName="conn2-1" presStyleLbl="parChTrans1D4" presStyleIdx="14" presStyleCnt="17"/>
      <dgm:spPr/>
    </dgm:pt>
    <dgm:pt modelId="{F31C910F-BA5E-40FB-BCDC-0B41AB5E94E6}" type="pres">
      <dgm:prSet presAssocID="{DAE32A85-1CB8-46E6-B396-A686697269D8}" presName="connTx" presStyleLbl="parChTrans1D4" presStyleIdx="14" presStyleCnt="17"/>
      <dgm:spPr/>
    </dgm:pt>
    <dgm:pt modelId="{8733AFD9-B621-47EB-8325-E323ABD72CFD}" type="pres">
      <dgm:prSet presAssocID="{8D5B3176-EC6C-471C-8075-9570C4F03DDF}" presName="root2" presStyleCnt="0"/>
      <dgm:spPr/>
    </dgm:pt>
    <dgm:pt modelId="{FEAC797C-1315-47D0-9147-3515318B183D}" type="pres">
      <dgm:prSet presAssocID="{8D5B3176-EC6C-471C-8075-9570C4F03DDF}" presName="LevelTwoTextNode" presStyleLbl="node4" presStyleIdx="14" presStyleCnt="17">
        <dgm:presLayoutVars>
          <dgm:chPref val="3"/>
        </dgm:presLayoutVars>
      </dgm:prSet>
      <dgm:spPr/>
    </dgm:pt>
    <dgm:pt modelId="{1AF04B97-44FE-4DD8-84AB-F746A14DC277}" type="pres">
      <dgm:prSet presAssocID="{8D5B3176-EC6C-471C-8075-9570C4F03DDF}" presName="level3hierChild" presStyleCnt="0"/>
      <dgm:spPr/>
    </dgm:pt>
    <dgm:pt modelId="{839614F0-D006-4456-9FFB-C5DF10390300}" type="pres">
      <dgm:prSet presAssocID="{B3D16388-FB6A-42E7-9E76-D3941D1F1C2D}" presName="conn2-1" presStyleLbl="parChTrans1D4" presStyleIdx="15" presStyleCnt="17"/>
      <dgm:spPr/>
    </dgm:pt>
    <dgm:pt modelId="{26E1ECDF-2999-4278-B595-6F043793681E}" type="pres">
      <dgm:prSet presAssocID="{B3D16388-FB6A-42E7-9E76-D3941D1F1C2D}" presName="connTx" presStyleLbl="parChTrans1D4" presStyleIdx="15" presStyleCnt="17"/>
      <dgm:spPr/>
    </dgm:pt>
    <dgm:pt modelId="{4DC3D482-00D1-4B9B-AE6D-65C9AABF52C1}" type="pres">
      <dgm:prSet presAssocID="{28A992FB-F06B-4F9D-BCC7-03447147794F}" presName="root2" presStyleCnt="0"/>
      <dgm:spPr/>
    </dgm:pt>
    <dgm:pt modelId="{84336C8D-50EF-42E3-B241-48B54DE8F2EB}" type="pres">
      <dgm:prSet presAssocID="{28A992FB-F06B-4F9D-BCC7-03447147794F}" presName="LevelTwoTextNode" presStyleLbl="node4" presStyleIdx="15" presStyleCnt="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D33347-9823-4D11-80C3-45DF9FFA9AF7}" type="pres">
      <dgm:prSet presAssocID="{28A992FB-F06B-4F9D-BCC7-03447147794F}" presName="level3hierChild" presStyleCnt="0"/>
      <dgm:spPr/>
    </dgm:pt>
    <dgm:pt modelId="{BAA47F5A-A04F-45C0-89CD-DDD0F5F03386}" type="pres">
      <dgm:prSet presAssocID="{F49C5270-76E9-461C-9AE1-91319EB67078}" presName="conn2-1" presStyleLbl="parChTrans1D4" presStyleIdx="16" presStyleCnt="17"/>
      <dgm:spPr/>
    </dgm:pt>
    <dgm:pt modelId="{0C66847E-0859-4944-A997-8296F0091DA5}" type="pres">
      <dgm:prSet presAssocID="{F49C5270-76E9-461C-9AE1-91319EB67078}" presName="connTx" presStyleLbl="parChTrans1D4" presStyleIdx="16" presStyleCnt="17"/>
      <dgm:spPr/>
    </dgm:pt>
    <dgm:pt modelId="{4EFA5AF2-258D-407A-B37D-690D876BC3C0}" type="pres">
      <dgm:prSet presAssocID="{BE13A276-0ED9-4DF5-A9CE-084C8CBE2ECE}" presName="root2" presStyleCnt="0"/>
      <dgm:spPr/>
    </dgm:pt>
    <dgm:pt modelId="{79A3140C-A3A6-47A4-B805-BDDDA118C3CC}" type="pres">
      <dgm:prSet presAssocID="{BE13A276-0ED9-4DF5-A9CE-084C8CBE2ECE}" presName="LevelTwoTextNode" presStyleLbl="node4" presStyleIdx="16" presStyleCnt="17">
        <dgm:presLayoutVars>
          <dgm:chPref val="3"/>
        </dgm:presLayoutVars>
      </dgm:prSet>
      <dgm:spPr/>
    </dgm:pt>
    <dgm:pt modelId="{6887B757-9955-4B6D-9E28-3778F1F0B19C}" type="pres">
      <dgm:prSet presAssocID="{BE13A276-0ED9-4DF5-A9CE-084C8CBE2ECE}" presName="level3hierChild" presStyleCnt="0"/>
      <dgm:spPr/>
    </dgm:pt>
    <dgm:pt modelId="{B062243D-B94E-44AF-A8E5-B5C3814987DA}" type="pres">
      <dgm:prSet presAssocID="{243AFB2F-9A9A-4D17-B3A7-A09EABB88EE1}" presName="conn2-1" presStyleLbl="parChTrans1D2" presStyleIdx="2" presStyleCnt="3"/>
      <dgm:spPr/>
    </dgm:pt>
    <dgm:pt modelId="{2E32436F-916F-4069-BDBA-537BF57F7F39}" type="pres">
      <dgm:prSet presAssocID="{243AFB2F-9A9A-4D17-B3A7-A09EABB88EE1}" presName="connTx" presStyleLbl="parChTrans1D2" presStyleIdx="2" presStyleCnt="3"/>
      <dgm:spPr/>
    </dgm:pt>
    <dgm:pt modelId="{89276242-6525-442F-A155-91F777F55F50}" type="pres">
      <dgm:prSet presAssocID="{B0731AED-4FFF-4345-B406-930F3CBA1201}" presName="root2" presStyleCnt="0"/>
      <dgm:spPr/>
    </dgm:pt>
    <dgm:pt modelId="{59F41A99-0121-4FD8-BF52-E56BF4C5B262}" type="pres">
      <dgm:prSet presAssocID="{B0731AED-4FFF-4345-B406-930F3CBA1201}" presName="LevelTwoTextNode" presStyleLbl="node2" presStyleIdx="2" presStyleCnt="3" custScaleX="169247">
        <dgm:presLayoutVars>
          <dgm:chPref val="3"/>
        </dgm:presLayoutVars>
      </dgm:prSet>
      <dgm:spPr/>
    </dgm:pt>
    <dgm:pt modelId="{5BA51149-D883-404D-A2D9-258B908D371F}" type="pres">
      <dgm:prSet presAssocID="{B0731AED-4FFF-4345-B406-930F3CBA1201}" presName="level3hierChild" presStyleCnt="0"/>
      <dgm:spPr/>
    </dgm:pt>
    <dgm:pt modelId="{210473E3-15B7-4505-ABEF-128E93354180}" type="pres">
      <dgm:prSet presAssocID="{E1B34D45-D2A6-4089-88E0-FF812995900D}" presName="conn2-1" presStyleLbl="parChTrans1D3" presStyleIdx="5" presStyleCnt="7"/>
      <dgm:spPr/>
    </dgm:pt>
    <dgm:pt modelId="{6DF6FA60-3A95-4D98-9F28-591B93C3C0A3}" type="pres">
      <dgm:prSet presAssocID="{E1B34D45-D2A6-4089-88E0-FF812995900D}" presName="connTx" presStyleLbl="parChTrans1D3" presStyleIdx="5" presStyleCnt="7"/>
      <dgm:spPr/>
    </dgm:pt>
    <dgm:pt modelId="{0AEA9776-BC94-43AB-8657-9D64B50D7805}" type="pres">
      <dgm:prSet presAssocID="{3AC3C54F-DEC2-4061-8234-6CCC863A5035}" presName="root2" presStyleCnt="0"/>
      <dgm:spPr/>
    </dgm:pt>
    <dgm:pt modelId="{249BAAD0-F789-42DF-AC3E-0B0E90BC617D}" type="pres">
      <dgm:prSet presAssocID="{3AC3C54F-DEC2-4061-8234-6CCC863A5035}" presName="LevelTwoTextNode" presStyleLbl="node3" presStyleIdx="5" presStyleCnt="7">
        <dgm:presLayoutVars>
          <dgm:chPref val="3"/>
        </dgm:presLayoutVars>
      </dgm:prSet>
      <dgm:spPr/>
    </dgm:pt>
    <dgm:pt modelId="{22D407FB-942B-4522-8D90-3DC8BCE6B02F}" type="pres">
      <dgm:prSet presAssocID="{3AC3C54F-DEC2-4061-8234-6CCC863A5035}" presName="level3hierChild" presStyleCnt="0"/>
      <dgm:spPr/>
    </dgm:pt>
    <dgm:pt modelId="{76913487-BDDE-4551-8C06-C2F4599D15F4}" type="pres">
      <dgm:prSet presAssocID="{9E45D3F5-2BFD-46BB-AB45-EFCDDC829D54}" presName="conn2-1" presStyleLbl="parChTrans1D3" presStyleIdx="6" presStyleCnt="7"/>
      <dgm:spPr/>
    </dgm:pt>
    <dgm:pt modelId="{1B0EB019-91FC-4BB0-9199-6D055CEB017D}" type="pres">
      <dgm:prSet presAssocID="{9E45D3F5-2BFD-46BB-AB45-EFCDDC829D54}" presName="connTx" presStyleLbl="parChTrans1D3" presStyleIdx="6" presStyleCnt="7"/>
      <dgm:spPr/>
    </dgm:pt>
    <dgm:pt modelId="{4D85E293-86A9-4BCA-A9E8-031119CB22F9}" type="pres">
      <dgm:prSet presAssocID="{9CD83984-E1E7-4741-886F-D657003029A8}" presName="root2" presStyleCnt="0"/>
      <dgm:spPr/>
    </dgm:pt>
    <dgm:pt modelId="{DD5D0A21-DBA4-4E35-A986-25B872432E38}" type="pres">
      <dgm:prSet presAssocID="{9CD83984-E1E7-4741-886F-D657003029A8}" presName="LevelTwoTextNode" presStyleLbl="node3" presStyleIdx="6" presStyleCnt="7">
        <dgm:presLayoutVars>
          <dgm:chPref val="3"/>
        </dgm:presLayoutVars>
      </dgm:prSet>
      <dgm:spPr/>
    </dgm:pt>
    <dgm:pt modelId="{AE2C3565-955E-45F0-A8A6-E3F33EF57709}" type="pres">
      <dgm:prSet presAssocID="{9CD83984-E1E7-4741-886F-D657003029A8}" presName="level3hierChild" presStyleCnt="0"/>
      <dgm:spPr/>
    </dgm:pt>
  </dgm:ptLst>
  <dgm:cxnLst>
    <dgm:cxn modelId="{48D6CC7D-9A3A-4993-A54F-1659BD7CA8C4}" type="presOf" srcId="{633B30D1-CE83-4FD8-87D9-B81C8E5EF3EA}" destId="{24FF3A08-400E-4AD6-AB98-6266BF49B156}" srcOrd="0" destOrd="0" presId="urn:microsoft.com/office/officeart/2005/8/layout/hierarchy2"/>
    <dgm:cxn modelId="{F9CFF798-359A-4FBA-9ACE-13C615E0A99D}" type="presOf" srcId="{916CA72F-3576-474C-8FB9-7C2F3A1DF6A9}" destId="{56DDBE0A-3851-4444-8224-E57881939E5B}" srcOrd="1" destOrd="0" presId="urn:microsoft.com/office/officeart/2005/8/layout/hierarchy2"/>
    <dgm:cxn modelId="{48A15C62-B49B-4ACD-A265-49A0BCCE3F9E}" type="presOf" srcId="{B9E9CB93-6FFC-41C9-A078-1F4D5F81778A}" destId="{681CE36B-4446-4AF3-AEAD-F6A7FAF1CADD}" srcOrd="1" destOrd="0" presId="urn:microsoft.com/office/officeart/2005/8/layout/hierarchy2"/>
    <dgm:cxn modelId="{F66F06C6-E7D4-45E4-9ADF-4FEB726FAD79}" srcId="{FADBEC12-BFB3-452D-9479-EA1E77416E00}" destId="{53445220-6013-4C8F-BD56-9940B42CFFF6}" srcOrd="0" destOrd="0" parTransId="{916CA72F-3576-474C-8FB9-7C2F3A1DF6A9}" sibTransId="{01F77A92-8CA5-4257-A214-4FD0C9C5E597}"/>
    <dgm:cxn modelId="{72FCD408-FDA0-4F5E-BDC7-689DC952B30F}" type="presOf" srcId="{47ABD604-E6FC-4FF3-B13C-F742A5393416}" destId="{CE61DA68-2B1A-40DE-9D32-9592F0E83A69}" srcOrd="0" destOrd="0" presId="urn:microsoft.com/office/officeart/2005/8/layout/hierarchy2"/>
    <dgm:cxn modelId="{23D0D588-C3EF-4811-80E9-BEDC73FA0089}" type="presOf" srcId="{1D94C017-9296-4D31-886C-FAC84CB71C99}" destId="{23C0C27C-6D89-4FA0-ADF6-739B08CA2905}" srcOrd="0" destOrd="0" presId="urn:microsoft.com/office/officeart/2005/8/layout/hierarchy2"/>
    <dgm:cxn modelId="{80F663BA-3AD9-4002-A422-8D603B12734E}" type="presOf" srcId="{FDEBAEE5-25A4-4A5A-A001-9D3D5340DD27}" destId="{CFD731CC-45E5-45CC-AFC0-31C541438E05}" srcOrd="1" destOrd="0" presId="urn:microsoft.com/office/officeart/2005/8/layout/hierarchy2"/>
    <dgm:cxn modelId="{B2AE7962-5E9B-47FB-9756-FE4223504019}" type="presOf" srcId="{B9E9CB93-6FFC-41C9-A078-1F4D5F81778A}" destId="{0C6AE192-9A0E-4B17-8AE9-4E1985876321}" srcOrd="0" destOrd="0" presId="urn:microsoft.com/office/officeart/2005/8/layout/hierarchy2"/>
    <dgm:cxn modelId="{A6CB4BFB-9331-4901-851E-29CC2E065AAC}" srcId="{53445220-6013-4C8F-BD56-9940B42CFFF6}" destId="{BFA08DC6-CA0E-48F2-B423-993FA733361B}" srcOrd="0" destOrd="0" parTransId="{29E1C34C-FF74-4BC3-8C0E-08A134367111}" sibTransId="{CAED92BB-8D13-4FF9-B24A-F40C58A8BB2D}"/>
    <dgm:cxn modelId="{245C9DF1-7F92-4060-8F9C-81F689B2C83F}" type="presOf" srcId="{7BD1CC6E-D5C7-417D-A4B4-C2243F48D0E8}" destId="{FA82EE3C-9730-4644-A236-E17816C4EC1D}" srcOrd="0" destOrd="0" presId="urn:microsoft.com/office/officeart/2005/8/layout/hierarchy2"/>
    <dgm:cxn modelId="{4A8AA2A2-771E-4489-BE7D-E0AD4B81D827}" srcId="{BFA08DC6-CA0E-48F2-B423-993FA733361B}" destId="{FA9D9E58-9F55-421E-BE22-AC9139B85A14}" srcOrd="1" destOrd="0" parTransId="{21B79C23-1459-405A-B7B3-96A0E5DCA457}" sibTransId="{5357490F-FE95-4AC5-BCDA-01B1799D790A}"/>
    <dgm:cxn modelId="{08C62A13-7A3C-4B93-904B-E2C517802074}" srcId="{55B54DDE-DBC9-4394-908A-6B3D70366209}" destId="{7229BD25-5B28-436A-A753-177F2CA95D1A}" srcOrd="0" destOrd="0" parTransId="{633B30D1-CE83-4FD8-87D9-B81C8E5EF3EA}" sibTransId="{0B6F4903-F995-41E7-B963-2705A62723A5}"/>
    <dgm:cxn modelId="{537297B1-69AF-4DFC-A979-561C5E6C72A8}" srcId="{B0731AED-4FFF-4345-B406-930F3CBA1201}" destId="{9CD83984-E1E7-4741-886F-D657003029A8}" srcOrd="1" destOrd="0" parTransId="{9E45D3F5-2BFD-46BB-AB45-EFCDDC829D54}" sibTransId="{AE3885E7-6E62-4311-AE2B-E8C0A4018E39}"/>
    <dgm:cxn modelId="{85C87453-8681-4BC7-AF85-2965F96F38A8}" type="presOf" srcId="{C8A1F826-07E4-4A3C-A729-27C5F2D6085F}" destId="{69261D60-3830-40DE-9E43-E878102E33A8}" srcOrd="1" destOrd="0" presId="urn:microsoft.com/office/officeart/2005/8/layout/hierarchy2"/>
    <dgm:cxn modelId="{794C6584-FCEC-422F-8C0D-04BE28C509CD}" type="presOf" srcId="{243AFB2F-9A9A-4D17-B3A7-A09EABB88EE1}" destId="{2E32436F-916F-4069-BDBA-537BF57F7F39}" srcOrd="1" destOrd="0" presId="urn:microsoft.com/office/officeart/2005/8/layout/hierarchy2"/>
    <dgm:cxn modelId="{395A9A94-EFCB-4D33-9CED-656EF0A36E52}" srcId="{7BD1CC6E-D5C7-417D-A4B4-C2243F48D0E8}" destId="{F27CCA0D-74AF-4531-B252-652668BBBF0D}" srcOrd="0" destOrd="0" parTransId="{6679942B-E53A-45E5-9905-D3756FC26C5F}" sibTransId="{17B77F4B-27D7-479C-B1AC-1B9E5FF961E0}"/>
    <dgm:cxn modelId="{187B8984-D114-400A-8E8B-1C4C6FAF8C5E}" type="presOf" srcId="{B3D16388-FB6A-42E7-9E76-D3941D1F1C2D}" destId="{839614F0-D006-4456-9FFB-C5DF10390300}" srcOrd="0" destOrd="0" presId="urn:microsoft.com/office/officeart/2005/8/layout/hierarchy2"/>
    <dgm:cxn modelId="{0689932F-FE07-4605-8DF5-9CA2675F9BCA}" type="presOf" srcId="{B0ADD919-B6A1-4245-99B5-7A13814B282F}" destId="{456FE129-4563-43A0-B483-95B9848D6CB9}" srcOrd="0" destOrd="0" presId="urn:microsoft.com/office/officeart/2005/8/layout/hierarchy2"/>
    <dgm:cxn modelId="{04269417-A968-459A-B888-E8B668128B17}" type="presOf" srcId="{551E987A-62BD-4CBF-88F5-8C6E326103C5}" destId="{65479E0C-A682-4213-8C01-428949063EF8}" srcOrd="1" destOrd="0" presId="urn:microsoft.com/office/officeart/2005/8/layout/hierarchy2"/>
    <dgm:cxn modelId="{83B0DF47-9EC3-46BC-8AE4-C1000DE71B33}" type="presOf" srcId="{53445220-6013-4C8F-BD56-9940B42CFFF6}" destId="{CD328BAC-385B-4D9F-B5D1-B598DF456F2A}" srcOrd="0" destOrd="0" presId="urn:microsoft.com/office/officeart/2005/8/layout/hierarchy2"/>
    <dgm:cxn modelId="{338AC152-CAEC-4572-B0D5-44F96732D83C}" type="presOf" srcId="{FADBEC12-BFB3-452D-9479-EA1E77416E00}" destId="{172D9C46-D401-43EC-8E26-54CA0A637D52}" srcOrd="0" destOrd="0" presId="urn:microsoft.com/office/officeart/2005/8/layout/hierarchy2"/>
    <dgm:cxn modelId="{9ADF6E24-077E-41BE-A373-52B9F4E36D9A}" type="presOf" srcId="{91850D80-5308-468A-BDB2-F76C4893DA66}" destId="{6B411BB0-023B-4866-B838-778A047CFF2B}" srcOrd="0" destOrd="0" presId="urn:microsoft.com/office/officeart/2005/8/layout/hierarchy2"/>
    <dgm:cxn modelId="{D996D483-B6B0-43AC-8776-24584C80C929}" type="presOf" srcId="{8D5B3176-EC6C-471C-8075-9570C4F03DDF}" destId="{FEAC797C-1315-47D0-9147-3515318B183D}" srcOrd="0" destOrd="0" presId="urn:microsoft.com/office/officeart/2005/8/layout/hierarchy2"/>
    <dgm:cxn modelId="{267AF4B8-B0FA-4F89-9D2A-8F2F936C59CF}" type="presOf" srcId="{D33E4BAB-CDA1-499F-91FF-46B98A536BFA}" destId="{8D6EAD40-59B2-4DA9-A810-ACAB8DDE3687}" srcOrd="0" destOrd="0" presId="urn:microsoft.com/office/officeart/2005/8/layout/hierarchy2"/>
    <dgm:cxn modelId="{D0DCA2A1-3584-478F-990B-0B07DB364248}" srcId="{7BD1CC6E-D5C7-417D-A4B4-C2243F48D0E8}" destId="{E0512E0D-2A9D-494E-B934-987BB9D62C32}" srcOrd="1" destOrd="0" parTransId="{2D1E38B5-23D7-4A52-86C0-F13FB714B3F3}" sibTransId="{7331BFD1-F4F1-419D-B813-3B07061B544E}"/>
    <dgm:cxn modelId="{59B6F7B5-9BFB-4685-9AE5-6E082A09C6C7}" type="presOf" srcId="{DAE32A85-1CB8-46E6-B396-A686697269D8}" destId="{F31C910F-BA5E-40FB-BCDC-0B41AB5E94E6}" srcOrd="1" destOrd="0" presId="urn:microsoft.com/office/officeart/2005/8/layout/hierarchy2"/>
    <dgm:cxn modelId="{C4334442-D482-4328-95F9-87FD2A0D89C9}" type="presOf" srcId="{57B0FA5A-7799-4DFA-A162-6E0FF53F351B}" destId="{61A020D0-8E9C-4871-BDAA-90760C6A1C44}" srcOrd="1" destOrd="0" presId="urn:microsoft.com/office/officeart/2005/8/layout/hierarchy2"/>
    <dgm:cxn modelId="{A2148963-3D94-4264-BA37-83163420AFAA}" type="presOf" srcId="{633B30D1-CE83-4FD8-87D9-B81C8E5EF3EA}" destId="{FE0CA33E-3152-485F-8B3C-032C4478215D}" srcOrd="1" destOrd="0" presId="urn:microsoft.com/office/officeart/2005/8/layout/hierarchy2"/>
    <dgm:cxn modelId="{892C6CBF-3A74-4E24-B62C-B1FF966E07B3}" type="presOf" srcId="{E1B34D45-D2A6-4089-88E0-FF812995900D}" destId="{210473E3-15B7-4505-ABEF-128E93354180}" srcOrd="0" destOrd="0" presId="urn:microsoft.com/office/officeart/2005/8/layout/hierarchy2"/>
    <dgm:cxn modelId="{F2E09424-6FA5-458C-A767-71A3BED7D2D1}" type="presOf" srcId="{21B79C23-1459-405A-B7B3-96A0E5DCA457}" destId="{5C00F17A-2344-449A-84A9-BC267FFFA33B}" srcOrd="0" destOrd="0" presId="urn:microsoft.com/office/officeart/2005/8/layout/hierarchy2"/>
    <dgm:cxn modelId="{461A786F-13BE-424D-BA28-F42CD4BC5157}" type="presOf" srcId="{DAE32A85-1CB8-46E6-B396-A686697269D8}" destId="{6F010EA1-7763-4C9C-B29D-DB7D5EB1F055}" srcOrd="0" destOrd="0" presId="urn:microsoft.com/office/officeart/2005/8/layout/hierarchy2"/>
    <dgm:cxn modelId="{D98ED6BB-7333-4D20-A5EB-ADB8D926B099}" type="presOf" srcId="{2D1E38B5-23D7-4A52-86C0-F13FB714B3F3}" destId="{DB9D01CF-03DC-432D-9131-9197ED779960}" srcOrd="0" destOrd="0" presId="urn:microsoft.com/office/officeart/2005/8/layout/hierarchy2"/>
    <dgm:cxn modelId="{881A3EBE-18B7-4F6F-A8F7-AD63591BD027}" type="presOf" srcId="{EF2AC08E-AC00-4F7F-AFE5-1FECC0795F11}" destId="{AADE97B2-6A74-4C2F-B4F8-06B52F097C79}" srcOrd="0" destOrd="0" presId="urn:microsoft.com/office/officeart/2005/8/layout/hierarchy2"/>
    <dgm:cxn modelId="{DF6415D7-C7F3-43B0-A2E8-FF1C9F05591F}" srcId="{EF2AC08E-AC00-4F7F-AFE5-1FECC0795F11}" destId="{1D94C017-9296-4D31-886C-FAC84CB71C99}" srcOrd="0" destOrd="0" parTransId="{7358C2E6-03F9-48AC-AE6E-3E0C10D544DC}" sibTransId="{2A5CAE69-15F6-4F65-ADA0-7016F59BB5C6}"/>
    <dgm:cxn modelId="{27841921-D57B-4F2A-835C-76935657EAC9}" srcId="{7131922A-3A78-4122-95CF-77AB06B7A719}" destId="{28A992FB-F06B-4F9D-BCC7-03447147794F}" srcOrd="1" destOrd="0" parTransId="{B3D16388-FB6A-42E7-9E76-D3941D1F1C2D}" sibTransId="{B59AB1E5-E70C-45E8-944D-D4814F8F3F92}"/>
    <dgm:cxn modelId="{384F836A-B182-4FFD-9F08-F67771FD7278}" type="presOf" srcId="{28A992FB-F06B-4F9D-BCC7-03447147794F}" destId="{84336C8D-50EF-42E3-B241-48B54DE8F2EB}" srcOrd="0" destOrd="0" presId="urn:microsoft.com/office/officeart/2005/8/layout/hierarchy2"/>
    <dgm:cxn modelId="{DC56CD08-E122-462C-B910-075ACB33BD4D}" type="presOf" srcId="{EC3F8B3E-0A0F-43BD-B2D4-C85E5C7C69B5}" destId="{D40B4129-E8D8-4177-A353-DBB2735908C5}" srcOrd="0" destOrd="0" presId="urn:microsoft.com/office/officeart/2005/8/layout/hierarchy2"/>
    <dgm:cxn modelId="{6C213B91-8CA6-40DA-A36A-2134426E4826}" srcId="{55B54DDE-DBC9-4394-908A-6B3D70366209}" destId="{011BA245-FF49-4EEF-AC4E-BE0DE5592602}" srcOrd="3" destOrd="0" parTransId="{D33E4BAB-CDA1-499F-91FF-46B98A536BFA}" sibTransId="{2CE05441-50AC-4672-A3B1-E70AE6C06ECC}"/>
    <dgm:cxn modelId="{D589DFBB-39F1-464F-9421-6F7848E801C4}" srcId="{EF2AC08E-AC00-4F7F-AFE5-1FECC0795F11}" destId="{7131922A-3A78-4122-95CF-77AB06B7A719}" srcOrd="2" destOrd="0" parTransId="{47ABD604-E6FC-4FF3-B13C-F742A5393416}" sibTransId="{BF44311A-2E33-40C0-B635-5F7A3B37E80D}"/>
    <dgm:cxn modelId="{0FE41F22-C5A9-48B7-BCE0-2085157E1BA7}" srcId="{55B54DDE-DBC9-4394-908A-6B3D70366209}" destId="{10445B40-9219-4728-97BA-D4DB4206D38B}" srcOrd="1" destOrd="0" parTransId="{46DC190F-CDEA-4B45-B86E-21A682258255}" sibTransId="{835BDD4D-0D93-4D4B-9C71-DAAFC3D54E66}"/>
    <dgm:cxn modelId="{F3012421-4A2E-49AF-8888-37CFD8BE2DF7}" srcId="{7BD1CC6E-D5C7-417D-A4B4-C2243F48D0E8}" destId="{EC3F8B3E-0A0F-43BD-B2D4-C85E5C7C69B5}" srcOrd="2" destOrd="0" parTransId="{FDEBAEE5-25A4-4A5A-A001-9D3D5340DD27}" sibTransId="{679CC703-BCBE-4943-A5A0-2BA694A356C0}"/>
    <dgm:cxn modelId="{8921BA97-4E6F-4EDA-8212-BC92D0672F37}" type="presOf" srcId="{B0ADD919-B6A1-4245-99B5-7A13814B282F}" destId="{A360EBE4-8D38-416E-A38B-967E0E61E322}" srcOrd="1" destOrd="0" presId="urn:microsoft.com/office/officeart/2005/8/layout/hierarchy2"/>
    <dgm:cxn modelId="{ED34D8D8-19B0-4BD1-967A-8EC4E6BB353C}" srcId="{FADBEC12-BFB3-452D-9479-EA1E77416E00}" destId="{B0731AED-4FFF-4345-B406-930F3CBA1201}" srcOrd="2" destOrd="0" parTransId="{243AFB2F-9A9A-4D17-B3A7-A09EABB88EE1}" sibTransId="{2009EE2C-3C4D-4BDF-9A4A-18B3DEA0C618}"/>
    <dgm:cxn modelId="{E53DB638-05C5-4F1D-8F25-1B470CE54585}" type="presOf" srcId="{6679942B-E53A-45E5-9905-D3756FC26C5F}" destId="{83A60A8F-549F-4F22-9DE4-3267428CED78}" srcOrd="1" destOrd="0" presId="urn:microsoft.com/office/officeart/2005/8/layout/hierarchy2"/>
    <dgm:cxn modelId="{023016B8-6418-41E9-B09A-DD3634074B7C}" type="presOf" srcId="{9E45D3F5-2BFD-46BB-AB45-EFCDDC829D54}" destId="{1B0EB019-91FC-4BB0-9199-6D055CEB017D}" srcOrd="1" destOrd="0" presId="urn:microsoft.com/office/officeart/2005/8/layout/hierarchy2"/>
    <dgm:cxn modelId="{C7C2367F-70EC-4B7D-B7CE-69943A3E1F3B}" type="presOf" srcId="{551E987A-62BD-4CBF-88F5-8C6E326103C5}" destId="{70C16F50-6625-438A-9113-2A5D7E953A84}" srcOrd="0" destOrd="0" presId="urn:microsoft.com/office/officeart/2005/8/layout/hierarchy2"/>
    <dgm:cxn modelId="{FE9271B9-23E6-4751-AD43-B2C0E1132FA1}" type="presOf" srcId="{F49C5270-76E9-461C-9AE1-91319EB67078}" destId="{BAA47F5A-A04F-45C0-89CD-DDD0F5F03386}" srcOrd="0" destOrd="0" presId="urn:microsoft.com/office/officeart/2005/8/layout/hierarchy2"/>
    <dgm:cxn modelId="{462038D0-D191-4CD5-8410-DE74372F4D04}" type="presOf" srcId="{BFA08DC6-CA0E-48F2-B423-993FA733361B}" destId="{4E2F199B-C1DE-48E7-B53C-50C6D0B52CF2}" srcOrd="0" destOrd="0" presId="urn:microsoft.com/office/officeart/2005/8/layout/hierarchy2"/>
    <dgm:cxn modelId="{3A11B64B-4733-4AA3-A390-7DEB3427ABD4}" type="presOf" srcId="{E3B1134B-93C5-4FC5-B0FC-FBDCAF3C7973}" destId="{904C71C6-AE50-4468-9654-76A025E7ECF1}" srcOrd="0" destOrd="0" presId="urn:microsoft.com/office/officeart/2005/8/layout/hierarchy2"/>
    <dgm:cxn modelId="{DAD64C2B-61CA-4FFF-B6D8-7AFBA2E863DB}" srcId="{EDBEB79F-0463-4B4D-AF9D-E7C6AD24AF59}" destId="{91850D80-5308-468A-BDB2-F76C4893DA66}" srcOrd="1" destOrd="0" parTransId="{6209FCB2-DBAB-4BD7-8EC3-63A85EF3F5C4}" sibTransId="{436B665F-9C39-4537-A4C8-66F2D64C0938}"/>
    <dgm:cxn modelId="{BB73200D-C913-4A2D-8DE6-09874F421BC6}" srcId="{55B54DDE-DBC9-4394-908A-6B3D70366209}" destId="{F35946C3-945D-407B-B468-1EFA23A405BB}" srcOrd="2" destOrd="0" parTransId="{57B0FA5A-7799-4DFA-A162-6E0FF53F351B}" sibTransId="{140298EC-5F64-454B-BE0A-0D192FF7C4BD}"/>
    <dgm:cxn modelId="{6650A10F-B110-47FB-97F3-BFA61FA31C98}" type="presOf" srcId="{46DC190F-CDEA-4B45-B86E-21A682258255}" destId="{60055830-4916-4237-81F7-E6D8844AE696}" srcOrd="1" destOrd="0" presId="urn:microsoft.com/office/officeart/2005/8/layout/hierarchy2"/>
    <dgm:cxn modelId="{23471E30-4A2B-4E0C-9C27-2B686EAF32C8}" type="presOf" srcId="{CA7B98E0-09BE-44F0-BA3B-D244E86E8C67}" destId="{F7A3CC7A-7D64-4AFC-9F85-0CB83D01CED0}" srcOrd="0" destOrd="0" presId="urn:microsoft.com/office/officeart/2005/8/layout/hierarchy2"/>
    <dgm:cxn modelId="{A8CD4E98-FE7E-43A3-BB65-B4274640BA00}" type="presOf" srcId="{47ABD604-E6FC-4FF3-B13C-F742A5393416}" destId="{EFA991C3-CAB9-40BC-85F0-3FA10F1CB1A7}" srcOrd="1" destOrd="0" presId="urn:microsoft.com/office/officeart/2005/8/layout/hierarchy2"/>
    <dgm:cxn modelId="{4662D2D0-F3B1-48B3-ACA3-935DBE51520B}" type="presOf" srcId="{29E1C34C-FF74-4BC3-8C0E-08A134367111}" destId="{99101F73-EED5-44EF-AA01-1FED8C5271D4}" srcOrd="0" destOrd="0" presId="urn:microsoft.com/office/officeart/2005/8/layout/hierarchy2"/>
    <dgm:cxn modelId="{59B9F0CF-831F-4C61-84B1-8782D026D65C}" type="presOf" srcId="{BE13A276-0ED9-4DF5-A9CE-084C8CBE2ECE}" destId="{79A3140C-A3A6-47A4-B805-BDDDA118C3CC}" srcOrd="0" destOrd="0" presId="urn:microsoft.com/office/officeart/2005/8/layout/hierarchy2"/>
    <dgm:cxn modelId="{F39F9364-8309-4347-B642-7D156A9BA05C}" type="presOf" srcId="{9E45D3F5-2BFD-46BB-AB45-EFCDDC829D54}" destId="{76913487-BDDE-4551-8C06-C2F4599D15F4}" srcOrd="0" destOrd="0" presId="urn:microsoft.com/office/officeart/2005/8/layout/hierarchy2"/>
    <dgm:cxn modelId="{BA78EECA-9F80-42C8-A078-CEB895EC577D}" srcId="{53445220-6013-4C8F-BD56-9940B42CFFF6}" destId="{EDBEB79F-0463-4B4D-AF9D-E7C6AD24AF59}" srcOrd="1" destOrd="0" parTransId="{551E987A-62BD-4CBF-88F5-8C6E326103C5}" sibTransId="{69F0EF60-FA05-4639-8F19-8A353D44A6FD}"/>
    <dgm:cxn modelId="{324F1FCE-42D7-4EC9-85B7-E72A4123853C}" type="presOf" srcId="{57B0FA5A-7799-4DFA-A162-6E0FF53F351B}" destId="{D98155BB-1381-498B-A2C2-24EBB7D39CE2}" srcOrd="0" destOrd="0" presId="urn:microsoft.com/office/officeart/2005/8/layout/hierarchy2"/>
    <dgm:cxn modelId="{C9CDC3D6-5117-467A-ACF7-64E1D65E1D6F}" type="presOf" srcId="{D8CD855E-893E-4A64-B223-24855FF024CB}" destId="{D4F3F49B-C599-4F63-B3C3-13B54F265AF4}" srcOrd="0" destOrd="0" presId="urn:microsoft.com/office/officeart/2005/8/layout/hierarchy2"/>
    <dgm:cxn modelId="{7C552E1D-FA85-46B3-BFF5-5561477D4ED5}" type="presOf" srcId="{534A8C71-408B-46F5-892B-CC5B10BF0CDB}" destId="{5C081A2C-C548-4D78-B2B8-F706704E2156}" srcOrd="1" destOrd="0" presId="urn:microsoft.com/office/officeart/2005/8/layout/hierarchy2"/>
    <dgm:cxn modelId="{5750AB1B-A08B-48F5-9776-BC090C6C0484}" type="presOf" srcId="{EDBEB79F-0463-4B4D-AF9D-E7C6AD24AF59}" destId="{2BC648B7-DE19-423F-907F-8904789002FE}" srcOrd="0" destOrd="0" presId="urn:microsoft.com/office/officeart/2005/8/layout/hierarchy2"/>
    <dgm:cxn modelId="{D5135452-36C8-435E-B149-F5E8BE8DB4E8}" type="presOf" srcId="{6209FCB2-DBAB-4BD7-8EC3-63A85EF3F5C4}" destId="{3A9EA72A-7AB8-4E44-A66F-B541D7FF39AB}" srcOrd="0" destOrd="0" presId="urn:microsoft.com/office/officeart/2005/8/layout/hierarchy2"/>
    <dgm:cxn modelId="{E0C75305-17F6-433A-9297-C29FD6C8C403}" type="presOf" srcId="{3AC3C54F-DEC2-4061-8234-6CCC863A5035}" destId="{249BAAD0-F789-42DF-AC3E-0B0E90BC617D}" srcOrd="0" destOrd="0" presId="urn:microsoft.com/office/officeart/2005/8/layout/hierarchy2"/>
    <dgm:cxn modelId="{AA28BE0F-7EF9-4CC2-BD2F-A97AD8508643}" srcId="{7131922A-3A78-4122-95CF-77AB06B7A719}" destId="{BE13A276-0ED9-4DF5-A9CE-084C8CBE2ECE}" srcOrd="2" destOrd="0" parTransId="{F49C5270-76E9-461C-9AE1-91319EB67078}" sibTransId="{E53B217C-06D1-4BBF-9A20-5554C9683B2A}"/>
    <dgm:cxn modelId="{A0505EA6-2F40-4689-942D-FB15EDF6CE13}" type="presOf" srcId="{5C31083E-E3AE-473C-8D30-101E70774639}" destId="{D1AEA291-9FCB-4097-9A81-FD95CB6B1768}" srcOrd="1" destOrd="0" presId="urn:microsoft.com/office/officeart/2005/8/layout/hierarchy2"/>
    <dgm:cxn modelId="{21AA75FE-14D4-41C3-B0BC-18D7903D0D40}" type="presOf" srcId="{10445B40-9219-4728-97BA-D4DB4206D38B}" destId="{62A7E1CE-8397-4F7E-9840-E830E97CF4A6}" srcOrd="0" destOrd="0" presId="urn:microsoft.com/office/officeart/2005/8/layout/hierarchy2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835AFA11-EAB1-4B60-81B2-A831519BE3DA}" type="presOf" srcId="{916CA72F-3576-474C-8FB9-7C2F3A1DF6A9}" destId="{4915144F-B4FF-4594-958F-2D0555DFDEDB}" srcOrd="0" destOrd="0" presId="urn:microsoft.com/office/officeart/2005/8/layout/hierarchy2"/>
    <dgm:cxn modelId="{C79AFB4B-79CA-4D87-9160-7B1391FA8F8A}" type="presOf" srcId="{9CD83984-E1E7-4741-886F-D657003029A8}" destId="{DD5D0A21-DBA4-4E35-A986-25B872432E38}" srcOrd="0" destOrd="0" presId="urn:microsoft.com/office/officeart/2005/8/layout/hierarchy2"/>
    <dgm:cxn modelId="{B00AC769-4F26-41F8-BADA-D85A08FD90F5}" type="presOf" srcId="{6209FCB2-DBAB-4BD7-8EC3-63A85EF3F5C4}" destId="{5DD9CB22-E551-47E7-ADEE-43834882FE98}" srcOrd="1" destOrd="0" presId="urn:microsoft.com/office/officeart/2005/8/layout/hierarchy2"/>
    <dgm:cxn modelId="{0B34CA98-4928-46A6-8556-88B20BD65823}" type="presOf" srcId="{46DC190F-CDEA-4B45-B86E-21A682258255}" destId="{9BF500ED-6021-4CF6-8A07-130BD6FF7061}" srcOrd="0" destOrd="0" presId="urn:microsoft.com/office/officeart/2005/8/layout/hierarchy2"/>
    <dgm:cxn modelId="{F1CBA677-F30E-4364-8DE3-5428DE98933B}" srcId="{BFA08DC6-CA0E-48F2-B423-993FA733361B}" destId="{7BD1CC6E-D5C7-417D-A4B4-C2243F48D0E8}" srcOrd="0" destOrd="0" parTransId="{A05198DA-31D8-477A-B8C6-606A5E88690A}" sibTransId="{4666CE7E-A84E-4F0E-9A73-36AACA4CE479}"/>
    <dgm:cxn modelId="{E3BA4843-29C7-49A3-8858-BDBA0AF95BAC}" srcId="{7BD1CC6E-D5C7-417D-A4B4-C2243F48D0E8}" destId="{CEEB18F7-928E-4C71-B705-3FEAD77EE557}" srcOrd="3" destOrd="0" parTransId="{E3B1134B-93C5-4FC5-B0FC-FBDCAF3C7973}" sibTransId="{1893937F-F642-431A-8A6A-299245BF49BC}"/>
    <dgm:cxn modelId="{E6ABDD67-1F56-4425-86A7-8832AB7C1DFF}" type="presOf" srcId="{FA9D9E58-9F55-421E-BE22-AC9139B85A14}" destId="{88F9E013-D56D-4969-868F-61EE2F43E630}" srcOrd="0" destOrd="0" presId="urn:microsoft.com/office/officeart/2005/8/layout/hierarchy2"/>
    <dgm:cxn modelId="{47C5A8F2-0BB1-48CC-BA38-6FCC0C74D54E}" srcId="{EDBEB79F-0463-4B4D-AF9D-E7C6AD24AF59}" destId="{7751B861-B6CA-431D-9F81-7CDACF8C1E8C}" srcOrd="0" destOrd="0" parTransId="{B9E9CB93-6FFC-41C9-A078-1F4D5F81778A}" sibTransId="{BABE2DA2-D53E-4922-95B4-BC5B3B74CD64}"/>
    <dgm:cxn modelId="{144BDEA9-A823-4DA3-BB8E-2CD03AC6FB25}" type="presOf" srcId="{B3D16388-FB6A-42E7-9E76-D3941D1F1C2D}" destId="{26E1ECDF-2999-4278-B595-6F043793681E}" srcOrd="1" destOrd="0" presId="urn:microsoft.com/office/officeart/2005/8/layout/hierarchy2"/>
    <dgm:cxn modelId="{886F7777-D144-4F80-9719-16530DDC0972}" srcId="{B0731AED-4FFF-4345-B406-930F3CBA1201}" destId="{3AC3C54F-DEC2-4061-8234-6CCC863A5035}" srcOrd="0" destOrd="0" parTransId="{E1B34D45-D2A6-4089-88E0-FF812995900D}" sibTransId="{BFE9921C-1E6D-4FD9-B38C-F47D9A5160F8}"/>
    <dgm:cxn modelId="{F77FB92A-E71A-4472-8842-D629B4695830}" type="presOf" srcId="{4991DD3A-5CA4-4DBE-A96C-B33718262EC0}" destId="{E1D61397-E6CD-47D5-9729-F8443E4DC5A8}" srcOrd="0" destOrd="0" presId="urn:microsoft.com/office/officeart/2005/8/layout/hierarchy2"/>
    <dgm:cxn modelId="{EBA5D8D5-F46D-4D53-945A-4A009CEA0B64}" type="presOf" srcId="{D33E4BAB-CDA1-499F-91FF-46B98A536BFA}" destId="{94F7B792-D25F-4FDB-BED8-C20518C25368}" srcOrd="1" destOrd="0" presId="urn:microsoft.com/office/officeart/2005/8/layout/hierarchy2"/>
    <dgm:cxn modelId="{BE58CE2F-8D57-415D-89B0-FDE5984DB28A}" type="presOf" srcId="{7229BD25-5B28-436A-A753-177F2CA95D1A}" destId="{E43D84EA-A217-4434-AE5F-31940824777D}" srcOrd="0" destOrd="0" presId="urn:microsoft.com/office/officeart/2005/8/layout/hierarchy2"/>
    <dgm:cxn modelId="{04A87262-7FCC-49CA-B3CA-9E8AA59EED8E}" srcId="{7131922A-3A78-4122-95CF-77AB06B7A719}" destId="{8D5B3176-EC6C-471C-8075-9570C4F03DDF}" srcOrd="0" destOrd="0" parTransId="{DAE32A85-1CB8-46E6-B396-A686697269D8}" sibTransId="{7A1393D8-0ED2-4908-AE3C-A73E031210C5}"/>
    <dgm:cxn modelId="{5B9D0272-3C97-4CBA-8BBF-0F369204E052}" type="presOf" srcId="{FDEBAEE5-25A4-4A5A-A001-9D3D5340DD27}" destId="{317B606A-2234-4F57-A3BE-EA99C44467C2}" srcOrd="0" destOrd="0" presId="urn:microsoft.com/office/officeart/2005/8/layout/hierarchy2"/>
    <dgm:cxn modelId="{CE868CD3-FE4C-40B2-8741-4077A18BD464}" type="presOf" srcId="{B0731AED-4FFF-4345-B406-930F3CBA1201}" destId="{59F41A99-0121-4FD8-BF52-E56BF4C5B262}" srcOrd="0" destOrd="0" presId="urn:microsoft.com/office/officeart/2005/8/layout/hierarchy2"/>
    <dgm:cxn modelId="{2A6C7274-7129-4ACD-9AB5-276FCC76118E}" srcId="{55B54DDE-DBC9-4394-908A-6B3D70366209}" destId="{CA7B98E0-09BE-44F0-BA3B-D244E86E8C67}" srcOrd="4" destOrd="0" parTransId="{5C31083E-E3AE-473C-8D30-101E70774639}" sibTransId="{9D075712-BF1F-4CC9-8E92-517D0819CB52}"/>
    <dgm:cxn modelId="{6E964330-E539-47AB-A099-25DC5C25E598}" type="presOf" srcId="{E1B34D45-D2A6-4089-88E0-FF812995900D}" destId="{6DF6FA60-3A95-4D98-9F28-591B93C3C0A3}" srcOrd="1" destOrd="0" presId="urn:microsoft.com/office/officeart/2005/8/layout/hierarchy2"/>
    <dgm:cxn modelId="{70E1174B-F74F-4D86-9063-A347C4181AC8}" type="presOf" srcId="{CEEB18F7-928E-4C71-B705-3FEAD77EE557}" destId="{60F95CBF-6C42-4210-9BCA-ADD69AB69C76}" srcOrd="0" destOrd="0" presId="urn:microsoft.com/office/officeart/2005/8/layout/hierarchy2"/>
    <dgm:cxn modelId="{4CE3C67C-43AF-4A0B-95DB-A004609730AA}" type="presOf" srcId="{7751B861-B6CA-431D-9F81-7CDACF8C1E8C}" destId="{127DABA1-31EA-4A64-8852-01DF71617DD5}" srcOrd="0" destOrd="0" presId="urn:microsoft.com/office/officeart/2005/8/layout/hierarchy2"/>
    <dgm:cxn modelId="{735E8571-F1B4-452F-9A60-54086607CB74}" type="presOf" srcId="{7358C2E6-03F9-48AC-AE6E-3E0C10D544DC}" destId="{4FD4090E-0E8C-4C6C-A117-14A2D79A8F86}" srcOrd="1" destOrd="0" presId="urn:microsoft.com/office/officeart/2005/8/layout/hierarchy2"/>
    <dgm:cxn modelId="{81EE8FD7-91F9-404A-AA5C-49CBE32FA4D4}" type="presOf" srcId="{534A8C71-408B-46F5-892B-CC5B10BF0CDB}" destId="{E0B9141F-6162-459A-A7EA-E19675F02E4A}" srcOrd="0" destOrd="0" presId="urn:microsoft.com/office/officeart/2005/8/layout/hierarchy2"/>
    <dgm:cxn modelId="{AF776324-D40D-4E86-8AEB-5A7998FD2CC9}" type="presOf" srcId="{6679942B-E53A-45E5-9905-D3756FC26C5F}" destId="{C6588D51-2BBD-4934-9184-EDE22BA3EFD6}" srcOrd="0" destOrd="0" presId="urn:microsoft.com/office/officeart/2005/8/layout/hierarchy2"/>
    <dgm:cxn modelId="{13EEF127-871F-4C31-861D-053B8CD255DE}" type="presOf" srcId="{55B54DDE-DBC9-4394-908A-6B3D70366209}" destId="{4B71E850-EE6D-400E-BA88-792D0F835753}" srcOrd="0" destOrd="0" presId="urn:microsoft.com/office/officeart/2005/8/layout/hierarchy2"/>
    <dgm:cxn modelId="{FA0D1ACB-1330-4680-8AAE-3F09F1BCB2B1}" type="presOf" srcId="{21B79C23-1459-405A-B7B3-96A0E5DCA457}" destId="{7EF937E8-C25C-436C-8DC5-A23397E3EE61}" srcOrd="1" destOrd="0" presId="urn:microsoft.com/office/officeart/2005/8/layout/hierarchy2"/>
    <dgm:cxn modelId="{25E6506D-39FE-49CC-B3FF-B71F9005ECEE}" type="presOf" srcId="{7358C2E6-03F9-48AC-AE6E-3E0C10D544DC}" destId="{008D9586-5495-4994-A694-7B51017FB116}" srcOrd="0" destOrd="0" presId="urn:microsoft.com/office/officeart/2005/8/layout/hierarchy2"/>
    <dgm:cxn modelId="{8A036B3D-80A7-4EC7-87DF-928D65F0C3BD}" srcId="{FADBEC12-BFB3-452D-9479-EA1E77416E00}" destId="{EF2AC08E-AC00-4F7F-AFE5-1FECC0795F11}" srcOrd="1" destOrd="0" parTransId="{B0ADD919-B6A1-4245-99B5-7A13814B282F}" sibTransId="{41CD6A99-FB94-42BE-AF11-DBF84F907C12}"/>
    <dgm:cxn modelId="{FC32481A-1BA5-4858-BC57-7873874B7C5B}" type="presOf" srcId="{F35946C3-945D-407B-B468-1EFA23A405BB}" destId="{36FF94D0-4168-4244-9764-C3AFDEBB5AEE}" srcOrd="0" destOrd="0" presId="urn:microsoft.com/office/officeart/2005/8/layout/hierarchy2"/>
    <dgm:cxn modelId="{85F12262-2679-4455-8AAD-913B6CAE927A}" type="presOf" srcId="{A05198DA-31D8-477A-B8C6-606A5E88690A}" destId="{5C341E01-65B5-4470-8DE0-B84C9053AE75}" srcOrd="1" destOrd="0" presId="urn:microsoft.com/office/officeart/2005/8/layout/hierarchy2"/>
    <dgm:cxn modelId="{B1ED44ED-3912-40C0-ABD4-9FDF49D78345}" srcId="{EF2AC08E-AC00-4F7F-AFE5-1FECC0795F11}" destId="{D8CD855E-893E-4A64-B223-24855FF024CB}" srcOrd="1" destOrd="0" parTransId="{534A8C71-408B-46F5-892B-CC5B10BF0CDB}" sibTransId="{4C0F847B-A6C4-4E5C-9031-F0FDABD34957}"/>
    <dgm:cxn modelId="{CD03E021-0BD9-46A6-84B9-F53E39653EEC}" type="presOf" srcId="{011BA245-FF49-4EEF-AC4E-BE0DE5592602}" destId="{025827AA-746D-4F36-8C75-5B6D0D6A7489}" srcOrd="0" destOrd="0" presId="urn:microsoft.com/office/officeart/2005/8/layout/hierarchy2"/>
    <dgm:cxn modelId="{107C9911-F638-4DF6-BB38-C75431BD8686}" type="presOf" srcId="{2D1E38B5-23D7-4A52-86C0-F13FB714B3F3}" destId="{2F278168-0380-4EC1-9409-E510E1A001DC}" srcOrd="1" destOrd="0" presId="urn:microsoft.com/office/officeart/2005/8/layout/hierarchy2"/>
    <dgm:cxn modelId="{91A71EB9-F734-4445-98D8-9936D04A12D0}" srcId="{BFA08DC6-CA0E-48F2-B423-993FA733361B}" destId="{55B54DDE-DBC9-4394-908A-6B3D70366209}" srcOrd="2" destOrd="0" parTransId="{C8A1F826-07E4-4A3C-A729-27C5F2D6085F}" sibTransId="{A3AE7A3D-B494-4360-9B61-24E9821BAF6E}"/>
    <dgm:cxn modelId="{EB2011FF-2AC1-43E0-AB20-F2DB2ADED33E}" type="presOf" srcId="{243AFB2F-9A9A-4D17-B3A7-A09EABB88EE1}" destId="{B062243D-B94E-44AF-A8E5-B5C3814987DA}" srcOrd="0" destOrd="0" presId="urn:microsoft.com/office/officeart/2005/8/layout/hierarchy2"/>
    <dgm:cxn modelId="{54A1B166-F38A-4233-A4C1-F25A17BE5B88}" type="presOf" srcId="{F49C5270-76E9-461C-9AE1-91319EB67078}" destId="{0C66847E-0859-4944-A997-8296F0091DA5}" srcOrd="1" destOrd="0" presId="urn:microsoft.com/office/officeart/2005/8/layout/hierarchy2"/>
    <dgm:cxn modelId="{1F03AA77-56EC-4C41-8A62-95AF12209326}" type="presOf" srcId="{5C31083E-E3AE-473C-8D30-101E70774639}" destId="{F83F659D-72FA-4C8B-B674-65EC8ED2844A}" srcOrd="0" destOrd="0" presId="urn:microsoft.com/office/officeart/2005/8/layout/hierarchy2"/>
    <dgm:cxn modelId="{C0C50376-CC94-4212-8E5E-F6D4429F78CC}" type="presOf" srcId="{A05198DA-31D8-477A-B8C6-606A5E88690A}" destId="{07A0C10F-262C-432B-9769-8BC317FD919C}" srcOrd="0" destOrd="0" presId="urn:microsoft.com/office/officeart/2005/8/layout/hierarchy2"/>
    <dgm:cxn modelId="{770C958D-F0EF-4298-A01A-5980A71E235B}" type="presOf" srcId="{E3B1134B-93C5-4FC5-B0FC-FBDCAF3C7973}" destId="{F0726961-39A3-4666-A470-65D4D0ED679A}" srcOrd="1" destOrd="0" presId="urn:microsoft.com/office/officeart/2005/8/layout/hierarchy2"/>
    <dgm:cxn modelId="{6F178047-C7B8-4835-8641-F05B7D5D7E3D}" type="presOf" srcId="{F27CCA0D-74AF-4531-B252-652668BBBF0D}" destId="{1F306BF4-6A54-4DA8-B81F-826BD90AF27A}" srcOrd="0" destOrd="0" presId="urn:microsoft.com/office/officeart/2005/8/layout/hierarchy2"/>
    <dgm:cxn modelId="{2D2E5188-463B-4C8F-9527-1990C06BB382}" type="presOf" srcId="{29E1C34C-FF74-4BC3-8C0E-08A134367111}" destId="{DDB04949-5144-4699-8142-F28AB7D6B37F}" srcOrd="1" destOrd="0" presId="urn:microsoft.com/office/officeart/2005/8/layout/hierarchy2"/>
    <dgm:cxn modelId="{AB564809-09A3-4447-B570-405A9C892FAB}" type="presOf" srcId="{7131922A-3A78-4122-95CF-77AB06B7A719}" destId="{1493200D-CEF6-4057-8552-8DBCFDE075FB}" srcOrd="0" destOrd="0" presId="urn:microsoft.com/office/officeart/2005/8/layout/hierarchy2"/>
    <dgm:cxn modelId="{ECDCC08D-4359-47B9-966A-8699A93A3DB6}" type="presOf" srcId="{E0512E0D-2A9D-494E-B934-987BB9D62C32}" destId="{C01B8F5F-FFAD-4B39-9A71-6D73326F26F9}" srcOrd="0" destOrd="0" presId="urn:microsoft.com/office/officeart/2005/8/layout/hierarchy2"/>
    <dgm:cxn modelId="{3D812E66-EFF5-498B-85F3-C4FA12D68102}" type="presOf" srcId="{C8A1F826-07E4-4A3C-A729-27C5F2D6085F}" destId="{4EDC27CD-528F-40D3-B6E1-8AA41CDE3929}" srcOrd="0" destOrd="0" presId="urn:microsoft.com/office/officeart/2005/8/layout/hierarchy2"/>
    <dgm:cxn modelId="{8DED45BC-F27A-4240-B445-88AEFE54F112}" type="presParOf" srcId="{E1D61397-E6CD-47D5-9729-F8443E4DC5A8}" destId="{53B3D3D4-9383-4519-9926-35F48AAB4A01}" srcOrd="0" destOrd="0" presId="urn:microsoft.com/office/officeart/2005/8/layout/hierarchy2"/>
    <dgm:cxn modelId="{955F29E0-876D-4A5E-8D79-F6C7FEC6E500}" type="presParOf" srcId="{53B3D3D4-9383-4519-9926-35F48AAB4A01}" destId="{172D9C46-D401-43EC-8E26-54CA0A637D52}" srcOrd="0" destOrd="0" presId="urn:microsoft.com/office/officeart/2005/8/layout/hierarchy2"/>
    <dgm:cxn modelId="{9B1735BA-BF01-464F-B12D-A94B3FAC5A1E}" type="presParOf" srcId="{53B3D3D4-9383-4519-9926-35F48AAB4A01}" destId="{BF5C2ACA-E247-4357-9BD3-07EC66F3C677}" srcOrd="1" destOrd="0" presId="urn:microsoft.com/office/officeart/2005/8/layout/hierarchy2"/>
    <dgm:cxn modelId="{D70077E7-3A4F-43A8-845D-F76754E260AF}" type="presParOf" srcId="{BF5C2ACA-E247-4357-9BD3-07EC66F3C677}" destId="{4915144F-B4FF-4594-958F-2D0555DFDEDB}" srcOrd="0" destOrd="0" presId="urn:microsoft.com/office/officeart/2005/8/layout/hierarchy2"/>
    <dgm:cxn modelId="{55FE50FF-F562-4FB3-A591-4FA83F8A15C1}" type="presParOf" srcId="{4915144F-B4FF-4594-958F-2D0555DFDEDB}" destId="{56DDBE0A-3851-4444-8224-E57881939E5B}" srcOrd="0" destOrd="0" presId="urn:microsoft.com/office/officeart/2005/8/layout/hierarchy2"/>
    <dgm:cxn modelId="{4B09CAA2-9C86-435B-9F0F-D2C796FC6177}" type="presParOf" srcId="{BF5C2ACA-E247-4357-9BD3-07EC66F3C677}" destId="{B3F0F58D-1558-49E9-847A-932DEBBA35AB}" srcOrd="1" destOrd="0" presId="urn:microsoft.com/office/officeart/2005/8/layout/hierarchy2"/>
    <dgm:cxn modelId="{D02EF9DA-9A75-44B6-B122-0C1AB329DF9C}" type="presParOf" srcId="{B3F0F58D-1558-49E9-847A-932DEBBA35AB}" destId="{CD328BAC-385B-4D9F-B5D1-B598DF456F2A}" srcOrd="0" destOrd="0" presId="urn:microsoft.com/office/officeart/2005/8/layout/hierarchy2"/>
    <dgm:cxn modelId="{0FCC65BD-53CD-432F-9941-F09A0326D53C}" type="presParOf" srcId="{B3F0F58D-1558-49E9-847A-932DEBBA35AB}" destId="{80398E49-53C1-424B-8E42-28DDDA879D7A}" srcOrd="1" destOrd="0" presId="urn:microsoft.com/office/officeart/2005/8/layout/hierarchy2"/>
    <dgm:cxn modelId="{A8AD89AE-3A06-43B4-BB06-21E3E6179481}" type="presParOf" srcId="{80398E49-53C1-424B-8E42-28DDDA879D7A}" destId="{99101F73-EED5-44EF-AA01-1FED8C5271D4}" srcOrd="0" destOrd="0" presId="urn:microsoft.com/office/officeart/2005/8/layout/hierarchy2"/>
    <dgm:cxn modelId="{D0F4AB63-CF46-4C10-BF61-FD671CAAB560}" type="presParOf" srcId="{99101F73-EED5-44EF-AA01-1FED8C5271D4}" destId="{DDB04949-5144-4699-8142-F28AB7D6B37F}" srcOrd="0" destOrd="0" presId="urn:microsoft.com/office/officeart/2005/8/layout/hierarchy2"/>
    <dgm:cxn modelId="{985EF824-2D92-461B-9425-F4B273D898DC}" type="presParOf" srcId="{80398E49-53C1-424B-8E42-28DDDA879D7A}" destId="{62614F25-F5F3-4454-AF65-B1AF0559F87C}" srcOrd="1" destOrd="0" presId="urn:microsoft.com/office/officeart/2005/8/layout/hierarchy2"/>
    <dgm:cxn modelId="{CAE038C0-B6A7-4CDB-A141-53FFCD34E044}" type="presParOf" srcId="{62614F25-F5F3-4454-AF65-B1AF0559F87C}" destId="{4E2F199B-C1DE-48E7-B53C-50C6D0B52CF2}" srcOrd="0" destOrd="0" presId="urn:microsoft.com/office/officeart/2005/8/layout/hierarchy2"/>
    <dgm:cxn modelId="{20B88647-EA12-4AB4-918E-ED43B206F193}" type="presParOf" srcId="{62614F25-F5F3-4454-AF65-B1AF0559F87C}" destId="{2060EF87-EBC1-440E-9C44-E65C3323C739}" srcOrd="1" destOrd="0" presId="urn:microsoft.com/office/officeart/2005/8/layout/hierarchy2"/>
    <dgm:cxn modelId="{04593DCF-0F66-4B7E-922A-FCB860E296C2}" type="presParOf" srcId="{2060EF87-EBC1-440E-9C44-E65C3323C739}" destId="{07A0C10F-262C-432B-9769-8BC317FD919C}" srcOrd="0" destOrd="0" presId="urn:microsoft.com/office/officeart/2005/8/layout/hierarchy2"/>
    <dgm:cxn modelId="{571CBA33-4947-4B77-B01B-6D326BF19664}" type="presParOf" srcId="{07A0C10F-262C-432B-9769-8BC317FD919C}" destId="{5C341E01-65B5-4470-8DE0-B84C9053AE75}" srcOrd="0" destOrd="0" presId="urn:microsoft.com/office/officeart/2005/8/layout/hierarchy2"/>
    <dgm:cxn modelId="{42AF7D4D-8DAD-49C9-BC8A-AF758914148D}" type="presParOf" srcId="{2060EF87-EBC1-440E-9C44-E65C3323C739}" destId="{0A88CE7E-F25A-42D7-9FDB-9D38A2360EDF}" srcOrd="1" destOrd="0" presId="urn:microsoft.com/office/officeart/2005/8/layout/hierarchy2"/>
    <dgm:cxn modelId="{25DE813F-B597-40C4-903F-43AB790FE663}" type="presParOf" srcId="{0A88CE7E-F25A-42D7-9FDB-9D38A2360EDF}" destId="{FA82EE3C-9730-4644-A236-E17816C4EC1D}" srcOrd="0" destOrd="0" presId="urn:microsoft.com/office/officeart/2005/8/layout/hierarchy2"/>
    <dgm:cxn modelId="{A22111F5-3CCA-4538-9137-D343DF6F328C}" type="presParOf" srcId="{0A88CE7E-F25A-42D7-9FDB-9D38A2360EDF}" destId="{207CB980-8324-4163-A4EA-79150EC1AA1E}" srcOrd="1" destOrd="0" presId="urn:microsoft.com/office/officeart/2005/8/layout/hierarchy2"/>
    <dgm:cxn modelId="{02E35CF4-76D2-4472-BFC5-B70996F17083}" type="presParOf" srcId="{207CB980-8324-4163-A4EA-79150EC1AA1E}" destId="{C6588D51-2BBD-4934-9184-EDE22BA3EFD6}" srcOrd="0" destOrd="0" presId="urn:microsoft.com/office/officeart/2005/8/layout/hierarchy2"/>
    <dgm:cxn modelId="{3B3D3886-1F1B-437B-B6BB-981551F1E322}" type="presParOf" srcId="{C6588D51-2BBD-4934-9184-EDE22BA3EFD6}" destId="{83A60A8F-549F-4F22-9DE4-3267428CED78}" srcOrd="0" destOrd="0" presId="urn:microsoft.com/office/officeart/2005/8/layout/hierarchy2"/>
    <dgm:cxn modelId="{706A3A19-A6DF-4E70-9F51-E0BD0B25E9CC}" type="presParOf" srcId="{207CB980-8324-4163-A4EA-79150EC1AA1E}" destId="{9C03DC72-B74F-42EC-AEEF-6692EE43BE6E}" srcOrd="1" destOrd="0" presId="urn:microsoft.com/office/officeart/2005/8/layout/hierarchy2"/>
    <dgm:cxn modelId="{9BDE0784-7736-4692-A6FE-86F3A9EAA212}" type="presParOf" srcId="{9C03DC72-B74F-42EC-AEEF-6692EE43BE6E}" destId="{1F306BF4-6A54-4DA8-B81F-826BD90AF27A}" srcOrd="0" destOrd="0" presId="urn:microsoft.com/office/officeart/2005/8/layout/hierarchy2"/>
    <dgm:cxn modelId="{90FA6AF9-1F48-4EEF-8B2C-7E084A27AF48}" type="presParOf" srcId="{9C03DC72-B74F-42EC-AEEF-6692EE43BE6E}" destId="{97B26703-1302-4944-BE06-9B749D3FE632}" srcOrd="1" destOrd="0" presId="urn:microsoft.com/office/officeart/2005/8/layout/hierarchy2"/>
    <dgm:cxn modelId="{2F0976B2-455B-42EF-B655-F902734518B5}" type="presParOf" srcId="{207CB980-8324-4163-A4EA-79150EC1AA1E}" destId="{DB9D01CF-03DC-432D-9131-9197ED779960}" srcOrd="2" destOrd="0" presId="urn:microsoft.com/office/officeart/2005/8/layout/hierarchy2"/>
    <dgm:cxn modelId="{0598A68E-3F9F-4900-8273-0E0DCCFEF6F0}" type="presParOf" srcId="{DB9D01CF-03DC-432D-9131-9197ED779960}" destId="{2F278168-0380-4EC1-9409-E510E1A001DC}" srcOrd="0" destOrd="0" presId="urn:microsoft.com/office/officeart/2005/8/layout/hierarchy2"/>
    <dgm:cxn modelId="{DBAB9E0C-8C3A-4F44-866D-265D6F83E898}" type="presParOf" srcId="{207CB980-8324-4163-A4EA-79150EC1AA1E}" destId="{6B71D914-03EF-4101-8A93-7C038AF9A6FC}" srcOrd="3" destOrd="0" presId="urn:microsoft.com/office/officeart/2005/8/layout/hierarchy2"/>
    <dgm:cxn modelId="{B2255306-126F-4096-AC50-5147CFB9F5E9}" type="presParOf" srcId="{6B71D914-03EF-4101-8A93-7C038AF9A6FC}" destId="{C01B8F5F-FFAD-4B39-9A71-6D73326F26F9}" srcOrd="0" destOrd="0" presId="urn:microsoft.com/office/officeart/2005/8/layout/hierarchy2"/>
    <dgm:cxn modelId="{BF1BF002-6E8F-4ADF-AB29-331328BA5B3D}" type="presParOf" srcId="{6B71D914-03EF-4101-8A93-7C038AF9A6FC}" destId="{128675A7-FBEC-418D-8F07-43990EFFB8EB}" srcOrd="1" destOrd="0" presId="urn:microsoft.com/office/officeart/2005/8/layout/hierarchy2"/>
    <dgm:cxn modelId="{590CAE83-68FD-4EE3-909F-693700AFD3BB}" type="presParOf" srcId="{207CB980-8324-4163-A4EA-79150EC1AA1E}" destId="{317B606A-2234-4F57-A3BE-EA99C44467C2}" srcOrd="4" destOrd="0" presId="urn:microsoft.com/office/officeart/2005/8/layout/hierarchy2"/>
    <dgm:cxn modelId="{919FADD2-9FE2-4521-BA31-37C781D9F99C}" type="presParOf" srcId="{317B606A-2234-4F57-A3BE-EA99C44467C2}" destId="{CFD731CC-45E5-45CC-AFC0-31C541438E05}" srcOrd="0" destOrd="0" presId="urn:microsoft.com/office/officeart/2005/8/layout/hierarchy2"/>
    <dgm:cxn modelId="{42C7DA0D-C07A-4284-9271-8327AA554F5E}" type="presParOf" srcId="{207CB980-8324-4163-A4EA-79150EC1AA1E}" destId="{3F779E12-B087-4AFB-8D90-048A566F5077}" srcOrd="5" destOrd="0" presId="urn:microsoft.com/office/officeart/2005/8/layout/hierarchy2"/>
    <dgm:cxn modelId="{E0A02A21-D372-4212-98FB-3311867887DB}" type="presParOf" srcId="{3F779E12-B087-4AFB-8D90-048A566F5077}" destId="{D40B4129-E8D8-4177-A353-DBB2735908C5}" srcOrd="0" destOrd="0" presId="urn:microsoft.com/office/officeart/2005/8/layout/hierarchy2"/>
    <dgm:cxn modelId="{E4A167E6-7A94-4DDE-8889-1A300768ED5C}" type="presParOf" srcId="{3F779E12-B087-4AFB-8D90-048A566F5077}" destId="{531DCF34-F26B-4D0E-A5E7-4E7A2740145A}" srcOrd="1" destOrd="0" presId="urn:microsoft.com/office/officeart/2005/8/layout/hierarchy2"/>
    <dgm:cxn modelId="{5588331C-E955-43F6-BC8B-4280524B347D}" type="presParOf" srcId="{207CB980-8324-4163-A4EA-79150EC1AA1E}" destId="{904C71C6-AE50-4468-9654-76A025E7ECF1}" srcOrd="6" destOrd="0" presId="urn:microsoft.com/office/officeart/2005/8/layout/hierarchy2"/>
    <dgm:cxn modelId="{37D2E146-592C-47FC-AD35-AD1D0E06B5F6}" type="presParOf" srcId="{904C71C6-AE50-4468-9654-76A025E7ECF1}" destId="{F0726961-39A3-4666-A470-65D4D0ED679A}" srcOrd="0" destOrd="0" presId="urn:microsoft.com/office/officeart/2005/8/layout/hierarchy2"/>
    <dgm:cxn modelId="{7A5884D4-3379-4B24-803F-F5AC176802D6}" type="presParOf" srcId="{207CB980-8324-4163-A4EA-79150EC1AA1E}" destId="{5F0580BA-0E52-4071-97AC-5D40E24472B9}" srcOrd="7" destOrd="0" presId="urn:microsoft.com/office/officeart/2005/8/layout/hierarchy2"/>
    <dgm:cxn modelId="{AE49F0F9-B0F9-4A8F-97CB-9099AA630145}" type="presParOf" srcId="{5F0580BA-0E52-4071-97AC-5D40E24472B9}" destId="{60F95CBF-6C42-4210-9BCA-ADD69AB69C76}" srcOrd="0" destOrd="0" presId="urn:microsoft.com/office/officeart/2005/8/layout/hierarchy2"/>
    <dgm:cxn modelId="{43B79FA2-ECD1-4C61-8CFA-0853F309DA23}" type="presParOf" srcId="{5F0580BA-0E52-4071-97AC-5D40E24472B9}" destId="{1088B607-296A-4CE9-9E5B-57BCF20A22ED}" srcOrd="1" destOrd="0" presId="urn:microsoft.com/office/officeart/2005/8/layout/hierarchy2"/>
    <dgm:cxn modelId="{1D52B920-1328-4379-8DCA-E7267E0AF3FD}" type="presParOf" srcId="{2060EF87-EBC1-440E-9C44-E65C3323C739}" destId="{5C00F17A-2344-449A-84A9-BC267FFFA33B}" srcOrd="2" destOrd="0" presId="urn:microsoft.com/office/officeart/2005/8/layout/hierarchy2"/>
    <dgm:cxn modelId="{7329784B-8E68-4FF8-B6E2-B160C04CBF26}" type="presParOf" srcId="{5C00F17A-2344-449A-84A9-BC267FFFA33B}" destId="{7EF937E8-C25C-436C-8DC5-A23397E3EE61}" srcOrd="0" destOrd="0" presId="urn:microsoft.com/office/officeart/2005/8/layout/hierarchy2"/>
    <dgm:cxn modelId="{38072EE9-D81F-4E86-969A-1620C42AD5BD}" type="presParOf" srcId="{2060EF87-EBC1-440E-9C44-E65C3323C739}" destId="{B04254E5-55A0-421A-BD44-FD4456F5D9DE}" srcOrd="3" destOrd="0" presId="urn:microsoft.com/office/officeart/2005/8/layout/hierarchy2"/>
    <dgm:cxn modelId="{F6215628-BF1B-4620-B412-A42059E1FA83}" type="presParOf" srcId="{B04254E5-55A0-421A-BD44-FD4456F5D9DE}" destId="{88F9E013-D56D-4969-868F-61EE2F43E630}" srcOrd="0" destOrd="0" presId="urn:microsoft.com/office/officeart/2005/8/layout/hierarchy2"/>
    <dgm:cxn modelId="{7245BEF5-1079-41DB-9E62-9633A2425D27}" type="presParOf" srcId="{B04254E5-55A0-421A-BD44-FD4456F5D9DE}" destId="{8A09C5F2-5A48-46F6-BA2C-4111BAEBD18B}" srcOrd="1" destOrd="0" presId="urn:microsoft.com/office/officeart/2005/8/layout/hierarchy2"/>
    <dgm:cxn modelId="{893CFFD2-3817-4F02-80FA-3A18FD5D4887}" type="presParOf" srcId="{2060EF87-EBC1-440E-9C44-E65C3323C739}" destId="{4EDC27CD-528F-40D3-B6E1-8AA41CDE3929}" srcOrd="4" destOrd="0" presId="urn:microsoft.com/office/officeart/2005/8/layout/hierarchy2"/>
    <dgm:cxn modelId="{F8C46622-3730-48F4-87F3-CC2A03441AE0}" type="presParOf" srcId="{4EDC27CD-528F-40D3-B6E1-8AA41CDE3929}" destId="{69261D60-3830-40DE-9E43-E878102E33A8}" srcOrd="0" destOrd="0" presId="urn:microsoft.com/office/officeart/2005/8/layout/hierarchy2"/>
    <dgm:cxn modelId="{ED134BE9-09C9-4C3A-895C-9EB0F667A13B}" type="presParOf" srcId="{2060EF87-EBC1-440E-9C44-E65C3323C739}" destId="{92081BB7-31B1-43AF-B4F5-AC458245C7A7}" srcOrd="5" destOrd="0" presId="urn:microsoft.com/office/officeart/2005/8/layout/hierarchy2"/>
    <dgm:cxn modelId="{4EB68A68-CFD5-4CBF-8224-02A3E5811B2D}" type="presParOf" srcId="{92081BB7-31B1-43AF-B4F5-AC458245C7A7}" destId="{4B71E850-EE6D-400E-BA88-792D0F835753}" srcOrd="0" destOrd="0" presId="urn:microsoft.com/office/officeart/2005/8/layout/hierarchy2"/>
    <dgm:cxn modelId="{96683A9E-220C-46E8-8066-208109CB8A40}" type="presParOf" srcId="{92081BB7-31B1-43AF-B4F5-AC458245C7A7}" destId="{84C98054-E3F2-414E-A959-EFF121492982}" srcOrd="1" destOrd="0" presId="urn:microsoft.com/office/officeart/2005/8/layout/hierarchy2"/>
    <dgm:cxn modelId="{4EC3F001-7936-4A69-AB30-FA064D252475}" type="presParOf" srcId="{84C98054-E3F2-414E-A959-EFF121492982}" destId="{24FF3A08-400E-4AD6-AB98-6266BF49B156}" srcOrd="0" destOrd="0" presId="urn:microsoft.com/office/officeart/2005/8/layout/hierarchy2"/>
    <dgm:cxn modelId="{55BBB8F8-6C3D-46BA-AD27-B9A51B79BF0F}" type="presParOf" srcId="{24FF3A08-400E-4AD6-AB98-6266BF49B156}" destId="{FE0CA33E-3152-485F-8B3C-032C4478215D}" srcOrd="0" destOrd="0" presId="urn:microsoft.com/office/officeart/2005/8/layout/hierarchy2"/>
    <dgm:cxn modelId="{8F709559-9F16-4FC9-AF02-7A2F1D20870D}" type="presParOf" srcId="{84C98054-E3F2-414E-A959-EFF121492982}" destId="{52F67496-A4F8-4297-8396-0C8A1462B748}" srcOrd="1" destOrd="0" presId="urn:microsoft.com/office/officeart/2005/8/layout/hierarchy2"/>
    <dgm:cxn modelId="{A034D394-44CA-41E4-9D88-13E9BB0E5FB9}" type="presParOf" srcId="{52F67496-A4F8-4297-8396-0C8A1462B748}" destId="{E43D84EA-A217-4434-AE5F-31940824777D}" srcOrd="0" destOrd="0" presId="urn:microsoft.com/office/officeart/2005/8/layout/hierarchy2"/>
    <dgm:cxn modelId="{F64D1387-0CC6-4A24-8CAF-2957BA7D20BD}" type="presParOf" srcId="{52F67496-A4F8-4297-8396-0C8A1462B748}" destId="{C1126EDA-D1DE-4DCC-A3DF-0AE331FE9994}" srcOrd="1" destOrd="0" presId="urn:microsoft.com/office/officeart/2005/8/layout/hierarchy2"/>
    <dgm:cxn modelId="{473BE2D1-E8ED-41E2-B84A-1DA9C28C425A}" type="presParOf" srcId="{84C98054-E3F2-414E-A959-EFF121492982}" destId="{9BF500ED-6021-4CF6-8A07-130BD6FF7061}" srcOrd="2" destOrd="0" presId="urn:microsoft.com/office/officeart/2005/8/layout/hierarchy2"/>
    <dgm:cxn modelId="{8DB31584-B246-41A2-A515-7C018C9D326B}" type="presParOf" srcId="{9BF500ED-6021-4CF6-8A07-130BD6FF7061}" destId="{60055830-4916-4237-81F7-E6D8844AE696}" srcOrd="0" destOrd="0" presId="urn:microsoft.com/office/officeart/2005/8/layout/hierarchy2"/>
    <dgm:cxn modelId="{40A41D14-3606-4390-B73B-02AFE60E2E3D}" type="presParOf" srcId="{84C98054-E3F2-414E-A959-EFF121492982}" destId="{9C1B4FCA-2F22-4478-84DF-BE73925316A3}" srcOrd="3" destOrd="0" presId="urn:microsoft.com/office/officeart/2005/8/layout/hierarchy2"/>
    <dgm:cxn modelId="{2C4D8289-9986-4096-883F-3843440DE90B}" type="presParOf" srcId="{9C1B4FCA-2F22-4478-84DF-BE73925316A3}" destId="{62A7E1CE-8397-4F7E-9840-E830E97CF4A6}" srcOrd="0" destOrd="0" presId="urn:microsoft.com/office/officeart/2005/8/layout/hierarchy2"/>
    <dgm:cxn modelId="{E517D7E5-1CEA-4820-8EE5-BD38E62C23F4}" type="presParOf" srcId="{9C1B4FCA-2F22-4478-84DF-BE73925316A3}" destId="{F17F5B98-B408-45AE-9175-82E6E8840DEF}" srcOrd="1" destOrd="0" presId="urn:microsoft.com/office/officeart/2005/8/layout/hierarchy2"/>
    <dgm:cxn modelId="{8DDA75CA-4042-4D0C-9D86-1EB17A62DEE2}" type="presParOf" srcId="{84C98054-E3F2-414E-A959-EFF121492982}" destId="{D98155BB-1381-498B-A2C2-24EBB7D39CE2}" srcOrd="4" destOrd="0" presId="urn:microsoft.com/office/officeart/2005/8/layout/hierarchy2"/>
    <dgm:cxn modelId="{57D8E045-779F-4D2B-967C-23CB273A9982}" type="presParOf" srcId="{D98155BB-1381-498B-A2C2-24EBB7D39CE2}" destId="{61A020D0-8E9C-4871-BDAA-90760C6A1C44}" srcOrd="0" destOrd="0" presId="urn:microsoft.com/office/officeart/2005/8/layout/hierarchy2"/>
    <dgm:cxn modelId="{88A98304-602E-4FF2-BD9B-136E8F5D5EFB}" type="presParOf" srcId="{84C98054-E3F2-414E-A959-EFF121492982}" destId="{48EEC671-3CF4-4A2C-98D8-F9E234E99A73}" srcOrd="5" destOrd="0" presId="urn:microsoft.com/office/officeart/2005/8/layout/hierarchy2"/>
    <dgm:cxn modelId="{0ED1CFDF-98A8-43B1-A719-0FB8D11170B8}" type="presParOf" srcId="{48EEC671-3CF4-4A2C-98D8-F9E234E99A73}" destId="{36FF94D0-4168-4244-9764-C3AFDEBB5AEE}" srcOrd="0" destOrd="0" presId="urn:microsoft.com/office/officeart/2005/8/layout/hierarchy2"/>
    <dgm:cxn modelId="{47F351C8-C95E-47A7-9624-F9803CFF4FF2}" type="presParOf" srcId="{48EEC671-3CF4-4A2C-98D8-F9E234E99A73}" destId="{83F556C6-AA80-4CB4-BF73-BE4A6FBAC258}" srcOrd="1" destOrd="0" presId="urn:microsoft.com/office/officeart/2005/8/layout/hierarchy2"/>
    <dgm:cxn modelId="{051A4C40-4AD4-4273-8C44-28A056C68998}" type="presParOf" srcId="{84C98054-E3F2-414E-A959-EFF121492982}" destId="{8D6EAD40-59B2-4DA9-A810-ACAB8DDE3687}" srcOrd="6" destOrd="0" presId="urn:microsoft.com/office/officeart/2005/8/layout/hierarchy2"/>
    <dgm:cxn modelId="{98600E70-A26D-4F01-9447-F273DB6AAEFC}" type="presParOf" srcId="{8D6EAD40-59B2-4DA9-A810-ACAB8DDE3687}" destId="{94F7B792-D25F-4FDB-BED8-C20518C25368}" srcOrd="0" destOrd="0" presId="urn:microsoft.com/office/officeart/2005/8/layout/hierarchy2"/>
    <dgm:cxn modelId="{9A0A9CFD-5E16-41D3-88BC-74F46B36DE1F}" type="presParOf" srcId="{84C98054-E3F2-414E-A959-EFF121492982}" destId="{311B4DCB-10C8-48D0-8131-4E05CD18DC36}" srcOrd="7" destOrd="0" presId="urn:microsoft.com/office/officeart/2005/8/layout/hierarchy2"/>
    <dgm:cxn modelId="{BD620C91-9287-4F8A-B694-60DDB5853F09}" type="presParOf" srcId="{311B4DCB-10C8-48D0-8131-4E05CD18DC36}" destId="{025827AA-746D-4F36-8C75-5B6D0D6A7489}" srcOrd="0" destOrd="0" presId="urn:microsoft.com/office/officeart/2005/8/layout/hierarchy2"/>
    <dgm:cxn modelId="{75559E7F-0D34-404A-901D-AE602A25EDBB}" type="presParOf" srcId="{311B4DCB-10C8-48D0-8131-4E05CD18DC36}" destId="{872306BD-2A9B-449E-93C6-73B9842427F4}" srcOrd="1" destOrd="0" presId="urn:microsoft.com/office/officeart/2005/8/layout/hierarchy2"/>
    <dgm:cxn modelId="{521DEC46-A033-4724-BC25-4F0DFD3B74EE}" type="presParOf" srcId="{84C98054-E3F2-414E-A959-EFF121492982}" destId="{F83F659D-72FA-4C8B-B674-65EC8ED2844A}" srcOrd="8" destOrd="0" presId="urn:microsoft.com/office/officeart/2005/8/layout/hierarchy2"/>
    <dgm:cxn modelId="{C2D9B7CD-5448-4264-B032-EDE54B8DDAD6}" type="presParOf" srcId="{F83F659D-72FA-4C8B-B674-65EC8ED2844A}" destId="{D1AEA291-9FCB-4097-9A81-FD95CB6B1768}" srcOrd="0" destOrd="0" presId="urn:microsoft.com/office/officeart/2005/8/layout/hierarchy2"/>
    <dgm:cxn modelId="{A68A543E-214F-4653-95F5-A13270B1E982}" type="presParOf" srcId="{84C98054-E3F2-414E-A959-EFF121492982}" destId="{34169E44-8C33-4F0B-9617-A400F501A716}" srcOrd="9" destOrd="0" presId="urn:microsoft.com/office/officeart/2005/8/layout/hierarchy2"/>
    <dgm:cxn modelId="{E5BC4EE2-CF81-40F0-930A-84667301B52B}" type="presParOf" srcId="{34169E44-8C33-4F0B-9617-A400F501A716}" destId="{F7A3CC7A-7D64-4AFC-9F85-0CB83D01CED0}" srcOrd="0" destOrd="0" presId="urn:microsoft.com/office/officeart/2005/8/layout/hierarchy2"/>
    <dgm:cxn modelId="{4EF54709-65E9-4903-B3A4-EF92DEE8A327}" type="presParOf" srcId="{34169E44-8C33-4F0B-9617-A400F501A716}" destId="{AC1518BE-B23D-4F63-A06F-45B8C303B62D}" srcOrd="1" destOrd="0" presId="urn:microsoft.com/office/officeart/2005/8/layout/hierarchy2"/>
    <dgm:cxn modelId="{32970DA3-1792-4EC8-9325-7EA0B8EE8E58}" type="presParOf" srcId="{80398E49-53C1-424B-8E42-28DDDA879D7A}" destId="{70C16F50-6625-438A-9113-2A5D7E953A84}" srcOrd="2" destOrd="0" presId="urn:microsoft.com/office/officeart/2005/8/layout/hierarchy2"/>
    <dgm:cxn modelId="{5F791676-0CE8-47DF-95FE-D4869F0701DE}" type="presParOf" srcId="{70C16F50-6625-438A-9113-2A5D7E953A84}" destId="{65479E0C-A682-4213-8C01-428949063EF8}" srcOrd="0" destOrd="0" presId="urn:microsoft.com/office/officeart/2005/8/layout/hierarchy2"/>
    <dgm:cxn modelId="{215CE05F-CB3B-4AF3-B2B1-FCEF0B99502E}" type="presParOf" srcId="{80398E49-53C1-424B-8E42-28DDDA879D7A}" destId="{ADACD55B-87DD-4404-9B55-08D54D5C5B7E}" srcOrd="3" destOrd="0" presId="urn:microsoft.com/office/officeart/2005/8/layout/hierarchy2"/>
    <dgm:cxn modelId="{E5455F16-3687-48D9-A7DB-57E8F93E4044}" type="presParOf" srcId="{ADACD55B-87DD-4404-9B55-08D54D5C5B7E}" destId="{2BC648B7-DE19-423F-907F-8904789002FE}" srcOrd="0" destOrd="0" presId="urn:microsoft.com/office/officeart/2005/8/layout/hierarchy2"/>
    <dgm:cxn modelId="{033115F5-91BB-4BD1-B6B4-4E498F6AEEAA}" type="presParOf" srcId="{ADACD55B-87DD-4404-9B55-08D54D5C5B7E}" destId="{9F0BD3CC-FFAF-477B-BD47-D0FDB3DCB07E}" srcOrd="1" destOrd="0" presId="urn:microsoft.com/office/officeart/2005/8/layout/hierarchy2"/>
    <dgm:cxn modelId="{32EA1C47-FF92-46C8-89A9-B24102FABE00}" type="presParOf" srcId="{9F0BD3CC-FFAF-477B-BD47-D0FDB3DCB07E}" destId="{0C6AE192-9A0E-4B17-8AE9-4E1985876321}" srcOrd="0" destOrd="0" presId="urn:microsoft.com/office/officeart/2005/8/layout/hierarchy2"/>
    <dgm:cxn modelId="{115CFF82-AE56-4C2B-B435-560AE6D65891}" type="presParOf" srcId="{0C6AE192-9A0E-4B17-8AE9-4E1985876321}" destId="{681CE36B-4446-4AF3-AEAD-F6A7FAF1CADD}" srcOrd="0" destOrd="0" presId="urn:microsoft.com/office/officeart/2005/8/layout/hierarchy2"/>
    <dgm:cxn modelId="{07FF640A-58C8-441B-BC0F-8466CB6E50F5}" type="presParOf" srcId="{9F0BD3CC-FFAF-477B-BD47-D0FDB3DCB07E}" destId="{DB2E3939-5E56-4B74-8C48-09592C2CD820}" srcOrd="1" destOrd="0" presId="urn:microsoft.com/office/officeart/2005/8/layout/hierarchy2"/>
    <dgm:cxn modelId="{E52D1BF6-865A-45CF-A69F-38F7B51D52F8}" type="presParOf" srcId="{DB2E3939-5E56-4B74-8C48-09592C2CD820}" destId="{127DABA1-31EA-4A64-8852-01DF71617DD5}" srcOrd="0" destOrd="0" presId="urn:microsoft.com/office/officeart/2005/8/layout/hierarchy2"/>
    <dgm:cxn modelId="{5B58D5BB-D0C1-464B-AC22-162F2480DBD3}" type="presParOf" srcId="{DB2E3939-5E56-4B74-8C48-09592C2CD820}" destId="{32B15AA0-40B0-4486-BD20-21B433827C10}" srcOrd="1" destOrd="0" presId="urn:microsoft.com/office/officeart/2005/8/layout/hierarchy2"/>
    <dgm:cxn modelId="{EFD8BE62-DC49-4BB2-A958-F5AA08939EA8}" type="presParOf" srcId="{9F0BD3CC-FFAF-477B-BD47-D0FDB3DCB07E}" destId="{3A9EA72A-7AB8-4E44-A66F-B541D7FF39AB}" srcOrd="2" destOrd="0" presId="urn:microsoft.com/office/officeart/2005/8/layout/hierarchy2"/>
    <dgm:cxn modelId="{8404CBA1-E1CA-4D52-9432-2F5A795BDC33}" type="presParOf" srcId="{3A9EA72A-7AB8-4E44-A66F-B541D7FF39AB}" destId="{5DD9CB22-E551-47E7-ADEE-43834882FE98}" srcOrd="0" destOrd="0" presId="urn:microsoft.com/office/officeart/2005/8/layout/hierarchy2"/>
    <dgm:cxn modelId="{B8FAE9A4-19BB-4F99-97A5-8EB720EC18C5}" type="presParOf" srcId="{9F0BD3CC-FFAF-477B-BD47-D0FDB3DCB07E}" destId="{CD3F6F67-97B8-41AE-9C2A-5177D286A59B}" srcOrd="3" destOrd="0" presId="urn:microsoft.com/office/officeart/2005/8/layout/hierarchy2"/>
    <dgm:cxn modelId="{FDEE35C2-057F-47B8-81C8-9E126D4EB454}" type="presParOf" srcId="{CD3F6F67-97B8-41AE-9C2A-5177D286A59B}" destId="{6B411BB0-023B-4866-B838-778A047CFF2B}" srcOrd="0" destOrd="0" presId="urn:microsoft.com/office/officeart/2005/8/layout/hierarchy2"/>
    <dgm:cxn modelId="{54FD53EA-D8BE-44C2-89DC-C91CEF6935B9}" type="presParOf" srcId="{CD3F6F67-97B8-41AE-9C2A-5177D286A59B}" destId="{D62E48BA-E4B5-4C19-BD6E-AF81BE18E919}" srcOrd="1" destOrd="0" presId="urn:microsoft.com/office/officeart/2005/8/layout/hierarchy2"/>
    <dgm:cxn modelId="{9C5007CE-0366-4A19-8503-DF1490E37832}" type="presParOf" srcId="{BF5C2ACA-E247-4357-9BD3-07EC66F3C677}" destId="{456FE129-4563-43A0-B483-95B9848D6CB9}" srcOrd="2" destOrd="0" presId="urn:microsoft.com/office/officeart/2005/8/layout/hierarchy2"/>
    <dgm:cxn modelId="{BFD2D64F-84FD-445C-970A-0EE37AD3D72D}" type="presParOf" srcId="{456FE129-4563-43A0-B483-95B9848D6CB9}" destId="{A360EBE4-8D38-416E-A38B-967E0E61E322}" srcOrd="0" destOrd="0" presId="urn:microsoft.com/office/officeart/2005/8/layout/hierarchy2"/>
    <dgm:cxn modelId="{ED2FFE50-3369-478F-8EE0-D41E1326CC3D}" type="presParOf" srcId="{BF5C2ACA-E247-4357-9BD3-07EC66F3C677}" destId="{3E1C283E-B476-4407-87FF-53053B092054}" srcOrd="3" destOrd="0" presId="urn:microsoft.com/office/officeart/2005/8/layout/hierarchy2"/>
    <dgm:cxn modelId="{A23AAAD9-1BBA-470E-A704-F647ED51AFCD}" type="presParOf" srcId="{3E1C283E-B476-4407-87FF-53053B092054}" destId="{AADE97B2-6A74-4C2F-B4F8-06B52F097C79}" srcOrd="0" destOrd="0" presId="urn:microsoft.com/office/officeart/2005/8/layout/hierarchy2"/>
    <dgm:cxn modelId="{F5251764-A45D-4901-B18A-BCA723C1F609}" type="presParOf" srcId="{3E1C283E-B476-4407-87FF-53053B092054}" destId="{C7A179F4-46CC-4A5E-81B1-9C1A0ADF3B0F}" srcOrd="1" destOrd="0" presId="urn:microsoft.com/office/officeart/2005/8/layout/hierarchy2"/>
    <dgm:cxn modelId="{492DD183-8943-45AF-8F1D-CCC93A05A36F}" type="presParOf" srcId="{C7A179F4-46CC-4A5E-81B1-9C1A0ADF3B0F}" destId="{008D9586-5495-4994-A694-7B51017FB116}" srcOrd="0" destOrd="0" presId="urn:microsoft.com/office/officeart/2005/8/layout/hierarchy2"/>
    <dgm:cxn modelId="{AC46C268-BE66-4F4E-A022-48D24454823A}" type="presParOf" srcId="{008D9586-5495-4994-A694-7B51017FB116}" destId="{4FD4090E-0E8C-4C6C-A117-14A2D79A8F86}" srcOrd="0" destOrd="0" presId="urn:microsoft.com/office/officeart/2005/8/layout/hierarchy2"/>
    <dgm:cxn modelId="{B875AC98-8E4B-46E7-9F19-660C071F992B}" type="presParOf" srcId="{C7A179F4-46CC-4A5E-81B1-9C1A0ADF3B0F}" destId="{92F1CF0B-876B-4010-B97F-0217A939F1FB}" srcOrd="1" destOrd="0" presId="urn:microsoft.com/office/officeart/2005/8/layout/hierarchy2"/>
    <dgm:cxn modelId="{3E2D5B6D-D4B2-4F63-9632-EB6CA6DC8731}" type="presParOf" srcId="{92F1CF0B-876B-4010-B97F-0217A939F1FB}" destId="{23C0C27C-6D89-4FA0-ADF6-739B08CA2905}" srcOrd="0" destOrd="0" presId="urn:microsoft.com/office/officeart/2005/8/layout/hierarchy2"/>
    <dgm:cxn modelId="{EBCFAA6C-D1A7-4CDE-982D-3970CAA2B662}" type="presParOf" srcId="{92F1CF0B-876B-4010-B97F-0217A939F1FB}" destId="{54CAE931-7FC5-44C3-B841-ACE3AE797491}" srcOrd="1" destOrd="0" presId="urn:microsoft.com/office/officeart/2005/8/layout/hierarchy2"/>
    <dgm:cxn modelId="{4D8C19C9-11BB-4972-AC1F-87D629DFC4D3}" type="presParOf" srcId="{C7A179F4-46CC-4A5E-81B1-9C1A0ADF3B0F}" destId="{E0B9141F-6162-459A-A7EA-E19675F02E4A}" srcOrd="2" destOrd="0" presId="urn:microsoft.com/office/officeart/2005/8/layout/hierarchy2"/>
    <dgm:cxn modelId="{CC1D83FF-FF0E-49BE-B94E-88C2776B0E13}" type="presParOf" srcId="{E0B9141F-6162-459A-A7EA-E19675F02E4A}" destId="{5C081A2C-C548-4D78-B2B8-F706704E2156}" srcOrd="0" destOrd="0" presId="urn:microsoft.com/office/officeart/2005/8/layout/hierarchy2"/>
    <dgm:cxn modelId="{0FB3576B-6FB6-4434-8BC8-04E6F88D2D12}" type="presParOf" srcId="{C7A179F4-46CC-4A5E-81B1-9C1A0ADF3B0F}" destId="{40F4863C-D312-4C93-8482-6925883FF85D}" srcOrd="3" destOrd="0" presId="urn:microsoft.com/office/officeart/2005/8/layout/hierarchy2"/>
    <dgm:cxn modelId="{5DF7BD0A-8FD4-4AF1-A55D-BE6CF923501A}" type="presParOf" srcId="{40F4863C-D312-4C93-8482-6925883FF85D}" destId="{D4F3F49B-C599-4F63-B3C3-13B54F265AF4}" srcOrd="0" destOrd="0" presId="urn:microsoft.com/office/officeart/2005/8/layout/hierarchy2"/>
    <dgm:cxn modelId="{E1A3AF88-1D6F-45A7-811C-13BB82A0E080}" type="presParOf" srcId="{40F4863C-D312-4C93-8482-6925883FF85D}" destId="{A2A99F55-F444-46C8-ACE1-4F8657E08C7B}" srcOrd="1" destOrd="0" presId="urn:microsoft.com/office/officeart/2005/8/layout/hierarchy2"/>
    <dgm:cxn modelId="{DCFB53B5-B786-43F2-A03F-F2B8CED5545E}" type="presParOf" srcId="{C7A179F4-46CC-4A5E-81B1-9C1A0ADF3B0F}" destId="{CE61DA68-2B1A-40DE-9D32-9592F0E83A69}" srcOrd="4" destOrd="0" presId="urn:microsoft.com/office/officeart/2005/8/layout/hierarchy2"/>
    <dgm:cxn modelId="{D0AC98D9-DF73-4C4B-A2C7-BB2F4A5AD876}" type="presParOf" srcId="{CE61DA68-2B1A-40DE-9D32-9592F0E83A69}" destId="{EFA991C3-CAB9-40BC-85F0-3FA10F1CB1A7}" srcOrd="0" destOrd="0" presId="urn:microsoft.com/office/officeart/2005/8/layout/hierarchy2"/>
    <dgm:cxn modelId="{E4D50155-C1DA-41E3-8D99-64B4D3C489EB}" type="presParOf" srcId="{C7A179F4-46CC-4A5E-81B1-9C1A0ADF3B0F}" destId="{B0C68F0F-7DDA-4035-A76E-30E5FE06FC26}" srcOrd="5" destOrd="0" presId="urn:microsoft.com/office/officeart/2005/8/layout/hierarchy2"/>
    <dgm:cxn modelId="{DE6F4CD5-7F9F-4011-90BA-E10D6264B187}" type="presParOf" srcId="{B0C68F0F-7DDA-4035-A76E-30E5FE06FC26}" destId="{1493200D-CEF6-4057-8552-8DBCFDE075FB}" srcOrd="0" destOrd="0" presId="urn:microsoft.com/office/officeart/2005/8/layout/hierarchy2"/>
    <dgm:cxn modelId="{AD93DD3C-EB61-444F-8DB9-F5F468A918D1}" type="presParOf" srcId="{B0C68F0F-7DDA-4035-A76E-30E5FE06FC26}" destId="{39B15707-FC9B-433A-8D67-F607A8032F19}" srcOrd="1" destOrd="0" presId="urn:microsoft.com/office/officeart/2005/8/layout/hierarchy2"/>
    <dgm:cxn modelId="{C2F26F84-2997-42D2-81BC-C7856BE06329}" type="presParOf" srcId="{39B15707-FC9B-433A-8D67-F607A8032F19}" destId="{6F010EA1-7763-4C9C-B29D-DB7D5EB1F055}" srcOrd="0" destOrd="0" presId="urn:microsoft.com/office/officeart/2005/8/layout/hierarchy2"/>
    <dgm:cxn modelId="{4AD7483E-9DBE-4FC1-93B2-CA59F2ABA7C7}" type="presParOf" srcId="{6F010EA1-7763-4C9C-B29D-DB7D5EB1F055}" destId="{F31C910F-BA5E-40FB-BCDC-0B41AB5E94E6}" srcOrd="0" destOrd="0" presId="urn:microsoft.com/office/officeart/2005/8/layout/hierarchy2"/>
    <dgm:cxn modelId="{9E74E86A-025F-463B-8ECC-62BEEDD82CAB}" type="presParOf" srcId="{39B15707-FC9B-433A-8D67-F607A8032F19}" destId="{8733AFD9-B621-47EB-8325-E323ABD72CFD}" srcOrd="1" destOrd="0" presId="urn:microsoft.com/office/officeart/2005/8/layout/hierarchy2"/>
    <dgm:cxn modelId="{C77A93C4-D70D-495E-87F3-2D2045980FFB}" type="presParOf" srcId="{8733AFD9-B621-47EB-8325-E323ABD72CFD}" destId="{FEAC797C-1315-47D0-9147-3515318B183D}" srcOrd="0" destOrd="0" presId="urn:microsoft.com/office/officeart/2005/8/layout/hierarchy2"/>
    <dgm:cxn modelId="{AA72DD59-12D7-4E92-9C6A-C8D2C40319AF}" type="presParOf" srcId="{8733AFD9-B621-47EB-8325-E323ABD72CFD}" destId="{1AF04B97-44FE-4DD8-84AB-F746A14DC277}" srcOrd="1" destOrd="0" presId="urn:microsoft.com/office/officeart/2005/8/layout/hierarchy2"/>
    <dgm:cxn modelId="{D22AD44D-B52C-444A-9362-29618CBC49D2}" type="presParOf" srcId="{39B15707-FC9B-433A-8D67-F607A8032F19}" destId="{839614F0-D006-4456-9FFB-C5DF10390300}" srcOrd="2" destOrd="0" presId="urn:microsoft.com/office/officeart/2005/8/layout/hierarchy2"/>
    <dgm:cxn modelId="{95A87DB7-0DA3-4C9F-9903-92E939867B45}" type="presParOf" srcId="{839614F0-D006-4456-9FFB-C5DF10390300}" destId="{26E1ECDF-2999-4278-B595-6F043793681E}" srcOrd="0" destOrd="0" presId="urn:microsoft.com/office/officeart/2005/8/layout/hierarchy2"/>
    <dgm:cxn modelId="{00C3B885-5538-4BFD-9E10-F144E96DF2CE}" type="presParOf" srcId="{39B15707-FC9B-433A-8D67-F607A8032F19}" destId="{4DC3D482-00D1-4B9B-AE6D-65C9AABF52C1}" srcOrd="3" destOrd="0" presId="urn:microsoft.com/office/officeart/2005/8/layout/hierarchy2"/>
    <dgm:cxn modelId="{72BFCBFD-6A30-419D-B695-D4CD5AB4D6E4}" type="presParOf" srcId="{4DC3D482-00D1-4B9B-AE6D-65C9AABF52C1}" destId="{84336C8D-50EF-42E3-B241-48B54DE8F2EB}" srcOrd="0" destOrd="0" presId="urn:microsoft.com/office/officeart/2005/8/layout/hierarchy2"/>
    <dgm:cxn modelId="{E499AEBA-6665-463B-AAE7-B22A820C7E16}" type="presParOf" srcId="{4DC3D482-00D1-4B9B-AE6D-65C9AABF52C1}" destId="{1AD33347-9823-4D11-80C3-45DF9FFA9AF7}" srcOrd="1" destOrd="0" presId="urn:microsoft.com/office/officeart/2005/8/layout/hierarchy2"/>
    <dgm:cxn modelId="{82B2B7C2-60E8-4364-8133-9DC1B70CCB93}" type="presParOf" srcId="{39B15707-FC9B-433A-8D67-F607A8032F19}" destId="{BAA47F5A-A04F-45C0-89CD-DDD0F5F03386}" srcOrd="4" destOrd="0" presId="urn:microsoft.com/office/officeart/2005/8/layout/hierarchy2"/>
    <dgm:cxn modelId="{FF2CD13B-4DE5-42DA-ABDD-C38A045C0D70}" type="presParOf" srcId="{BAA47F5A-A04F-45C0-89CD-DDD0F5F03386}" destId="{0C66847E-0859-4944-A997-8296F0091DA5}" srcOrd="0" destOrd="0" presId="urn:microsoft.com/office/officeart/2005/8/layout/hierarchy2"/>
    <dgm:cxn modelId="{44D71AB2-A77F-4D9C-920C-18DEDC917CF6}" type="presParOf" srcId="{39B15707-FC9B-433A-8D67-F607A8032F19}" destId="{4EFA5AF2-258D-407A-B37D-690D876BC3C0}" srcOrd="5" destOrd="0" presId="urn:microsoft.com/office/officeart/2005/8/layout/hierarchy2"/>
    <dgm:cxn modelId="{B758A206-FA9C-4073-99F0-8EA225C7415E}" type="presParOf" srcId="{4EFA5AF2-258D-407A-B37D-690D876BC3C0}" destId="{79A3140C-A3A6-47A4-B805-BDDDA118C3CC}" srcOrd="0" destOrd="0" presId="urn:microsoft.com/office/officeart/2005/8/layout/hierarchy2"/>
    <dgm:cxn modelId="{F650640B-047B-49C6-8711-D036E20C5665}" type="presParOf" srcId="{4EFA5AF2-258D-407A-B37D-690D876BC3C0}" destId="{6887B757-9955-4B6D-9E28-3778F1F0B19C}" srcOrd="1" destOrd="0" presId="urn:microsoft.com/office/officeart/2005/8/layout/hierarchy2"/>
    <dgm:cxn modelId="{46733B12-8C6C-452E-9818-D35A725A0A4F}" type="presParOf" srcId="{BF5C2ACA-E247-4357-9BD3-07EC66F3C677}" destId="{B062243D-B94E-44AF-A8E5-B5C3814987DA}" srcOrd="4" destOrd="0" presId="urn:microsoft.com/office/officeart/2005/8/layout/hierarchy2"/>
    <dgm:cxn modelId="{59230659-0BFB-466A-B64F-2B8359616550}" type="presParOf" srcId="{B062243D-B94E-44AF-A8E5-B5C3814987DA}" destId="{2E32436F-916F-4069-BDBA-537BF57F7F39}" srcOrd="0" destOrd="0" presId="urn:microsoft.com/office/officeart/2005/8/layout/hierarchy2"/>
    <dgm:cxn modelId="{1B38FB3E-61AF-4B3A-BAE2-DF7CA586DFD6}" type="presParOf" srcId="{BF5C2ACA-E247-4357-9BD3-07EC66F3C677}" destId="{89276242-6525-442F-A155-91F777F55F50}" srcOrd="5" destOrd="0" presId="urn:microsoft.com/office/officeart/2005/8/layout/hierarchy2"/>
    <dgm:cxn modelId="{B9EBE7DF-1687-47A2-B074-F7BC04922B4A}" type="presParOf" srcId="{89276242-6525-442F-A155-91F777F55F50}" destId="{59F41A99-0121-4FD8-BF52-E56BF4C5B262}" srcOrd="0" destOrd="0" presId="urn:microsoft.com/office/officeart/2005/8/layout/hierarchy2"/>
    <dgm:cxn modelId="{3C4F5B20-4300-478B-86EB-6CA6DA144425}" type="presParOf" srcId="{89276242-6525-442F-A155-91F777F55F50}" destId="{5BA51149-D883-404D-A2D9-258B908D371F}" srcOrd="1" destOrd="0" presId="urn:microsoft.com/office/officeart/2005/8/layout/hierarchy2"/>
    <dgm:cxn modelId="{167E8F61-3EBC-41B5-B5AA-BFCF0A6C2C0A}" type="presParOf" srcId="{5BA51149-D883-404D-A2D9-258B908D371F}" destId="{210473E3-15B7-4505-ABEF-128E93354180}" srcOrd="0" destOrd="0" presId="urn:microsoft.com/office/officeart/2005/8/layout/hierarchy2"/>
    <dgm:cxn modelId="{0798E52D-18BB-4104-9297-500489166801}" type="presParOf" srcId="{210473E3-15B7-4505-ABEF-128E93354180}" destId="{6DF6FA60-3A95-4D98-9F28-591B93C3C0A3}" srcOrd="0" destOrd="0" presId="urn:microsoft.com/office/officeart/2005/8/layout/hierarchy2"/>
    <dgm:cxn modelId="{920E5115-04A2-4124-BC65-1D1359E0C750}" type="presParOf" srcId="{5BA51149-D883-404D-A2D9-258B908D371F}" destId="{0AEA9776-BC94-43AB-8657-9D64B50D7805}" srcOrd="1" destOrd="0" presId="urn:microsoft.com/office/officeart/2005/8/layout/hierarchy2"/>
    <dgm:cxn modelId="{B2A37DC0-2E9E-448F-A757-B0A091054545}" type="presParOf" srcId="{0AEA9776-BC94-43AB-8657-9D64B50D7805}" destId="{249BAAD0-F789-42DF-AC3E-0B0E90BC617D}" srcOrd="0" destOrd="0" presId="urn:microsoft.com/office/officeart/2005/8/layout/hierarchy2"/>
    <dgm:cxn modelId="{5AB620F4-5276-40DD-967C-717F349ED7E6}" type="presParOf" srcId="{0AEA9776-BC94-43AB-8657-9D64B50D7805}" destId="{22D407FB-942B-4522-8D90-3DC8BCE6B02F}" srcOrd="1" destOrd="0" presId="urn:microsoft.com/office/officeart/2005/8/layout/hierarchy2"/>
    <dgm:cxn modelId="{011A5ED3-8363-4A74-98AF-3AB0E17F6BB7}" type="presParOf" srcId="{5BA51149-D883-404D-A2D9-258B908D371F}" destId="{76913487-BDDE-4551-8C06-C2F4599D15F4}" srcOrd="2" destOrd="0" presId="urn:microsoft.com/office/officeart/2005/8/layout/hierarchy2"/>
    <dgm:cxn modelId="{6AFDD8F2-867B-4713-BA44-E281B008EA83}" type="presParOf" srcId="{76913487-BDDE-4551-8C06-C2F4599D15F4}" destId="{1B0EB019-91FC-4BB0-9199-6D055CEB017D}" srcOrd="0" destOrd="0" presId="urn:microsoft.com/office/officeart/2005/8/layout/hierarchy2"/>
    <dgm:cxn modelId="{329F92C6-A424-4D41-AB3B-7EC070AB51E2}" type="presParOf" srcId="{5BA51149-D883-404D-A2D9-258B908D371F}" destId="{4D85E293-86A9-4BCA-A9E8-031119CB22F9}" srcOrd="3" destOrd="0" presId="urn:microsoft.com/office/officeart/2005/8/layout/hierarchy2"/>
    <dgm:cxn modelId="{6CBB374A-E8BE-4C20-8A79-FC4D7D2C923D}" type="presParOf" srcId="{4D85E293-86A9-4BCA-A9E8-031119CB22F9}" destId="{DD5D0A21-DBA4-4E35-A986-25B872432E38}" srcOrd="0" destOrd="0" presId="urn:microsoft.com/office/officeart/2005/8/layout/hierarchy2"/>
    <dgm:cxn modelId="{63A9ADC8-4CD8-4450-9FAA-B5CAD9EE8896}" type="presParOf" srcId="{4D85E293-86A9-4BCA-A9E8-031119CB22F9}" destId="{AE2C3565-955E-45F0-A8A6-E3F33EF5770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3445220-6013-4C8F-BD56-9940B42CFFF6}">
      <dgm:prSet phldrT="[Text]"/>
      <dgm:spPr/>
      <dgm:t>
        <a:bodyPr/>
        <a:lstStyle/>
        <a:p>
          <a:r>
            <a:rPr lang="cs-CZ" b="1" dirty="0" smtClean="0"/>
            <a:t>šrouby</a:t>
          </a:r>
          <a:endParaRPr lang="cs-CZ" dirty="0"/>
        </a:p>
      </dgm:t>
    </dgm:pt>
    <dgm:pt modelId="{916CA72F-3576-474C-8FB9-7C2F3A1DF6A9}" type="parTrans" cxnId="{F66F06C6-E7D4-45E4-9ADF-4FEB726FAD79}">
      <dgm:prSet/>
      <dgm:spPr/>
      <dgm:t>
        <a:bodyPr/>
        <a:lstStyle/>
        <a:p>
          <a:endParaRPr lang="cs-CZ"/>
        </a:p>
      </dgm:t>
    </dgm:pt>
    <dgm:pt modelId="{01F77A92-8CA5-4257-A214-4FD0C9C5E597}" type="sibTrans" cxnId="{F66F06C6-E7D4-45E4-9ADF-4FEB726FAD79}">
      <dgm:prSet/>
      <dgm:spPr/>
      <dgm:t>
        <a:bodyPr/>
        <a:lstStyle/>
        <a:p>
          <a:endParaRPr lang="cs-CZ"/>
        </a:p>
      </dgm:t>
    </dgm:pt>
    <dgm:pt modelId="{BFA08DC6-CA0E-48F2-B423-993FA733361B}">
      <dgm:prSet/>
      <dgm:spPr/>
      <dgm:t>
        <a:bodyPr/>
        <a:lstStyle/>
        <a:p>
          <a:r>
            <a:rPr lang="cs-CZ" dirty="0" smtClean="0"/>
            <a:t>spojovací</a:t>
          </a:r>
          <a:endParaRPr lang="cs-CZ" dirty="0"/>
        </a:p>
      </dgm:t>
    </dgm:pt>
    <dgm:pt modelId="{29E1C34C-FF74-4BC3-8C0E-08A134367111}" type="parTrans" cxnId="{A6CB4BFB-9331-4901-851E-29CC2E065AAC}">
      <dgm:prSet/>
      <dgm:spPr/>
      <dgm:t>
        <a:bodyPr/>
        <a:lstStyle/>
        <a:p>
          <a:endParaRPr lang="cs-CZ"/>
        </a:p>
      </dgm:t>
    </dgm:pt>
    <dgm:pt modelId="{CAED92BB-8D13-4FF9-B24A-F40C58A8BB2D}" type="sibTrans" cxnId="{A6CB4BFB-9331-4901-851E-29CC2E065AAC}">
      <dgm:prSet/>
      <dgm:spPr/>
      <dgm:t>
        <a:bodyPr/>
        <a:lstStyle/>
        <a:p>
          <a:endParaRPr lang="cs-CZ"/>
        </a:p>
      </dgm:t>
    </dgm:pt>
    <dgm:pt modelId="{EDBEB79F-0463-4B4D-AF9D-E7C6AD24AF59}">
      <dgm:prSet/>
      <dgm:spPr/>
      <dgm:t>
        <a:bodyPr/>
        <a:lstStyle/>
        <a:p>
          <a:r>
            <a:rPr lang="cs-CZ" dirty="0" smtClean="0"/>
            <a:t>pohybové</a:t>
          </a:r>
          <a:endParaRPr lang="cs-CZ" dirty="0"/>
        </a:p>
      </dgm:t>
    </dgm:pt>
    <dgm:pt modelId="{551E987A-62BD-4CBF-88F5-8C6E326103C5}" type="parTrans" cxnId="{BA78EECA-9F80-42C8-A078-CEB895EC577D}">
      <dgm:prSet/>
      <dgm:spPr/>
      <dgm:t>
        <a:bodyPr/>
        <a:lstStyle/>
        <a:p>
          <a:endParaRPr lang="cs-CZ"/>
        </a:p>
      </dgm:t>
    </dgm:pt>
    <dgm:pt modelId="{69F0EF60-FA05-4639-8F19-8A353D44A6FD}" type="sibTrans" cxnId="{BA78EECA-9F80-42C8-A078-CEB895EC577D}">
      <dgm:prSet/>
      <dgm:spPr/>
      <dgm:t>
        <a:bodyPr/>
        <a:lstStyle/>
        <a:p>
          <a:endParaRPr lang="cs-CZ"/>
        </a:p>
      </dgm:t>
    </dgm:pt>
    <dgm:pt modelId="{7BD1CC6E-D5C7-417D-A4B4-C2243F48D0E8}">
      <dgm:prSet custT="1"/>
      <dgm:spPr/>
      <dgm:t>
        <a:bodyPr/>
        <a:lstStyle/>
        <a:p>
          <a:r>
            <a:rPr lang="cs-CZ" sz="1050" dirty="0" smtClean="0"/>
            <a:t>maticové</a:t>
          </a:r>
          <a:endParaRPr lang="cs-CZ" sz="1050" dirty="0"/>
        </a:p>
      </dgm:t>
    </dgm:pt>
    <dgm:pt modelId="{A05198DA-31D8-477A-B8C6-606A5E88690A}" type="parTrans" cxnId="{F1CBA677-F30E-4364-8DE3-5428DE98933B}">
      <dgm:prSet/>
      <dgm:spPr/>
      <dgm:t>
        <a:bodyPr/>
        <a:lstStyle/>
        <a:p>
          <a:endParaRPr lang="cs-CZ"/>
        </a:p>
      </dgm:t>
    </dgm:pt>
    <dgm:pt modelId="{4666CE7E-A84E-4F0E-9A73-36AACA4CE479}" type="sibTrans" cxnId="{F1CBA677-F30E-4364-8DE3-5428DE98933B}">
      <dgm:prSet/>
      <dgm:spPr/>
      <dgm:t>
        <a:bodyPr/>
        <a:lstStyle/>
        <a:p>
          <a:endParaRPr lang="cs-CZ"/>
        </a:p>
      </dgm:t>
    </dgm:pt>
    <dgm:pt modelId="{FA9D9E58-9F55-421E-BE22-AC9139B85A14}">
      <dgm:prSet custT="1"/>
      <dgm:spPr/>
      <dgm:t>
        <a:bodyPr/>
        <a:lstStyle/>
        <a:p>
          <a:r>
            <a:rPr lang="cs-CZ" sz="1050" dirty="0" smtClean="0"/>
            <a:t>závrtné</a:t>
          </a:r>
          <a:endParaRPr lang="cs-CZ" sz="1050" dirty="0"/>
        </a:p>
      </dgm:t>
    </dgm:pt>
    <dgm:pt modelId="{21B79C23-1459-405A-B7B3-96A0E5DCA457}" type="parTrans" cxnId="{4A8AA2A2-771E-4489-BE7D-E0AD4B81D827}">
      <dgm:prSet/>
      <dgm:spPr/>
      <dgm:t>
        <a:bodyPr/>
        <a:lstStyle/>
        <a:p>
          <a:endParaRPr lang="cs-CZ"/>
        </a:p>
      </dgm:t>
    </dgm:pt>
    <dgm:pt modelId="{5357490F-FE95-4AC5-BCDA-01B1799D790A}" type="sibTrans" cxnId="{4A8AA2A2-771E-4489-BE7D-E0AD4B81D827}">
      <dgm:prSet/>
      <dgm:spPr/>
      <dgm:t>
        <a:bodyPr/>
        <a:lstStyle/>
        <a:p>
          <a:endParaRPr lang="cs-CZ"/>
        </a:p>
      </dgm:t>
    </dgm:pt>
    <dgm:pt modelId="{55B54DDE-DBC9-4394-908A-6B3D70366209}">
      <dgm:prSet custT="1"/>
      <dgm:spPr/>
      <dgm:t>
        <a:bodyPr/>
        <a:lstStyle/>
        <a:p>
          <a:r>
            <a:rPr lang="cs-CZ" sz="1050" dirty="0" smtClean="0"/>
            <a:t>pro zvláštní účely</a:t>
          </a:r>
          <a:endParaRPr lang="cs-CZ" sz="1050" dirty="0"/>
        </a:p>
      </dgm:t>
    </dgm:pt>
    <dgm:pt modelId="{C8A1F826-07E4-4A3C-A729-27C5F2D6085F}" type="parTrans" cxnId="{91A71EB9-F734-4445-98D8-9936D04A12D0}">
      <dgm:prSet/>
      <dgm:spPr/>
      <dgm:t>
        <a:bodyPr/>
        <a:lstStyle/>
        <a:p>
          <a:endParaRPr lang="cs-CZ"/>
        </a:p>
      </dgm:t>
    </dgm:pt>
    <dgm:pt modelId="{A3AE7A3D-B494-4360-9B61-24E9821BAF6E}" type="sibTrans" cxnId="{91A71EB9-F734-4445-98D8-9936D04A12D0}">
      <dgm:prSet/>
      <dgm:spPr/>
      <dgm:t>
        <a:bodyPr/>
        <a:lstStyle/>
        <a:p>
          <a:endParaRPr lang="cs-CZ"/>
        </a:p>
      </dgm:t>
    </dgm:pt>
    <dgm:pt modelId="{F27CCA0D-74AF-4531-B252-652668BBBF0D}">
      <dgm:prSet custT="1"/>
      <dgm:spPr/>
      <dgm:t>
        <a:bodyPr/>
        <a:lstStyle/>
        <a:p>
          <a:r>
            <a:rPr lang="cs-CZ" sz="1050" dirty="0" smtClean="0"/>
            <a:t>Se šestihrannou hlavou</a:t>
          </a:r>
          <a:endParaRPr lang="cs-CZ" sz="1050" dirty="0"/>
        </a:p>
      </dgm:t>
    </dgm:pt>
    <dgm:pt modelId="{6679942B-E53A-45E5-9905-D3756FC26C5F}" type="parTrans" cxnId="{395A9A94-EFCB-4D33-9CED-656EF0A36E52}">
      <dgm:prSet/>
      <dgm:spPr/>
      <dgm:t>
        <a:bodyPr/>
        <a:lstStyle/>
        <a:p>
          <a:endParaRPr lang="cs-CZ"/>
        </a:p>
      </dgm:t>
    </dgm:pt>
    <dgm:pt modelId="{17B77F4B-27D7-479C-B1AC-1B9E5FF961E0}" type="sibTrans" cxnId="{395A9A94-EFCB-4D33-9CED-656EF0A36E52}">
      <dgm:prSet/>
      <dgm:spPr/>
      <dgm:t>
        <a:bodyPr/>
        <a:lstStyle/>
        <a:p>
          <a:endParaRPr lang="cs-CZ"/>
        </a:p>
      </dgm:t>
    </dgm:pt>
    <dgm:pt modelId="{E0512E0D-2A9D-494E-B934-987BB9D62C32}">
      <dgm:prSet custT="1"/>
      <dgm:spPr/>
      <dgm:t>
        <a:bodyPr/>
        <a:lstStyle/>
        <a:p>
          <a:r>
            <a:rPr lang="cs-CZ" sz="1050" dirty="0" smtClean="0"/>
            <a:t>kolíkový</a:t>
          </a:r>
          <a:endParaRPr lang="cs-CZ" sz="1050" dirty="0"/>
        </a:p>
      </dgm:t>
    </dgm:pt>
    <dgm:pt modelId="{2D1E38B5-23D7-4A52-86C0-F13FB714B3F3}" type="parTrans" cxnId="{D0DCA2A1-3584-478F-990B-0B07DB364248}">
      <dgm:prSet/>
      <dgm:spPr/>
      <dgm:t>
        <a:bodyPr/>
        <a:lstStyle/>
        <a:p>
          <a:endParaRPr lang="cs-CZ"/>
        </a:p>
      </dgm:t>
    </dgm:pt>
    <dgm:pt modelId="{7331BFD1-F4F1-419D-B813-3B07061B544E}" type="sibTrans" cxnId="{D0DCA2A1-3584-478F-990B-0B07DB364248}">
      <dgm:prSet/>
      <dgm:spPr/>
      <dgm:t>
        <a:bodyPr/>
        <a:lstStyle/>
        <a:p>
          <a:endParaRPr lang="cs-CZ"/>
        </a:p>
      </dgm:t>
    </dgm:pt>
    <dgm:pt modelId="{EC3F8B3E-0A0F-43BD-B2D4-C85E5C7C69B5}">
      <dgm:prSet custT="1"/>
      <dgm:spPr/>
      <dgm:t>
        <a:bodyPr/>
        <a:lstStyle/>
        <a:p>
          <a:r>
            <a:rPr lang="cs-CZ" sz="1050" dirty="0" smtClean="0"/>
            <a:t>Se čtyřhrannou hlavou</a:t>
          </a:r>
          <a:endParaRPr lang="cs-CZ" sz="1050" dirty="0"/>
        </a:p>
      </dgm:t>
    </dgm:pt>
    <dgm:pt modelId="{FDEBAEE5-25A4-4A5A-A001-9D3D5340DD27}" type="parTrans" cxnId="{F3012421-4A2E-49AF-8888-37CFD8BE2DF7}">
      <dgm:prSet/>
      <dgm:spPr/>
      <dgm:t>
        <a:bodyPr/>
        <a:lstStyle/>
        <a:p>
          <a:endParaRPr lang="cs-CZ"/>
        </a:p>
      </dgm:t>
    </dgm:pt>
    <dgm:pt modelId="{679CC703-BCBE-4943-A5A0-2BA694A356C0}" type="sibTrans" cxnId="{F3012421-4A2E-49AF-8888-37CFD8BE2DF7}">
      <dgm:prSet/>
      <dgm:spPr/>
      <dgm:t>
        <a:bodyPr/>
        <a:lstStyle/>
        <a:p>
          <a:endParaRPr lang="cs-CZ"/>
        </a:p>
      </dgm:t>
    </dgm:pt>
    <dgm:pt modelId="{CEEB18F7-928E-4C71-B705-3FEAD77EE557}">
      <dgm:prSet custT="1"/>
      <dgm:spPr/>
      <dgm:t>
        <a:bodyPr/>
        <a:lstStyle/>
        <a:p>
          <a:r>
            <a:rPr lang="cs-CZ" sz="1050" dirty="0" err="1" smtClean="0"/>
            <a:t>imbus</a:t>
          </a:r>
          <a:endParaRPr lang="cs-CZ" sz="1050" dirty="0"/>
        </a:p>
      </dgm:t>
    </dgm:pt>
    <dgm:pt modelId="{E3B1134B-93C5-4FC5-B0FC-FBDCAF3C7973}" type="parTrans" cxnId="{E3BA4843-29C7-49A3-8858-BDBA0AF95BAC}">
      <dgm:prSet/>
      <dgm:spPr/>
      <dgm:t>
        <a:bodyPr/>
        <a:lstStyle/>
        <a:p>
          <a:endParaRPr lang="cs-CZ"/>
        </a:p>
      </dgm:t>
    </dgm:pt>
    <dgm:pt modelId="{1893937F-F642-431A-8A6A-299245BF49BC}" type="sibTrans" cxnId="{E3BA4843-29C7-49A3-8858-BDBA0AF95BAC}">
      <dgm:prSet/>
      <dgm:spPr/>
      <dgm:t>
        <a:bodyPr/>
        <a:lstStyle/>
        <a:p>
          <a:endParaRPr lang="cs-CZ"/>
        </a:p>
      </dgm:t>
    </dgm:pt>
    <dgm:pt modelId="{7229BD25-5B28-436A-A753-177F2CA95D1A}">
      <dgm:prSet custT="1"/>
      <dgm:spPr/>
      <dgm:t>
        <a:bodyPr/>
        <a:lstStyle/>
        <a:p>
          <a:r>
            <a:rPr lang="cs-CZ" sz="1050" dirty="0" smtClean="0"/>
            <a:t>napínací</a:t>
          </a:r>
          <a:endParaRPr lang="cs-CZ" sz="1050" dirty="0"/>
        </a:p>
      </dgm:t>
    </dgm:pt>
    <dgm:pt modelId="{633B30D1-CE83-4FD8-87D9-B81C8E5EF3EA}" type="parTrans" cxnId="{08C62A13-7A3C-4B93-904B-E2C517802074}">
      <dgm:prSet/>
      <dgm:spPr/>
      <dgm:t>
        <a:bodyPr/>
        <a:lstStyle/>
        <a:p>
          <a:endParaRPr lang="cs-CZ"/>
        </a:p>
      </dgm:t>
    </dgm:pt>
    <dgm:pt modelId="{0B6F4903-F995-41E7-B963-2705A62723A5}" type="sibTrans" cxnId="{08C62A13-7A3C-4B93-904B-E2C517802074}">
      <dgm:prSet/>
      <dgm:spPr/>
      <dgm:t>
        <a:bodyPr/>
        <a:lstStyle/>
        <a:p>
          <a:endParaRPr lang="cs-CZ"/>
        </a:p>
      </dgm:t>
    </dgm:pt>
    <dgm:pt modelId="{10445B40-9219-4728-97BA-D4DB4206D38B}">
      <dgm:prSet custT="1"/>
      <dgm:spPr/>
      <dgm:t>
        <a:bodyPr/>
        <a:lstStyle/>
        <a:p>
          <a:r>
            <a:rPr lang="cs-CZ" sz="1050" dirty="0" smtClean="0"/>
            <a:t>základové</a:t>
          </a:r>
          <a:endParaRPr lang="cs-CZ" sz="1050" dirty="0"/>
        </a:p>
      </dgm:t>
    </dgm:pt>
    <dgm:pt modelId="{46DC190F-CDEA-4B45-B86E-21A682258255}" type="parTrans" cxnId="{0FE41F22-C5A9-48B7-BCE0-2085157E1BA7}">
      <dgm:prSet/>
      <dgm:spPr/>
      <dgm:t>
        <a:bodyPr/>
        <a:lstStyle/>
        <a:p>
          <a:endParaRPr lang="cs-CZ"/>
        </a:p>
      </dgm:t>
    </dgm:pt>
    <dgm:pt modelId="{835BDD4D-0D93-4D4B-9C71-DAAFC3D54E66}" type="sibTrans" cxnId="{0FE41F22-C5A9-48B7-BCE0-2085157E1BA7}">
      <dgm:prSet/>
      <dgm:spPr/>
      <dgm:t>
        <a:bodyPr/>
        <a:lstStyle/>
        <a:p>
          <a:endParaRPr lang="cs-CZ"/>
        </a:p>
      </dgm:t>
    </dgm:pt>
    <dgm:pt modelId="{F35946C3-945D-407B-B468-1EFA23A405BB}">
      <dgm:prSet custT="1"/>
      <dgm:spPr/>
      <dgm:t>
        <a:bodyPr/>
        <a:lstStyle/>
        <a:p>
          <a:r>
            <a:rPr lang="cs-CZ" sz="1050" dirty="0" smtClean="0"/>
            <a:t>stavěcí</a:t>
          </a:r>
          <a:endParaRPr lang="cs-CZ" sz="1050" dirty="0"/>
        </a:p>
      </dgm:t>
    </dgm:pt>
    <dgm:pt modelId="{57B0FA5A-7799-4DFA-A162-6E0FF53F351B}" type="parTrans" cxnId="{BB73200D-C913-4A2D-8DE6-09874F421BC6}">
      <dgm:prSet/>
      <dgm:spPr/>
      <dgm:t>
        <a:bodyPr/>
        <a:lstStyle/>
        <a:p>
          <a:endParaRPr lang="cs-CZ"/>
        </a:p>
      </dgm:t>
    </dgm:pt>
    <dgm:pt modelId="{140298EC-5F64-454B-BE0A-0D192FF7C4BD}" type="sibTrans" cxnId="{BB73200D-C913-4A2D-8DE6-09874F421BC6}">
      <dgm:prSet/>
      <dgm:spPr/>
      <dgm:t>
        <a:bodyPr/>
        <a:lstStyle/>
        <a:p>
          <a:endParaRPr lang="cs-CZ"/>
        </a:p>
      </dgm:t>
    </dgm:pt>
    <dgm:pt modelId="{011BA245-FF49-4EEF-AC4E-BE0DE5592602}">
      <dgm:prSet custT="1"/>
      <dgm:spPr/>
      <dgm:t>
        <a:bodyPr/>
        <a:lstStyle/>
        <a:p>
          <a:r>
            <a:rPr lang="cs-CZ" sz="1050" dirty="0" smtClean="0"/>
            <a:t>rozpěrné</a:t>
          </a:r>
          <a:endParaRPr lang="cs-CZ" sz="1050" dirty="0"/>
        </a:p>
      </dgm:t>
    </dgm:pt>
    <dgm:pt modelId="{D33E4BAB-CDA1-499F-91FF-46B98A536BFA}" type="parTrans" cxnId="{6C213B91-8CA6-40DA-A36A-2134426E4826}">
      <dgm:prSet/>
      <dgm:spPr/>
      <dgm:t>
        <a:bodyPr/>
        <a:lstStyle/>
        <a:p>
          <a:endParaRPr lang="cs-CZ"/>
        </a:p>
      </dgm:t>
    </dgm:pt>
    <dgm:pt modelId="{2CE05441-50AC-4672-A3B1-E70AE6C06ECC}" type="sibTrans" cxnId="{6C213B91-8CA6-40DA-A36A-2134426E4826}">
      <dgm:prSet/>
      <dgm:spPr/>
      <dgm:t>
        <a:bodyPr/>
        <a:lstStyle/>
        <a:p>
          <a:endParaRPr lang="cs-CZ"/>
        </a:p>
      </dgm:t>
    </dgm:pt>
    <dgm:pt modelId="{CA7B98E0-09BE-44F0-BA3B-D244E86E8C67}">
      <dgm:prSet custT="1"/>
      <dgm:spPr/>
      <dgm:t>
        <a:bodyPr/>
        <a:lstStyle/>
        <a:p>
          <a:r>
            <a:rPr lang="cs-CZ" sz="1050" dirty="0" smtClean="0"/>
            <a:t>zátkové</a:t>
          </a:r>
          <a:endParaRPr lang="cs-CZ" sz="1050" dirty="0"/>
        </a:p>
      </dgm:t>
    </dgm:pt>
    <dgm:pt modelId="{5C31083E-E3AE-473C-8D30-101E70774639}" type="parTrans" cxnId="{2A6C7274-7129-4ACD-9AB5-276FCC76118E}">
      <dgm:prSet/>
      <dgm:spPr/>
      <dgm:t>
        <a:bodyPr/>
        <a:lstStyle/>
        <a:p>
          <a:endParaRPr lang="cs-CZ"/>
        </a:p>
      </dgm:t>
    </dgm:pt>
    <dgm:pt modelId="{9D075712-BF1F-4CC9-8E92-517D0819CB52}" type="sibTrans" cxnId="{2A6C7274-7129-4ACD-9AB5-276FCC76118E}">
      <dgm:prSet/>
      <dgm:spPr/>
      <dgm:t>
        <a:bodyPr/>
        <a:lstStyle/>
        <a:p>
          <a:endParaRPr lang="cs-CZ"/>
        </a:p>
      </dgm:t>
    </dgm:pt>
    <dgm:pt modelId="{7751B861-B6CA-431D-9F81-7CDACF8C1E8C}">
      <dgm:prSet custT="1"/>
      <dgm:spPr/>
      <dgm:t>
        <a:bodyPr/>
        <a:lstStyle/>
        <a:p>
          <a:r>
            <a:rPr lang="cs-CZ" sz="1050" dirty="0" smtClean="0"/>
            <a:t>kuličkové</a:t>
          </a:r>
          <a:endParaRPr lang="cs-CZ" sz="1050" dirty="0"/>
        </a:p>
      </dgm:t>
    </dgm:pt>
    <dgm:pt modelId="{B9E9CB93-6FFC-41C9-A078-1F4D5F81778A}" type="parTrans" cxnId="{47C5A8F2-0BB1-48CC-BA38-6FCC0C74D54E}">
      <dgm:prSet/>
      <dgm:spPr/>
      <dgm:t>
        <a:bodyPr/>
        <a:lstStyle/>
        <a:p>
          <a:endParaRPr lang="cs-CZ"/>
        </a:p>
      </dgm:t>
    </dgm:pt>
    <dgm:pt modelId="{BABE2DA2-D53E-4922-95B4-BC5B3B74CD64}" type="sibTrans" cxnId="{47C5A8F2-0BB1-48CC-BA38-6FCC0C74D54E}">
      <dgm:prSet/>
      <dgm:spPr/>
      <dgm:t>
        <a:bodyPr/>
        <a:lstStyle/>
        <a:p>
          <a:endParaRPr lang="cs-CZ"/>
        </a:p>
      </dgm:t>
    </dgm:pt>
    <dgm:pt modelId="{91850D80-5308-468A-BDB2-F76C4893DA66}">
      <dgm:prSet custT="1"/>
      <dgm:spPr/>
      <dgm:t>
        <a:bodyPr/>
        <a:lstStyle/>
        <a:p>
          <a:r>
            <a:rPr lang="cs-CZ" sz="1050" dirty="0" smtClean="0"/>
            <a:t>trapézové</a:t>
          </a:r>
          <a:endParaRPr lang="cs-CZ" sz="1050" dirty="0"/>
        </a:p>
      </dgm:t>
    </dgm:pt>
    <dgm:pt modelId="{6209FCB2-DBAB-4BD7-8EC3-63A85EF3F5C4}" type="parTrans" cxnId="{DAD64C2B-61CA-4FFF-B6D8-7AFBA2E863DB}">
      <dgm:prSet/>
      <dgm:spPr/>
      <dgm:t>
        <a:bodyPr/>
        <a:lstStyle/>
        <a:p>
          <a:endParaRPr lang="cs-CZ"/>
        </a:p>
      </dgm:t>
    </dgm:pt>
    <dgm:pt modelId="{436B665F-9C39-4537-A4C8-66F2D64C0938}" type="sibTrans" cxnId="{DAD64C2B-61CA-4FFF-B6D8-7AFBA2E863DB}">
      <dgm:prSet/>
      <dgm:spPr/>
      <dgm:t>
        <a:bodyPr/>
        <a:lstStyle/>
        <a:p>
          <a:endParaRPr lang="cs-CZ"/>
        </a:p>
      </dgm:t>
    </dgm:pt>
    <dgm:pt modelId="{E1D61397-E6CD-47D5-9729-F8443E4DC5A8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F4773E1-214E-465D-8F01-29FB8EFE9164}" type="pres">
      <dgm:prSet presAssocID="{53445220-6013-4C8F-BD56-9940B42CFFF6}" presName="root1" presStyleCnt="0"/>
      <dgm:spPr/>
    </dgm:pt>
    <dgm:pt modelId="{0497F6FE-A6D2-4D82-82A9-D38E6E8B8747}" type="pres">
      <dgm:prSet presAssocID="{53445220-6013-4C8F-BD56-9940B42CFFF6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C1753A6-7C8A-42F1-97D2-EA286C9AFF62}" type="pres">
      <dgm:prSet presAssocID="{53445220-6013-4C8F-BD56-9940B42CFFF6}" presName="level2hierChild" presStyleCnt="0"/>
      <dgm:spPr/>
    </dgm:pt>
    <dgm:pt modelId="{99101F73-EED5-44EF-AA01-1FED8C5271D4}" type="pres">
      <dgm:prSet presAssocID="{29E1C34C-FF74-4BC3-8C0E-08A134367111}" presName="conn2-1" presStyleLbl="parChTrans1D2" presStyleIdx="0" presStyleCnt="2"/>
      <dgm:spPr/>
    </dgm:pt>
    <dgm:pt modelId="{DDB04949-5144-4699-8142-F28AB7D6B37F}" type="pres">
      <dgm:prSet presAssocID="{29E1C34C-FF74-4BC3-8C0E-08A134367111}" presName="connTx" presStyleLbl="parChTrans1D2" presStyleIdx="0" presStyleCnt="2"/>
      <dgm:spPr/>
    </dgm:pt>
    <dgm:pt modelId="{62614F25-F5F3-4454-AF65-B1AF0559F87C}" type="pres">
      <dgm:prSet presAssocID="{BFA08DC6-CA0E-48F2-B423-993FA733361B}" presName="root2" presStyleCnt="0"/>
      <dgm:spPr/>
    </dgm:pt>
    <dgm:pt modelId="{4E2F199B-C1DE-48E7-B53C-50C6D0B52CF2}" type="pres">
      <dgm:prSet presAssocID="{BFA08DC6-CA0E-48F2-B423-993FA733361B}" presName="LevelTwoTextNode" presStyleLbl="node2" presStyleIdx="0" presStyleCnt="2">
        <dgm:presLayoutVars>
          <dgm:chPref val="3"/>
        </dgm:presLayoutVars>
      </dgm:prSet>
      <dgm:spPr/>
    </dgm:pt>
    <dgm:pt modelId="{2060EF87-EBC1-440E-9C44-E65C3323C739}" type="pres">
      <dgm:prSet presAssocID="{BFA08DC6-CA0E-48F2-B423-993FA733361B}" presName="level3hierChild" presStyleCnt="0"/>
      <dgm:spPr/>
    </dgm:pt>
    <dgm:pt modelId="{07A0C10F-262C-432B-9769-8BC317FD919C}" type="pres">
      <dgm:prSet presAssocID="{A05198DA-31D8-477A-B8C6-606A5E88690A}" presName="conn2-1" presStyleLbl="parChTrans1D3" presStyleIdx="0" presStyleCnt="5"/>
      <dgm:spPr/>
    </dgm:pt>
    <dgm:pt modelId="{5C341E01-65B5-4470-8DE0-B84C9053AE75}" type="pres">
      <dgm:prSet presAssocID="{A05198DA-31D8-477A-B8C6-606A5E88690A}" presName="connTx" presStyleLbl="parChTrans1D3" presStyleIdx="0" presStyleCnt="5"/>
      <dgm:spPr/>
    </dgm:pt>
    <dgm:pt modelId="{0A88CE7E-F25A-42D7-9FDB-9D38A2360EDF}" type="pres">
      <dgm:prSet presAssocID="{7BD1CC6E-D5C7-417D-A4B4-C2243F48D0E8}" presName="root2" presStyleCnt="0"/>
      <dgm:spPr/>
    </dgm:pt>
    <dgm:pt modelId="{FA82EE3C-9730-4644-A236-E17816C4EC1D}" type="pres">
      <dgm:prSet presAssocID="{7BD1CC6E-D5C7-417D-A4B4-C2243F48D0E8}" presName="LevelTwoTextNode" presStyleLbl="node3" presStyleIdx="0" presStyleCnt="5">
        <dgm:presLayoutVars>
          <dgm:chPref val="3"/>
        </dgm:presLayoutVars>
      </dgm:prSet>
      <dgm:spPr/>
    </dgm:pt>
    <dgm:pt modelId="{207CB980-8324-4163-A4EA-79150EC1AA1E}" type="pres">
      <dgm:prSet presAssocID="{7BD1CC6E-D5C7-417D-A4B4-C2243F48D0E8}" presName="level3hierChild" presStyleCnt="0"/>
      <dgm:spPr/>
    </dgm:pt>
    <dgm:pt modelId="{C6588D51-2BBD-4934-9184-EDE22BA3EFD6}" type="pres">
      <dgm:prSet presAssocID="{6679942B-E53A-45E5-9905-D3756FC26C5F}" presName="conn2-1" presStyleLbl="parChTrans1D4" presStyleIdx="0" presStyleCnt="9"/>
      <dgm:spPr/>
    </dgm:pt>
    <dgm:pt modelId="{83A60A8F-549F-4F22-9DE4-3267428CED78}" type="pres">
      <dgm:prSet presAssocID="{6679942B-E53A-45E5-9905-D3756FC26C5F}" presName="connTx" presStyleLbl="parChTrans1D4" presStyleIdx="0" presStyleCnt="9"/>
      <dgm:spPr/>
    </dgm:pt>
    <dgm:pt modelId="{9C03DC72-B74F-42EC-AEEF-6692EE43BE6E}" type="pres">
      <dgm:prSet presAssocID="{F27CCA0D-74AF-4531-B252-652668BBBF0D}" presName="root2" presStyleCnt="0"/>
      <dgm:spPr/>
    </dgm:pt>
    <dgm:pt modelId="{1F306BF4-6A54-4DA8-B81F-826BD90AF27A}" type="pres">
      <dgm:prSet presAssocID="{F27CCA0D-74AF-4531-B252-652668BBBF0D}" presName="LevelTwoTextNode" presStyleLbl="node4" presStyleIdx="0" presStyleCnt="9">
        <dgm:presLayoutVars>
          <dgm:chPref val="3"/>
        </dgm:presLayoutVars>
      </dgm:prSet>
      <dgm:spPr/>
    </dgm:pt>
    <dgm:pt modelId="{97B26703-1302-4944-BE06-9B749D3FE632}" type="pres">
      <dgm:prSet presAssocID="{F27CCA0D-74AF-4531-B252-652668BBBF0D}" presName="level3hierChild" presStyleCnt="0"/>
      <dgm:spPr/>
    </dgm:pt>
    <dgm:pt modelId="{DB9D01CF-03DC-432D-9131-9197ED779960}" type="pres">
      <dgm:prSet presAssocID="{2D1E38B5-23D7-4A52-86C0-F13FB714B3F3}" presName="conn2-1" presStyleLbl="parChTrans1D4" presStyleIdx="1" presStyleCnt="9"/>
      <dgm:spPr/>
    </dgm:pt>
    <dgm:pt modelId="{2F278168-0380-4EC1-9409-E510E1A001DC}" type="pres">
      <dgm:prSet presAssocID="{2D1E38B5-23D7-4A52-86C0-F13FB714B3F3}" presName="connTx" presStyleLbl="parChTrans1D4" presStyleIdx="1" presStyleCnt="9"/>
      <dgm:spPr/>
    </dgm:pt>
    <dgm:pt modelId="{6B71D914-03EF-4101-8A93-7C038AF9A6FC}" type="pres">
      <dgm:prSet presAssocID="{E0512E0D-2A9D-494E-B934-987BB9D62C32}" presName="root2" presStyleCnt="0"/>
      <dgm:spPr/>
    </dgm:pt>
    <dgm:pt modelId="{C01B8F5F-FFAD-4B39-9A71-6D73326F26F9}" type="pres">
      <dgm:prSet presAssocID="{E0512E0D-2A9D-494E-B934-987BB9D62C32}" presName="LevelTwoTextNode" presStyleLbl="node4" presStyleIdx="1" presStyleCnt="9">
        <dgm:presLayoutVars>
          <dgm:chPref val="3"/>
        </dgm:presLayoutVars>
      </dgm:prSet>
      <dgm:spPr/>
    </dgm:pt>
    <dgm:pt modelId="{128675A7-FBEC-418D-8F07-43990EFFB8EB}" type="pres">
      <dgm:prSet presAssocID="{E0512E0D-2A9D-494E-B934-987BB9D62C32}" presName="level3hierChild" presStyleCnt="0"/>
      <dgm:spPr/>
    </dgm:pt>
    <dgm:pt modelId="{317B606A-2234-4F57-A3BE-EA99C44467C2}" type="pres">
      <dgm:prSet presAssocID="{FDEBAEE5-25A4-4A5A-A001-9D3D5340DD27}" presName="conn2-1" presStyleLbl="parChTrans1D4" presStyleIdx="2" presStyleCnt="9"/>
      <dgm:spPr/>
    </dgm:pt>
    <dgm:pt modelId="{CFD731CC-45E5-45CC-AFC0-31C541438E05}" type="pres">
      <dgm:prSet presAssocID="{FDEBAEE5-25A4-4A5A-A001-9D3D5340DD27}" presName="connTx" presStyleLbl="parChTrans1D4" presStyleIdx="2" presStyleCnt="9"/>
      <dgm:spPr/>
    </dgm:pt>
    <dgm:pt modelId="{3F779E12-B087-4AFB-8D90-048A566F5077}" type="pres">
      <dgm:prSet presAssocID="{EC3F8B3E-0A0F-43BD-B2D4-C85E5C7C69B5}" presName="root2" presStyleCnt="0"/>
      <dgm:spPr/>
    </dgm:pt>
    <dgm:pt modelId="{D40B4129-E8D8-4177-A353-DBB2735908C5}" type="pres">
      <dgm:prSet presAssocID="{EC3F8B3E-0A0F-43BD-B2D4-C85E5C7C69B5}" presName="LevelTwoTextNode" presStyleLbl="node4" presStyleIdx="2" presStyleCnt="9">
        <dgm:presLayoutVars>
          <dgm:chPref val="3"/>
        </dgm:presLayoutVars>
      </dgm:prSet>
      <dgm:spPr/>
    </dgm:pt>
    <dgm:pt modelId="{531DCF34-F26B-4D0E-A5E7-4E7A2740145A}" type="pres">
      <dgm:prSet presAssocID="{EC3F8B3E-0A0F-43BD-B2D4-C85E5C7C69B5}" presName="level3hierChild" presStyleCnt="0"/>
      <dgm:spPr/>
    </dgm:pt>
    <dgm:pt modelId="{904C71C6-AE50-4468-9654-76A025E7ECF1}" type="pres">
      <dgm:prSet presAssocID="{E3B1134B-93C5-4FC5-B0FC-FBDCAF3C7973}" presName="conn2-1" presStyleLbl="parChTrans1D4" presStyleIdx="3" presStyleCnt="9"/>
      <dgm:spPr/>
    </dgm:pt>
    <dgm:pt modelId="{F0726961-39A3-4666-A470-65D4D0ED679A}" type="pres">
      <dgm:prSet presAssocID="{E3B1134B-93C5-4FC5-B0FC-FBDCAF3C7973}" presName="connTx" presStyleLbl="parChTrans1D4" presStyleIdx="3" presStyleCnt="9"/>
      <dgm:spPr/>
    </dgm:pt>
    <dgm:pt modelId="{5F0580BA-0E52-4071-97AC-5D40E24472B9}" type="pres">
      <dgm:prSet presAssocID="{CEEB18F7-928E-4C71-B705-3FEAD77EE557}" presName="root2" presStyleCnt="0"/>
      <dgm:spPr/>
    </dgm:pt>
    <dgm:pt modelId="{60F95CBF-6C42-4210-9BCA-ADD69AB69C76}" type="pres">
      <dgm:prSet presAssocID="{CEEB18F7-928E-4C71-B705-3FEAD77EE557}" presName="LevelTwoTextNode" presStyleLbl="node4" presStyleIdx="3" presStyleCnt="9">
        <dgm:presLayoutVars>
          <dgm:chPref val="3"/>
        </dgm:presLayoutVars>
      </dgm:prSet>
      <dgm:spPr/>
    </dgm:pt>
    <dgm:pt modelId="{1088B607-296A-4CE9-9E5B-57BCF20A22ED}" type="pres">
      <dgm:prSet presAssocID="{CEEB18F7-928E-4C71-B705-3FEAD77EE557}" presName="level3hierChild" presStyleCnt="0"/>
      <dgm:spPr/>
    </dgm:pt>
    <dgm:pt modelId="{5C00F17A-2344-449A-84A9-BC267FFFA33B}" type="pres">
      <dgm:prSet presAssocID="{21B79C23-1459-405A-B7B3-96A0E5DCA457}" presName="conn2-1" presStyleLbl="parChTrans1D3" presStyleIdx="1" presStyleCnt="5"/>
      <dgm:spPr/>
    </dgm:pt>
    <dgm:pt modelId="{7EF937E8-C25C-436C-8DC5-A23397E3EE61}" type="pres">
      <dgm:prSet presAssocID="{21B79C23-1459-405A-B7B3-96A0E5DCA457}" presName="connTx" presStyleLbl="parChTrans1D3" presStyleIdx="1" presStyleCnt="5"/>
      <dgm:spPr/>
    </dgm:pt>
    <dgm:pt modelId="{B04254E5-55A0-421A-BD44-FD4456F5D9DE}" type="pres">
      <dgm:prSet presAssocID="{FA9D9E58-9F55-421E-BE22-AC9139B85A14}" presName="root2" presStyleCnt="0"/>
      <dgm:spPr/>
    </dgm:pt>
    <dgm:pt modelId="{88F9E013-D56D-4969-868F-61EE2F43E630}" type="pres">
      <dgm:prSet presAssocID="{FA9D9E58-9F55-421E-BE22-AC9139B85A14}" presName="LevelTwoTextNode" presStyleLbl="node3" presStyleIdx="1" presStyleCnt="5">
        <dgm:presLayoutVars>
          <dgm:chPref val="3"/>
        </dgm:presLayoutVars>
      </dgm:prSet>
      <dgm:spPr/>
    </dgm:pt>
    <dgm:pt modelId="{8A09C5F2-5A48-46F6-BA2C-4111BAEBD18B}" type="pres">
      <dgm:prSet presAssocID="{FA9D9E58-9F55-421E-BE22-AC9139B85A14}" presName="level3hierChild" presStyleCnt="0"/>
      <dgm:spPr/>
    </dgm:pt>
    <dgm:pt modelId="{4EDC27CD-528F-40D3-B6E1-8AA41CDE3929}" type="pres">
      <dgm:prSet presAssocID="{C8A1F826-07E4-4A3C-A729-27C5F2D6085F}" presName="conn2-1" presStyleLbl="parChTrans1D3" presStyleIdx="2" presStyleCnt="5"/>
      <dgm:spPr/>
    </dgm:pt>
    <dgm:pt modelId="{69261D60-3830-40DE-9E43-E878102E33A8}" type="pres">
      <dgm:prSet presAssocID="{C8A1F826-07E4-4A3C-A729-27C5F2D6085F}" presName="connTx" presStyleLbl="parChTrans1D3" presStyleIdx="2" presStyleCnt="5"/>
      <dgm:spPr/>
    </dgm:pt>
    <dgm:pt modelId="{92081BB7-31B1-43AF-B4F5-AC458245C7A7}" type="pres">
      <dgm:prSet presAssocID="{55B54DDE-DBC9-4394-908A-6B3D70366209}" presName="root2" presStyleCnt="0"/>
      <dgm:spPr/>
    </dgm:pt>
    <dgm:pt modelId="{4B71E850-EE6D-400E-BA88-792D0F835753}" type="pres">
      <dgm:prSet presAssocID="{55B54DDE-DBC9-4394-908A-6B3D70366209}" presName="LevelTwoTextNode" presStyleLbl="node3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C98054-E3F2-414E-A959-EFF121492982}" type="pres">
      <dgm:prSet presAssocID="{55B54DDE-DBC9-4394-908A-6B3D70366209}" presName="level3hierChild" presStyleCnt="0"/>
      <dgm:spPr/>
    </dgm:pt>
    <dgm:pt modelId="{24FF3A08-400E-4AD6-AB98-6266BF49B156}" type="pres">
      <dgm:prSet presAssocID="{633B30D1-CE83-4FD8-87D9-B81C8E5EF3EA}" presName="conn2-1" presStyleLbl="parChTrans1D4" presStyleIdx="4" presStyleCnt="9"/>
      <dgm:spPr/>
    </dgm:pt>
    <dgm:pt modelId="{FE0CA33E-3152-485F-8B3C-032C4478215D}" type="pres">
      <dgm:prSet presAssocID="{633B30D1-CE83-4FD8-87D9-B81C8E5EF3EA}" presName="connTx" presStyleLbl="parChTrans1D4" presStyleIdx="4" presStyleCnt="9"/>
      <dgm:spPr/>
    </dgm:pt>
    <dgm:pt modelId="{52F67496-A4F8-4297-8396-0C8A1462B748}" type="pres">
      <dgm:prSet presAssocID="{7229BD25-5B28-436A-A753-177F2CA95D1A}" presName="root2" presStyleCnt="0"/>
      <dgm:spPr/>
    </dgm:pt>
    <dgm:pt modelId="{E43D84EA-A217-4434-AE5F-31940824777D}" type="pres">
      <dgm:prSet presAssocID="{7229BD25-5B28-436A-A753-177F2CA95D1A}" presName="LevelTwoTextNode" presStyleLbl="node4" presStyleIdx="4" presStyleCnt="9">
        <dgm:presLayoutVars>
          <dgm:chPref val="3"/>
        </dgm:presLayoutVars>
      </dgm:prSet>
      <dgm:spPr/>
    </dgm:pt>
    <dgm:pt modelId="{C1126EDA-D1DE-4DCC-A3DF-0AE331FE9994}" type="pres">
      <dgm:prSet presAssocID="{7229BD25-5B28-436A-A753-177F2CA95D1A}" presName="level3hierChild" presStyleCnt="0"/>
      <dgm:spPr/>
    </dgm:pt>
    <dgm:pt modelId="{9BF500ED-6021-4CF6-8A07-130BD6FF7061}" type="pres">
      <dgm:prSet presAssocID="{46DC190F-CDEA-4B45-B86E-21A682258255}" presName="conn2-1" presStyleLbl="parChTrans1D4" presStyleIdx="5" presStyleCnt="9"/>
      <dgm:spPr/>
    </dgm:pt>
    <dgm:pt modelId="{60055830-4916-4237-81F7-E6D8844AE696}" type="pres">
      <dgm:prSet presAssocID="{46DC190F-CDEA-4B45-B86E-21A682258255}" presName="connTx" presStyleLbl="parChTrans1D4" presStyleIdx="5" presStyleCnt="9"/>
      <dgm:spPr/>
    </dgm:pt>
    <dgm:pt modelId="{9C1B4FCA-2F22-4478-84DF-BE73925316A3}" type="pres">
      <dgm:prSet presAssocID="{10445B40-9219-4728-97BA-D4DB4206D38B}" presName="root2" presStyleCnt="0"/>
      <dgm:spPr/>
    </dgm:pt>
    <dgm:pt modelId="{62A7E1CE-8397-4F7E-9840-E830E97CF4A6}" type="pres">
      <dgm:prSet presAssocID="{10445B40-9219-4728-97BA-D4DB4206D38B}" presName="LevelTwoTextNode" presStyleLbl="node4" presStyleIdx="5" presStyleCnt="9">
        <dgm:presLayoutVars>
          <dgm:chPref val="3"/>
        </dgm:presLayoutVars>
      </dgm:prSet>
      <dgm:spPr/>
    </dgm:pt>
    <dgm:pt modelId="{F17F5B98-B408-45AE-9175-82E6E8840DEF}" type="pres">
      <dgm:prSet presAssocID="{10445B40-9219-4728-97BA-D4DB4206D38B}" presName="level3hierChild" presStyleCnt="0"/>
      <dgm:spPr/>
    </dgm:pt>
    <dgm:pt modelId="{D98155BB-1381-498B-A2C2-24EBB7D39CE2}" type="pres">
      <dgm:prSet presAssocID="{57B0FA5A-7799-4DFA-A162-6E0FF53F351B}" presName="conn2-1" presStyleLbl="parChTrans1D4" presStyleIdx="6" presStyleCnt="9"/>
      <dgm:spPr/>
    </dgm:pt>
    <dgm:pt modelId="{61A020D0-8E9C-4871-BDAA-90760C6A1C44}" type="pres">
      <dgm:prSet presAssocID="{57B0FA5A-7799-4DFA-A162-6E0FF53F351B}" presName="connTx" presStyleLbl="parChTrans1D4" presStyleIdx="6" presStyleCnt="9"/>
      <dgm:spPr/>
    </dgm:pt>
    <dgm:pt modelId="{48EEC671-3CF4-4A2C-98D8-F9E234E99A73}" type="pres">
      <dgm:prSet presAssocID="{F35946C3-945D-407B-B468-1EFA23A405BB}" presName="root2" presStyleCnt="0"/>
      <dgm:spPr/>
    </dgm:pt>
    <dgm:pt modelId="{36FF94D0-4168-4244-9764-C3AFDEBB5AEE}" type="pres">
      <dgm:prSet presAssocID="{F35946C3-945D-407B-B468-1EFA23A405BB}" presName="LevelTwoTextNode" presStyleLbl="node4" presStyleIdx="6" presStyleCnt="9">
        <dgm:presLayoutVars>
          <dgm:chPref val="3"/>
        </dgm:presLayoutVars>
      </dgm:prSet>
      <dgm:spPr/>
    </dgm:pt>
    <dgm:pt modelId="{83F556C6-AA80-4CB4-BF73-BE4A6FBAC258}" type="pres">
      <dgm:prSet presAssocID="{F35946C3-945D-407B-B468-1EFA23A405BB}" presName="level3hierChild" presStyleCnt="0"/>
      <dgm:spPr/>
    </dgm:pt>
    <dgm:pt modelId="{8D6EAD40-59B2-4DA9-A810-ACAB8DDE3687}" type="pres">
      <dgm:prSet presAssocID="{D33E4BAB-CDA1-499F-91FF-46B98A536BFA}" presName="conn2-1" presStyleLbl="parChTrans1D4" presStyleIdx="7" presStyleCnt="9"/>
      <dgm:spPr/>
    </dgm:pt>
    <dgm:pt modelId="{94F7B792-D25F-4FDB-BED8-C20518C25368}" type="pres">
      <dgm:prSet presAssocID="{D33E4BAB-CDA1-499F-91FF-46B98A536BFA}" presName="connTx" presStyleLbl="parChTrans1D4" presStyleIdx="7" presStyleCnt="9"/>
      <dgm:spPr/>
    </dgm:pt>
    <dgm:pt modelId="{311B4DCB-10C8-48D0-8131-4E05CD18DC36}" type="pres">
      <dgm:prSet presAssocID="{011BA245-FF49-4EEF-AC4E-BE0DE5592602}" presName="root2" presStyleCnt="0"/>
      <dgm:spPr/>
    </dgm:pt>
    <dgm:pt modelId="{025827AA-746D-4F36-8C75-5B6D0D6A7489}" type="pres">
      <dgm:prSet presAssocID="{011BA245-FF49-4EEF-AC4E-BE0DE5592602}" presName="LevelTwoTextNode" presStyleLbl="node4" presStyleIdx="7" presStyleCnt="9">
        <dgm:presLayoutVars>
          <dgm:chPref val="3"/>
        </dgm:presLayoutVars>
      </dgm:prSet>
      <dgm:spPr/>
    </dgm:pt>
    <dgm:pt modelId="{872306BD-2A9B-449E-93C6-73B9842427F4}" type="pres">
      <dgm:prSet presAssocID="{011BA245-FF49-4EEF-AC4E-BE0DE5592602}" presName="level3hierChild" presStyleCnt="0"/>
      <dgm:spPr/>
    </dgm:pt>
    <dgm:pt modelId="{F83F659D-72FA-4C8B-B674-65EC8ED2844A}" type="pres">
      <dgm:prSet presAssocID="{5C31083E-E3AE-473C-8D30-101E70774639}" presName="conn2-1" presStyleLbl="parChTrans1D4" presStyleIdx="8" presStyleCnt="9"/>
      <dgm:spPr/>
    </dgm:pt>
    <dgm:pt modelId="{D1AEA291-9FCB-4097-9A81-FD95CB6B1768}" type="pres">
      <dgm:prSet presAssocID="{5C31083E-E3AE-473C-8D30-101E70774639}" presName="connTx" presStyleLbl="parChTrans1D4" presStyleIdx="8" presStyleCnt="9"/>
      <dgm:spPr/>
    </dgm:pt>
    <dgm:pt modelId="{34169E44-8C33-4F0B-9617-A400F501A716}" type="pres">
      <dgm:prSet presAssocID="{CA7B98E0-09BE-44F0-BA3B-D244E86E8C67}" presName="root2" presStyleCnt="0"/>
      <dgm:spPr/>
    </dgm:pt>
    <dgm:pt modelId="{F7A3CC7A-7D64-4AFC-9F85-0CB83D01CED0}" type="pres">
      <dgm:prSet presAssocID="{CA7B98E0-09BE-44F0-BA3B-D244E86E8C67}" presName="LevelTwoTextNode" presStyleLbl="node4" presStyleIdx="8" presStyleCnt="9">
        <dgm:presLayoutVars>
          <dgm:chPref val="3"/>
        </dgm:presLayoutVars>
      </dgm:prSet>
      <dgm:spPr/>
    </dgm:pt>
    <dgm:pt modelId="{AC1518BE-B23D-4F63-A06F-45B8C303B62D}" type="pres">
      <dgm:prSet presAssocID="{CA7B98E0-09BE-44F0-BA3B-D244E86E8C67}" presName="level3hierChild" presStyleCnt="0"/>
      <dgm:spPr/>
    </dgm:pt>
    <dgm:pt modelId="{70C16F50-6625-438A-9113-2A5D7E953A84}" type="pres">
      <dgm:prSet presAssocID="{551E987A-62BD-4CBF-88F5-8C6E326103C5}" presName="conn2-1" presStyleLbl="parChTrans1D2" presStyleIdx="1" presStyleCnt="2"/>
      <dgm:spPr/>
    </dgm:pt>
    <dgm:pt modelId="{65479E0C-A682-4213-8C01-428949063EF8}" type="pres">
      <dgm:prSet presAssocID="{551E987A-62BD-4CBF-88F5-8C6E326103C5}" presName="connTx" presStyleLbl="parChTrans1D2" presStyleIdx="1" presStyleCnt="2"/>
      <dgm:spPr/>
    </dgm:pt>
    <dgm:pt modelId="{ADACD55B-87DD-4404-9B55-08D54D5C5B7E}" type="pres">
      <dgm:prSet presAssocID="{EDBEB79F-0463-4B4D-AF9D-E7C6AD24AF59}" presName="root2" presStyleCnt="0"/>
      <dgm:spPr/>
    </dgm:pt>
    <dgm:pt modelId="{2BC648B7-DE19-423F-907F-8904789002FE}" type="pres">
      <dgm:prSet presAssocID="{EDBEB79F-0463-4B4D-AF9D-E7C6AD24AF59}" presName="LevelTwoTextNode" presStyleLbl="node2" presStyleIdx="1" presStyleCnt="2">
        <dgm:presLayoutVars>
          <dgm:chPref val="3"/>
        </dgm:presLayoutVars>
      </dgm:prSet>
      <dgm:spPr/>
    </dgm:pt>
    <dgm:pt modelId="{9F0BD3CC-FFAF-477B-BD47-D0FDB3DCB07E}" type="pres">
      <dgm:prSet presAssocID="{EDBEB79F-0463-4B4D-AF9D-E7C6AD24AF59}" presName="level3hierChild" presStyleCnt="0"/>
      <dgm:spPr/>
    </dgm:pt>
    <dgm:pt modelId="{0C6AE192-9A0E-4B17-8AE9-4E1985876321}" type="pres">
      <dgm:prSet presAssocID="{B9E9CB93-6FFC-41C9-A078-1F4D5F81778A}" presName="conn2-1" presStyleLbl="parChTrans1D3" presStyleIdx="3" presStyleCnt="5"/>
      <dgm:spPr/>
    </dgm:pt>
    <dgm:pt modelId="{681CE36B-4446-4AF3-AEAD-F6A7FAF1CADD}" type="pres">
      <dgm:prSet presAssocID="{B9E9CB93-6FFC-41C9-A078-1F4D5F81778A}" presName="connTx" presStyleLbl="parChTrans1D3" presStyleIdx="3" presStyleCnt="5"/>
      <dgm:spPr/>
    </dgm:pt>
    <dgm:pt modelId="{DB2E3939-5E56-4B74-8C48-09592C2CD820}" type="pres">
      <dgm:prSet presAssocID="{7751B861-B6CA-431D-9F81-7CDACF8C1E8C}" presName="root2" presStyleCnt="0"/>
      <dgm:spPr/>
    </dgm:pt>
    <dgm:pt modelId="{127DABA1-31EA-4A64-8852-01DF71617DD5}" type="pres">
      <dgm:prSet presAssocID="{7751B861-B6CA-431D-9F81-7CDACF8C1E8C}" presName="LevelTwoTextNode" presStyleLbl="node3" presStyleIdx="3" presStyleCnt="5">
        <dgm:presLayoutVars>
          <dgm:chPref val="3"/>
        </dgm:presLayoutVars>
      </dgm:prSet>
      <dgm:spPr/>
    </dgm:pt>
    <dgm:pt modelId="{32B15AA0-40B0-4486-BD20-21B433827C10}" type="pres">
      <dgm:prSet presAssocID="{7751B861-B6CA-431D-9F81-7CDACF8C1E8C}" presName="level3hierChild" presStyleCnt="0"/>
      <dgm:spPr/>
    </dgm:pt>
    <dgm:pt modelId="{3A9EA72A-7AB8-4E44-A66F-B541D7FF39AB}" type="pres">
      <dgm:prSet presAssocID="{6209FCB2-DBAB-4BD7-8EC3-63A85EF3F5C4}" presName="conn2-1" presStyleLbl="parChTrans1D3" presStyleIdx="4" presStyleCnt="5"/>
      <dgm:spPr/>
    </dgm:pt>
    <dgm:pt modelId="{5DD9CB22-E551-47E7-ADEE-43834882FE98}" type="pres">
      <dgm:prSet presAssocID="{6209FCB2-DBAB-4BD7-8EC3-63A85EF3F5C4}" presName="connTx" presStyleLbl="parChTrans1D3" presStyleIdx="4" presStyleCnt="5"/>
      <dgm:spPr/>
    </dgm:pt>
    <dgm:pt modelId="{CD3F6F67-97B8-41AE-9C2A-5177D286A59B}" type="pres">
      <dgm:prSet presAssocID="{91850D80-5308-468A-BDB2-F76C4893DA66}" presName="root2" presStyleCnt="0"/>
      <dgm:spPr/>
    </dgm:pt>
    <dgm:pt modelId="{6B411BB0-023B-4866-B838-778A047CFF2B}" type="pres">
      <dgm:prSet presAssocID="{91850D80-5308-468A-BDB2-F76C4893DA66}" presName="LevelTwoTextNode" presStyleLbl="node3" presStyleIdx="4" presStyleCnt="5">
        <dgm:presLayoutVars>
          <dgm:chPref val="3"/>
        </dgm:presLayoutVars>
      </dgm:prSet>
      <dgm:spPr/>
    </dgm:pt>
    <dgm:pt modelId="{D62E48BA-E4B5-4C19-BD6E-AF81BE18E919}" type="pres">
      <dgm:prSet presAssocID="{91850D80-5308-468A-BDB2-F76C4893DA66}" presName="level3hierChild" presStyleCnt="0"/>
      <dgm:spPr/>
    </dgm:pt>
  </dgm:ptLst>
  <dgm:cxnLst>
    <dgm:cxn modelId="{F19BA692-8457-469A-80B9-28BBF57E32B9}" type="presOf" srcId="{BFA08DC6-CA0E-48F2-B423-993FA733361B}" destId="{4E2F199B-C1DE-48E7-B53C-50C6D0B52CF2}" srcOrd="0" destOrd="0" presId="urn:microsoft.com/office/officeart/2005/8/layout/hierarchy2"/>
    <dgm:cxn modelId="{AC931737-E057-4AB0-81F7-2A2338E8A955}" type="presOf" srcId="{FDEBAEE5-25A4-4A5A-A001-9D3D5340DD27}" destId="{317B606A-2234-4F57-A3BE-EA99C44467C2}" srcOrd="0" destOrd="0" presId="urn:microsoft.com/office/officeart/2005/8/layout/hierarchy2"/>
    <dgm:cxn modelId="{D0DCA2A1-3584-478F-990B-0B07DB364248}" srcId="{7BD1CC6E-D5C7-417D-A4B4-C2243F48D0E8}" destId="{E0512E0D-2A9D-494E-B934-987BB9D62C32}" srcOrd="1" destOrd="0" parTransId="{2D1E38B5-23D7-4A52-86C0-F13FB714B3F3}" sibTransId="{7331BFD1-F4F1-419D-B813-3B07061B544E}"/>
    <dgm:cxn modelId="{9534C59A-A064-4D83-886F-02521E612F0B}" type="presOf" srcId="{57B0FA5A-7799-4DFA-A162-6E0FF53F351B}" destId="{61A020D0-8E9C-4871-BDAA-90760C6A1C44}" srcOrd="1" destOrd="0" presId="urn:microsoft.com/office/officeart/2005/8/layout/hierarchy2"/>
    <dgm:cxn modelId="{CEF17142-3993-4E8B-AF04-70DA25A454EA}" type="presOf" srcId="{2D1E38B5-23D7-4A52-86C0-F13FB714B3F3}" destId="{2F278168-0380-4EC1-9409-E510E1A001DC}" srcOrd="1" destOrd="0" presId="urn:microsoft.com/office/officeart/2005/8/layout/hierarchy2"/>
    <dgm:cxn modelId="{916B5AB8-1A2B-43E6-82D8-DDE28EB5D5F4}" type="presOf" srcId="{B9E9CB93-6FFC-41C9-A078-1F4D5F81778A}" destId="{0C6AE192-9A0E-4B17-8AE9-4E1985876321}" srcOrd="0" destOrd="0" presId="urn:microsoft.com/office/officeart/2005/8/layout/hierarchy2"/>
    <dgm:cxn modelId="{6C48A1AC-93B4-4821-BDB4-81027CB076D9}" type="presOf" srcId="{7751B861-B6CA-431D-9F81-7CDACF8C1E8C}" destId="{127DABA1-31EA-4A64-8852-01DF71617DD5}" srcOrd="0" destOrd="0" presId="urn:microsoft.com/office/officeart/2005/8/layout/hierarchy2"/>
    <dgm:cxn modelId="{E4D19D24-2096-4C58-970E-36F5F98B8B64}" type="presOf" srcId="{4991DD3A-5CA4-4DBE-A96C-B33718262EC0}" destId="{E1D61397-E6CD-47D5-9729-F8443E4DC5A8}" srcOrd="0" destOrd="0" presId="urn:microsoft.com/office/officeart/2005/8/layout/hierarchy2"/>
    <dgm:cxn modelId="{867184F0-59B5-4112-9D2B-5B32F54F3CF4}" type="presOf" srcId="{10445B40-9219-4728-97BA-D4DB4206D38B}" destId="{62A7E1CE-8397-4F7E-9840-E830E97CF4A6}" srcOrd="0" destOrd="0" presId="urn:microsoft.com/office/officeart/2005/8/layout/hierarchy2"/>
    <dgm:cxn modelId="{AC20A559-31AB-4553-BB74-6B158259382F}" type="presOf" srcId="{633B30D1-CE83-4FD8-87D9-B81C8E5EF3EA}" destId="{24FF3A08-400E-4AD6-AB98-6266BF49B156}" srcOrd="0" destOrd="0" presId="urn:microsoft.com/office/officeart/2005/8/layout/hierarchy2"/>
    <dgm:cxn modelId="{DA53F4A5-C028-4EC0-81FD-9652CE54AC9D}" type="presOf" srcId="{29E1C34C-FF74-4BC3-8C0E-08A134367111}" destId="{99101F73-EED5-44EF-AA01-1FED8C5271D4}" srcOrd="0" destOrd="0" presId="urn:microsoft.com/office/officeart/2005/8/layout/hierarchy2"/>
    <dgm:cxn modelId="{A6C9D9D3-A6F1-45E6-9ABF-FA12B09F247D}" type="presOf" srcId="{011BA245-FF49-4EEF-AC4E-BE0DE5592602}" destId="{025827AA-746D-4F36-8C75-5B6D0D6A7489}" srcOrd="0" destOrd="0" presId="urn:microsoft.com/office/officeart/2005/8/layout/hierarchy2"/>
    <dgm:cxn modelId="{08C62A13-7A3C-4B93-904B-E2C517802074}" srcId="{55B54DDE-DBC9-4394-908A-6B3D70366209}" destId="{7229BD25-5B28-436A-A753-177F2CA95D1A}" srcOrd="0" destOrd="0" parTransId="{633B30D1-CE83-4FD8-87D9-B81C8E5EF3EA}" sibTransId="{0B6F4903-F995-41E7-B963-2705A62723A5}"/>
    <dgm:cxn modelId="{B2FDCE00-9077-4BBA-A944-EC6CC75E7B7F}" type="presOf" srcId="{E3B1134B-93C5-4FC5-B0FC-FBDCAF3C7973}" destId="{F0726961-39A3-4666-A470-65D4D0ED679A}" srcOrd="1" destOrd="0" presId="urn:microsoft.com/office/officeart/2005/8/layout/hierarchy2"/>
    <dgm:cxn modelId="{85AEB10A-A899-43B8-8859-FAB5E26BED43}" type="presOf" srcId="{C8A1F826-07E4-4A3C-A729-27C5F2D6085F}" destId="{69261D60-3830-40DE-9E43-E878102E33A8}" srcOrd="1" destOrd="0" presId="urn:microsoft.com/office/officeart/2005/8/layout/hierarchy2"/>
    <dgm:cxn modelId="{BDB2B16B-924E-4E11-BB63-3D861F7540C3}" type="presOf" srcId="{53445220-6013-4C8F-BD56-9940B42CFFF6}" destId="{0497F6FE-A6D2-4D82-82A9-D38E6E8B8747}" srcOrd="0" destOrd="0" presId="urn:microsoft.com/office/officeart/2005/8/layout/hierarchy2"/>
    <dgm:cxn modelId="{2210E9EC-6890-4F80-80B1-491B07808B23}" type="presOf" srcId="{21B79C23-1459-405A-B7B3-96A0E5DCA457}" destId="{5C00F17A-2344-449A-84A9-BC267FFFA33B}" srcOrd="0" destOrd="0" presId="urn:microsoft.com/office/officeart/2005/8/layout/hierarchy2"/>
    <dgm:cxn modelId="{3E3DACBD-132A-4544-BE80-B708F66C8C69}" type="presOf" srcId="{57B0FA5A-7799-4DFA-A162-6E0FF53F351B}" destId="{D98155BB-1381-498B-A2C2-24EBB7D39CE2}" srcOrd="0" destOrd="0" presId="urn:microsoft.com/office/officeart/2005/8/layout/hierarchy2"/>
    <dgm:cxn modelId="{10E2FA65-836D-4FCC-BC10-9541A6B1DBDD}" type="presOf" srcId="{7BD1CC6E-D5C7-417D-A4B4-C2243F48D0E8}" destId="{FA82EE3C-9730-4644-A236-E17816C4EC1D}" srcOrd="0" destOrd="0" presId="urn:microsoft.com/office/officeart/2005/8/layout/hierarchy2"/>
    <dgm:cxn modelId="{DAD64C2B-61CA-4FFF-B6D8-7AFBA2E863DB}" srcId="{EDBEB79F-0463-4B4D-AF9D-E7C6AD24AF59}" destId="{91850D80-5308-468A-BDB2-F76C4893DA66}" srcOrd="1" destOrd="0" parTransId="{6209FCB2-DBAB-4BD7-8EC3-63A85EF3F5C4}" sibTransId="{436B665F-9C39-4537-A4C8-66F2D64C0938}"/>
    <dgm:cxn modelId="{6C213B91-8CA6-40DA-A36A-2134426E4826}" srcId="{55B54DDE-DBC9-4394-908A-6B3D70366209}" destId="{011BA245-FF49-4EEF-AC4E-BE0DE5592602}" srcOrd="3" destOrd="0" parTransId="{D33E4BAB-CDA1-499F-91FF-46B98A536BFA}" sibTransId="{2CE05441-50AC-4672-A3B1-E70AE6C06ECC}"/>
    <dgm:cxn modelId="{D6718ECC-D8C4-4935-B3E3-C2AA2DD5224F}" type="presOf" srcId="{91850D80-5308-468A-BDB2-F76C4893DA66}" destId="{6B411BB0-023B-4866-B838-778A047CFF2B}" srcOrd="0" destOrd="0" presId="urn:microsoft.com/office/officeart/2005/8/layout/hierarchy2"/>
    <dgm:cxn modelId="{37B8E581-0D70-45F0-B5CC-02A952E46D83}" type="presOf" srcId="{EDBEB79F-0463-4B4D-AF9D-E7C6AD24AF59}" destId="{2BC648B7-DE19-423F-907F-8904789002FE}" srcOrd="0" destOrd="0" presId="urn:microsoft.com/office/officeart/2005/8/layout/hierarchy2"/>
    <dgm:cxn modelId="{F66F06C6-E7D4-45E4-9ADF-4FEB726FAD79}" srcId="{4991DD3A-5CA4-4DBE-A96C-B33718262EC0}" destId="{53445220-6013-4C8F-BD56-9940B42CFFF6}" srcOrd="0" destOrd="0" parTransId="{916CA72F-3576-474C-8FB9-7C2F3A1DF6A9}" sibTransId="{01F77A92-8CA5-4257-A214-4FD0C9C5E597}"/>
    <dgm:cxn modelId="{3A527460-5A1C-404B-B6D3-78E63F708169}" type="presOf" srcId="{D33E4BAB-CDA1-499F-91FF-46B98A536BFA}" destId="{8D6EAD40-59B2-4DA9-A810-ACAB8DDE3687}" srcOrd="0" destOrd="0" presId="urn:microsoft.com/office/officeart/2005/8/layout/hierarchy2"/>
    <dgm:cxn modelId="{7BFB1DBE-AA85-4EC2-B392-DD33ADF9A1F3}" type="presOf" srcId="{551E987A-62BD-4CBF-88F5-8C6E326103C5}" destId="{65479E0C-A682-4213-8C01-428949063EF8}" srcOrd="1" destOrd="0" presId="urn:microsoft.com/office/officeart/2005/8/layout/hierarchy2"/>
    <dgm:cxn modelId="{2A6C7274-7129-4ACD-9AB5-276FCC76118E}" srcId="{55B54DDE-DBC9-4394-908A-6B3D70366209}" destId="{CA7B98E0-09BE-44F0-BA3B-D244E86E8C67}" srcOrd="4" destOrd="0" parTransId="{5C31083E-E3AE-473C-8D30-101E70774639}" sibTransId="{9D075712-BF1F-4CC9-8E92-517D0819CB52}"/>
    <dgm:cxn modelId="{E3BA4843-29C7-49A3-8858-BDBA0AF95BAC}" srcId="{7BD1CC6E-D5C7-417D-A4B4-C2243F48D0E8}" destId="{CEEB18F7-928E-4C71-B705-3FEAD77EE557}" srcOrd="3" destOrd="0" parTransId="{E3B1134B-93C5-4FC5-B0FC-FBDCAF3C7973}" sibTransId="{1893937F-F642-431A-8A6A-299245BF49BC}"/>
    <dgm:cxn modelId="{F3012421-4A2E-49AF-8888-37CFD8BE2DF7}" srcId="{7BD1CC6E-D5C7-417D-A4B4-C2243F48D0E8}" destId="{EC3F8B3E-0A0F-43BD-B2D4-C85E5C7C69B5}" srcOrd="2" destOrd="0" parTransId="{FDEBAEE5-25A4-4A5A-A001-9D3D5340DD27}" sibTransId="{679CC703-BCBE-4943-A5A0-2BA694A356C0}"/>
    <dgm:cxn modelId="{BA78EECA-9F80-42C8-A078-CEB895EC577D}" srcId="{53445220-6013-4C8F-BD56-9940B42CFFF6}" destId="{EDBEB79F-0463-4B4D-AF9D-E7C6AD24AF59}" srcOrd="1" destOrd="0" parTransId="{551E987A-62BD-4CBF-88F5-8C6E326103C5}" sibTransId="{69F0EF60-FA05-4639-8F19-8A353D44A6FD}"/>
    <dgm:cxn modelId="{0FE41F22-C5A9-48B7-BCE0-2085157E1BA7}" srcId="{55B54DDE-DBC9-4394-908A-6B3D70366209}" destId="{10445B40-9219-4728-97BA-D4DB4206D38B}" srcOrd="1" destOrd="0" parTransId="{46DC190F-CDEA-4B45-B86E-21A682258255}" sibTransId="{835BDD4D-0D93-4D4B-9C71-DAAFC3D54E66}"/>
    <dgm:cxn modelId="{679BA368-771A-4E63-A85F-1A53129BA240}" type="presOf" srcId="{FA9D9E58-9F55-421E-BE22-AC9139B85A14}" destId="{88F9E013-D56D-4969-868F-61EE2F43E630}" srcOrd="0" destOrd="0" presId="urn:microsoft.com/office/officeart/2005/8/layout/hierarchy2"/>
    <dgm:cxn modelId="{3BFF238C-FF23-4955-8E71-C138E015C6BA}" type="presOf" srcId="{CEEB18F7-928E-4C71-B705-3FEAD77EE557}" destId="{60F95CBF-6C42-4210-9BCA-ADD69AB69C76}" srcOrd="0" destOrd="0" presId="urn:microsoft.com/office/officeart/2005/8/layout/hierarchy2"/>
    <dgm:cxn modelId="{29F4D227-5800-4EB8-90BB-BC9193B74322}" type="presOf" srcId="{D33E4BAB-CDA1-499F-91FF-46B98A536BFA}" destId="{94F7B792-D25F-4FDB-BED8-C20518C25368}" srcOrd="1" destOrd="0" presId="urn:microsoft.com/office/officeart/2005/8/layout/hierarchy2"/>
    <dgm:cxn modelId="{6F82A897-85FE-4033-BFED-E8409669A34D}" type="presOf" srcId="{A05198DA-31D8-477A-B8C6-606A5E88690A}" destId="{5C341E01-65B5-4470-8DE0-B84C9053AE75}" srcOrd="1" destOrd="0" presId="urn:microsoft.com/office/officeart/2005/8/layout/hierarchy2"/>
    <dgm:cxn modelId="{395A9A94-EFCB-4D33-9CED-656EF0A36E52}" srcId="{7BD1CC6E-D5C7-417D-A4B4-C2243F48D0E8}" destId="{F27CCA0D-74AF-4531-B252-652668BBBF0D}" srcOrd="0" destOrd="0" parTransId="{6679942B-E53A-45E5-9905-D3756FC26C5F}" sibTransId="{17B77F4B-27D7-479C-B1AC-1B9E5FF961E0}"/>
    <dgm:cxn modelId="{2D5F0004-4A0F-405E-8989-E4D89CABB287}" type="presOf" srcId="{6679942B-E53A-45E5-9905-D3756FC26C5F}" destId="{C6588D51-2BBD-4934-9184-EDE22BA3EFD6}" srcOrd="0" destOrd="0" presId="urn:microsoft.com/office/officeart/2005/8/layout/hierarchy2"/>
    <dgm:cxn modelId="{4FB13ADD-35E1-424A-8084-DE4A5C61AD16}" type="presOf" srcId="{21B79C23-1459-405A-B7B3-96A0E5DCA457}" destId="{7EF937E8-C25C-436C-8DC5-A23397E3EE61}" srcOrd="1" destOrd="0" presId="urn:microsoft.com/office/officeart/2005/8/layout/hierarchy2"/>
    <dgm:cxn modelId="{36C82B53-68CF-4B66-BD46-38751AB1F4D7}" type="presOf" srcId="{29E1C34C-FF74-4BC3-8C0E-08A134367111}" destId="{DDB04949-5144-4699-8142-F28AB7D6B37F}" srcOrd="1" destOrd="0" presId="urn:microsoft.com/office/officeart/2005/8/layout/hierarchy2"/>
    <dgm:cxn modelId="{A6CB4BFB-9331-4901-851E-29CC2E065AAC}" srcId="{53445220-6013-4C8F-BD56-9940B42CFFF6}" destId="{BFA08DC6-CA0E-48F2-B423-993FA733361B}" srcOrd="0" destOrd="0" parTransId="{29E1C34C-FF74-4BC3-8C0E-08A134367111}" sibTransId="{CAED92BB-8D13-4FF9-B24A-F40C58A8BB2D}"/>
    <dgm:cxn modelId="{5BBBD0A9-E95D-4F69-9720-FB3BEC581555}" type="presOf" srcId="{F35946C3-945D-407B-B468-1EFA23A405BB}" destId="{36FF94D0-4168-4244-9764-C3AFDEBB5AEE}" srcOrd="0" destOrd="0" presId="urn:microsoft.com/office/officeart/2005/8/layout/hierarchy2"/>
    <dgm:cxn modelId="{F9E79DDD-F1B0-4E13-A900-CBC8B24D0711}" type="presOf" srcId="{6209FCB2-DBAB-4BD7-8EC3-63A85EF3F5C4}" destId="{3A9EA72A-7AB8-4E44-A66F-B541D7FF39AB}" srcOrd="0" destOrd="0" presId="urn:microsoft.com/office/officeart/2005/8/layout/hierarchy2"/>
    <dgm:cxn modelId="{B1F1B88F-A649-4505-8C8E-E78D88C59939}" type="presOf" srcId="{6209FCB2-DBAB-4BD7-8EC3-63A85EF3F5C4}" destId="{5DD9CB22-E551-47E7-ADEE-43834882FE98}" srcOrd="1" destOrd="0" presId="urn:microsoft.com/office/officeart/2005/8/layout/hierarchy2"/>
    <dgm:cxn modelId="{1C3B52CE-52A5-4341-9A8F-123D38A0A862}" type="presOf" srcId="{E0512E0D-2A9D-494E-B934-987BB9D62C32}" destId="{C01B8F5F-FFAD-4B39-9A71-6D73326F26F9}" srcOrd="0" destOrd="0" presId="urn:microsoft.com/office/officeart/2005/8/layout/hierarchy2"/>
    <dgm:cxn modelId="{AD93A1CB-092D-42D4-A8F2-7D412BD22396}" type="presOf" srcId="{7229BD25-5B28-436A-A753-177F2CA95D1A}" destId="{E43D84EA-A217-4434-AE5F-31940824777D}" srcOrd="0" destOrd="0" presId="urn:microsoft.com/office/officeart/2005/8/layout/hierarchy2"/>
    <dgm:cxn modelId="{BB73200D-C913-4A2D-8DE6-09874F421BC6}" srcId="{55B54DDE-DBC9-4394-908A-6B3D70366209}" destId="{F35946C3-945D-407B-B468-1EFA23A405BB}" srcOrd="2" destOrd="0" parTransId="{57B0FA5A-7799-4DFA-A162-6E0FF53F351B}" sibTransId="{140298EC-5F64-454B-BE0A-0D192FF7C4BD}"/>
    <dgm:cxn modelId="{D2394409-DAE8-43B0-AFF9-2515F0EBEBDC}" type="presOf" srcId="{5C31083E-E3AE-473C-8D30-101E70774639}" destId="{F83F659D-72FA-4C8B-B674-65EC8ED2844A}" srcOrd="0" destOrd="0" presId="urn:microsoft.com/office/officeart/2005/8/layout/hierarchy2"/>
    <dgm:cxn modelId="{F02FA091-9DF1-4D6B-9076-A011CBA87A11}" type="presOf" srcId="{EC3F8B3E-0A0F-43BD-B2D4-C85E5C7C69B5}" destId="{D40B4129-E8D8-4177-A353-DBB2735908C5}" srcOrd="0" destOrd="0" presId="urn:microsoft.com/office/officeart/2005/8/layout/hierarchy2"/>
    <dgm:cxn modelId="{91A71EB9-F734-4445-98D8-9936D04A12D0}" srcId="{BFA08DC6-CA0E-48F2-B423-993FA733361B}" destId="{55B54DDE-DBC9-4394-908A-6B3D70366209}" srcOrd="2" destOrd="0" parTransId="{C8A1F826-07E4-4A3C-A729-27C5F2D6085F}" sibTransId="{A3AE7A3D-B494-4360-9B61-24E9821BAF6E}"/>
    <dgm:cxn modelId="{FA21AF50-A2B8-49EA-ACC1-881B1EADB39A}" type="presOf" srcId="{46DC190F-CDEA-4B45-B86E-21A682258255}" destId="{9BF500ED-6021-4CF6-8A07-130BD6FF7061}" srcOrd="0" destOrd="0" presId="urn:microsoft.com/office/officeart/2005/8/layout/hierarchy2"/>
    <dgm:cxn modelId="{17E7C9D5-D59B-4BAD-AF9A-C079B9D57780}" type="presOf" srcId="{E3B1134B-93C5-4FC5-B0FC-FBDCAF3C7973}" destId="{904C71C6-AE50-4468-9654-76A025E7ECF1}" srcOrd="0" destOrd="0" presId="urn:microsoft.com/office/officeart/2005/8/layout/hierarchy2"/>
    <dgm:cxn modelId="{3CB1785F-6898-474C-9552-2BEC536F60D0}" type="presOf" srcId="{5C31083E-E3AE-473C-8D30-101E70774639}" destId="{D1AEA291-9FCB-4097-9A81-FD95CB6B1768}" srcOrd="1" destOrd="0" presId="urn:microsoft.com/office/officeart/2005/8/layout/hierarchy2"/>
    <dgm:cxn modelId="{A8F103A4-ACE4-4133-8B33-133A0E3223A5}" type="presOf" srcId="{551E987A-62BD-4CBF-88F5-8C6E326103C5}" destId="{70C16F50-6625-438A-9113-2A5D7E953A84}" srcOrd="0" destOrd="0" presId="urn:microsoft.com/office/officeart/2005/8/layout/hierarchy2"/>
    <dgm:cxn modelId="{368F8BF1-CE5B-4C84-BBC8-D56F4B0B951D}" type="presOf" srcId="{633B30D1-CE83-4FD8-87D9-B81C8E5EF3EA}" destId="{FE0CA33E-3152-485F-8B3C-032C4478215D}" srcOrd="1" destOrd="0" presId="urn:microsoft.com/office/officeart/2005/8/layout/hierarchy2"/>
    <dgm:cxn modelId="{47C5A8F2-0BB1-48CC-BA38-6FCC0C74D54E}" srcId="{EDBEB79F-0463-4B4D-AF9D-E7C6AD24AF59}" destId="{7751B861-B6CA-431D-9F81-7CDACF8C1E8C}" srcOrd="0" destOrd="0" parTransId="{B9E9CB93-6FFC-41C9-A078-1F4D5F81778A}" sibTransId="{BABE2DA2-D53E-4922-95B4-BC5B3B74CD64}"/>
    <dgm:cxn modelId="{21AC7232-3B0B-41FE-B3E2-FD25BF5900D3}" type="presOf" srcId="{B9E9CB93-6FFC-41C9-A078-1F4D5F81778A}" destId="{681CE36B-4446-4AF3-AEAD-F6A7FAF1CADD}" srcOrd="1" destOrd="0" presId="urn:microsoft.com/office/officeart/2005/8/layout/hierarchy2"/>
    <dgm:cxn modelId="{F1CBA677-F30E-4364-8DE3-5428DE98933B}" srcId="{BFA08DC6-CA0E-48F2-B423-993FA733361B}" destId="{7BD1CC6E-D5C7-417D-A4B4-C2243F48D0E8}" srcOrd="0" destOrd="0" parTransId="{A05198DA-31D8-477A-B8C6-606A5E88690A}" sibTransId="{4666CE7E-A84E-4F0E-9A73-36AACA4CE479}"/>
    <dgm:cxn modelId="{7C791CFF-1049-4A43-8ADB-D78E82EDF941}" type="presOf" srcId="{C8A1F826-07E4-4A3C-A729-27C5F2D6085F}" destId="{4EDC27CD-528F-40D3-B6E1-8AA41CDE3929}" srcOrd="0" destOrd="0" presId="urn:microsoft.com/office/officeart/2005/8/layout/hierarchy2"/>
    <dgm:cxn modelId="{4A8AA2A2-771E-4489-BE7D-E0AD4B81D827}" srcId="{BFA08DC6-CA0E-48F2-B423-993FA733361B}" destId="{FA9D9E58-9F55-421E-BE22-AC9139B85A14}" srcOrd="1" destOrd="0" parTransId="{21B79C23-1459-405A-B7B3-96A0E5DCA457}" sibTransId="{5357490F-FE95-4AC5-BCDA-01B1799D790A}"/>
    <dgm:cxn modelId="{7CC5EC76-C7B6-4C3C-8434-FE8D0D4CE4EC}" type="presOf" srcId="{CA7B98E0-09BE-44F0-BA3B-D244E86E8C67}" destId="{F7A3CC7A-7D64-4AFC-9F85-0CB83D01CED0}" srcOrd="0" destOrd="0" presId="urn:microsoft.com/office/officeart/2005/8/layout/hierarchy2"/>
    <dgm:cxn modelId="{65F6D73E-8881-4E3A-87DA-C7B0C7B2B17F}" type="presOf" srcId="{6679942B-E53A-45E5-9905-D3756FC26C5F}" destId="{83A60A8F-549F-4F22-9DE4-3267428CED78}" srcOrd="1" destOrd="0" presId="urn:microsoft.com/office/officeart/2005/8/layout/hierarchy2"/>
    <dgm:cxn modelId="{A08FB804-04F5-4E1C-AF3D-94049E8BAD5E}" type="presOf" srcId="{46DC190F-CDEA-4B45-B86E-21A682258255}" destId="{60055830-4916-4237-81F7-E6D8844AE696}" srcOrd="1" destOrd="0" presId="urn:microsoft.com/office/officeart/2005/8/layout/hierarchy2"/>
    <dgm:cxn modelId="{4376718B-9EEA-4A23-A9BF-500D919F887E}" type="presOf" srcId="{55B54DDE-DBC9-4394-908A-6B3D70366209}" destId="{4B71E850-EE6D-400E-BA88-792D0F835753}" srcOrd="0" destOrd="0" presId="urn:microsoft.com/office/officeart/2005/8/layout/hierarchy2"/>
    <dgm:cxn modelId="{65D4F147-D0D6-458D-BF8A-E80D16321B20}" type="presOf" srcId="{FDEBAEE5-25A4-4A5A-A001-9D3D5340DD27}" destId="{CFD731CC-45E5-45CC-AFC0-31C541438E05}" srcOrd="1" destOrd="0" presId="urn:microsoft.com/office/officeart/2005/8/layout/hierarchy2"/>
    <dgm:cxn modelId="{F2F2B46D-1BB8-479D-BBEF-45FDBA25C83D}" type="presOf" srcId="{A05198DA-31D8-477A-B8C6-606A5E88690A}" destId="{07A0C10F-262C-432B-9769-8BC317FD919C}" srcOrd="0" destOrd="0" presId="urn:microsoft.com/office/officeart/2005/8/layout/hierarchy2"/>
    <dgm:cxn modelId="{144277FE-FF74-41FE-8D6D-5B91928E38B4}" type="presOf" srcId="{2D1E38B5-23D7-4A52-86C0-F13FB714B3F3}" destId="{DB9D01CF-03DC-432D-9131-9197ED779960}" srcOrd="0" destOrd="0" presId="urn:microsoft.com/office/officeart/2005/8/layout/hierarchy2"/>
    <dgm:cxn modelId="{F46B775C-1864-49EA-B9C0-DD1BA714AD2B}" type="presOf" srcId="{F27CCA0D-74AF-4531-B252-652668BBBF0D}" destId="{1F306BF4-6A54-4DA8-B81F-826BD90AF27A}" srcOrd="0" destOrd="0" presId="urn:microsoft.com/office/officeart/2005/8/layout/hierarchy2"/>
    <dgm:cxn modelId="{32100EAE-D116-4A9F-B914-A1094C1FFE8E}" type="presParOf" srcId="{E1D61397-E6CD-47D5-9729-F8443E4DC5A8}" destId="{DF4773E1-214E-465D-8F01-29FB8EFE9164}" srcOrd="0" destOrd="0" presId="urn:microsoft.com/office/officeart/2005/8/layout/hierarchy2"/>
    <dgm:cxn modelId="{0CC575A3-F476-4A95-9257-42A9E64C863D}" type="presParOf" srcId="{DF4773E1-214E-465D-8F01-29FB8EFE9164}" destId="{0497F6FE-A6D2-4D82-82A9-D38E6E8B8747}" srcOrd="0" destOrd="0" presId="urn:microsoft.com/office/officeart/2005/8/layout/hierarchy2"/>
    <dgm:cxn modelId="{2E7E6B89-7390-4A05-96CE-38854362E61A}" type="presParOf" srcId="{DF4773E1-214E-465D-8F01-29FB8EFE9164}" destId="{FC1753A6-7C8A-42F1-97D2-EA286C9AFF62}" srcOrd="1" destOrd="0" presId="urn:microsoft.com/office/officeart/2005/8/layout/hierarchy2"/>
    <dgm:cxn modelId="{FB0234F9-34FC-400B-81A9-D1FA7A6581BB}" type="presParOf" srcId="{FC1753A6-7C8A-42F1-97D2-EA286C9AFF62}" destId="{99101F73-EED5-44EF-AA01-1FED8C5271D4}" srcOrd="0" destOrd="0" presId="urn:microsoft.com/office/officeart/2005/8/layout/hierarchy2"/>
    <dgm:cxn modelId="{9140AC67-5E8D-4B0F-8BF8-5FC9DA5D0BC4}" type="presParOf" srcId="{99101F73-EED5-44EF-AA01-1FED8C5271D4}" destId="{DDB04949-5144-4699-8142-F28AB7D6B37F}" srcOrd="0" destOrd="0" presId="urn:microsoft.com/office/officeart/2005/8/layout/hierarchy2"/>
    <dgm:cxn modelId="{73BF5369-DC71-4718-A717-9142CA63B8B5}" type="presParOf" srcId="{FC1753A6-7C8A-42F1-97D2-EA286C9AFF62}" destId="{62614F25-F5F3-4454-AF65-B1AF0559F87C}" srcOrd="1" destOrd="0" presId="urn:microsoft.com/office/officeart/2005/8/layout/hierarchy2"/>
    <dgm:cxn modelId="{43857A3B-233F-40E4-B1D6-10C7F90C9202}" type="presParOf" srcId="{62614F25-F5F3-4454-AF65-B1AF0559F87C}" destId="{4E2F199B-C1DE-48E7-B53C-50C6D0B52CF2}" srcOrd="0" destOrd="0" presId="urn:microsoft.com/office/officeart/2005/8/layout/hierarchy2"/>
    <dgm:cxn modelId="{0F2FD89B-FE13-41EF-B263-BB08D2DE3767}" type="presParOf" srcId="{62614F25-F5F3-4454-AF65-B1AF0559F87C}" destId="{2060EF87-EBC1-440E-9C44-E65C3323C739}" srcOrd="1" destOrd="0" presId="urn:microsoft.com/office/officeart/2005/8/layout/hierarchy2"/>
    <dgm:cxn modelId="{E1DC4C5F-5667-4928-8856-B8EB73F57274}" type="presParOf" srcId="{2060EF87-EBC1-440E-9C44-E65C3323C739}" destId="{07A0C10F-262C-432B-9769-8BC317FD919C}" srcOrd="0" destOrd="0" presId="urn:microsoft.com/office/officeart/2005/8/layout/hierarchy2"/>
    <dgm:cxn modelId="{D6AB4CF8-FCEA-4BAC-8473-D3CC8BC8A825}" type="presParOf" srcId="{07A0C10F-262C-432B-9769-8BC317FD919C}" destId="{5C341E01-65B5-4470-8DE0-B84C9053AE75}" srcOrd="0" destOrd="0" presId="urn:microsoft.com/office/officeart/2005/8/layout/hierarchy2"/>
    <dgm:cxn modelId="{77CAF35D-54DE-46B6-B2EF-8014DC47E294}" type="presParOf" srcId="{2060EF87-EBC1-440E-9C44-E65C3323C739}" destId="{0A88CE7E-F25A-42D7-9FDB-9D38A2360EDF}" srcOrd="1" destOrd="0" presId="urn:microsoft.com/office/officeart/2005/8/layout/hierarchy2"/>
    <dgm:cxn modelId="{85CC356C-0747-4936-A387-397C6DD468A8}" type="presParOf" srcId="{0A88CE7E-F25A-42D7-9FDB-9D38A2360EDF}" destId="{FA82EE3C-9730-4644-A236-E17816C4EC1D}" srcOrd="0" destOrd="0" presId="urn:microsoft.com/office/officeart/2005/8/layout/hierarchy2"/>
    <dgm:cxn modelId="{7A6DBC15-5D8B-43A7-84D6-E5B036B1C7BF}" type="presParOf" srcId="{0A88CE7E-F25A-42D7-9FDB-9D38A2360EDF}" destId="{207CB980-8324-4163-A4EA-79150EC1AA1E}" srcOrd="1" destOrd="0" presId="urn:microsoft.com/office/officeart/2005/8/layout/hierarchy2"/>
    <dgm:cxn modelId="{68195E19-8551-4CDE-8519-E1875F863EF6}" type="presParOf" srcId="{207CB980-8324-4163-A4EA-79150EC1AA1E}" destId="{C6588D51-2BBD-4934-9184-EDE22BA3EFD6}" srcOrd="0" destOrd="0" presId="urn:microsoft.com/office/officeart/2005/8/layout/hierarchy2"/>
    <dgm:cxn modelId="{15D30A2A-E09B-48C9-A97F-B79458C3F8C6}" type="presParOf" srcId="{C6588D51-2BBD-4934-9184-EDE22BA3EFD6}" destId="{83A60A8F-549F-4F22-9DE4-3267428CED78}" srcOrd="0" destOrd="0" presId="urn:microsoft.com/office/officeart/2005/8/layout/hierarchy2"/>
    <dgm:cxn modelId="{84CBAAE8-809C-46B2-B3AC-A1E0B9CD0F40}" type="presParOf" srcId="{207CB980-8324-4163-A4EA-79150EC1AA1E}" destId="{9C03DC72-B74F-42EC-AEEF-6692EE43BE6E}" srcOrd="1" destOrd="0" presId="urn:microsoft.com/office/officeart/2005/8/layout/hierarchy2"/>
    <dgm:cxn modelId="{946A3684-5FB0-421C-B94F-62FAF6E79377}" type="presParOf" srcId="{9C03DC72-B74F-42EC-AEEF-6692EE43BE6E}" destId="{1F306BF4-6A54-4DA8-B81F-826BD90AF27A}" srcOrd="0" destOrd="0" presId="urn:microsoft.com/office/officeart/2005/8/layout/hierarchy2"/>
    <dgm:cxn modelId="{0C80AA85-B88F-4E14-9EE7-06FE5B157D4B}" type="presParOf" srcId="{9C03DC72-B74F-42EC-AEEF-6692EE43BE6E}" destId="{97B26703-1302-4944-BE06-9B749D3FE632}" srcOrd="1" destOrd="0" presId="urn:microsoft.com/office/officeart/2005/8/layout/hierarchy2"/>
    <dgm:cxn modelId="{751F73B8-BAB2-468D-A083-49A4E1FDA961}" type="presParOf" srcId="{207CB980-8324-4163-A4EA-79150EC1AA1E}" destId="{DB9D01CF-03DC-432D-9131-9197ED779960}" srcOrd="2" destOrd="0" presId="urn:microsoft.com/office/officeart/2005/8/layout/hierarchy2"/>
    <dgm:cxn modelId="{AC6FC74A-C6C6-44FF-8728-18E133462D8B}" type="presParOf" srcId="{DB9D01CF-03DC-432D-9131-9197ED779960}" destId="{2F278168-0380-4EC1-9409-E510E1A001DC}" srcOrd="0" destOrd="0" presId="urn:microsoft.com/office/officeart/2005/8/layout/hierarchy2"/>
    <dgm:cxn modelId="{5BA9F6DF-7570-4041-A582-9926E0F5FE09}" type="presParOf" srcId="{207CB980-8324-4163-A4EA-79150EC1AA1E}" destId="{6B71D914-03EF-4101-8A93-7C038AF9A6FC}" srcOrd="3" destOrd="0" presId="urn:microsoft.com/office/officeart/2005/8/layout/hierarchy2"/>
    <dgm:cxn modelId="{52111180-762F-41E7-9312-04E0A7ECCD8F}" type="presParOf" srcId="{6B71D914-03EF-4101-8A93-7C038AF9A6FC}" destId="{C01B8F5F-FFAD-4B39-9A71-6D73326F26F9}" srcOrd="0" destOrd="0" presId="urn:microsoft.com/office/officeart/2005/8/layout/hierarchy2"/>
    <dgm:cxn modelId="{2FA4D0C4-34C4-4368-82E9-B11634B8E247}" type="presParOf" srcId="{6B71D914-03EF-4101-8A93-7C038AF9A6FC}" destId="{128675A7-FBEC-418D-8F07-43990EFFB8EB}" srcOrd="1" destOrd="0" presId="urn:microsoft.com/office/officeart/2005/8/layout/hierarchy2"/>
    <dgm:cxn modelId="{844ADC7C-FB9C-44E5-BB27-0A749A68F830}" type="presParOf" srcId="{207CB980-8324-4163-A4EA-79150EC1AA1E}" destId="{317B606A-2234-4F57-A3BE-EA99C44467C2}" srcOrd="4" destOrd="0" presId="urn:microsoft.com/office/officeart/2005/8/layout/hierarchy2"/>
    <dgm:cxn modelId="{09245D16-FC3E-48EB-9872-FE8FF37AE5CB}" type="presParOf" srcId="{317B606A-2234-4F57-A3BE-EA99C44467C2}" destId="{CFD731CC-45E5-45CC-AFC0-31C541438E05}" srcOrd="0" destOrd="0" presId="urn:microsoft.com/office/officeart/2005/8/layout/hierarchy2"/>
    <dgm:cxn modelId="{71519003-BC6A-4978-9D2D-036031A10D19}" type="presParOf" srcId="{207CB980-8324-4163-A4EA-79150EC1AA1E}" destId="{3F779E12-B087-4AFB-8D90-048A566F5077}" srcOrd="5" destOrd="0" presId="urn:microsoft.com/office/officeart/2005/8/layout/hierarchy2"/>
    <dgm:cxn modelId="{04858A3A-F362-4DB7-94DD-AD4187D2D707}" type="presParOf" srcId="{3F779E12-B087-4AFB-8D90-048A566F5077}" destId="{D40B4129-E8D8-4177-A353-DBB2735908C5}" srcOrd="0" destOrd="0" presId="urn:microsoft.com/office/officeart/2005/8/layout/hierarchy2"/>
    <dgm:cxn modelId="{41030ADE-48E5-411A-A7F7-0ABD24B22D25}" type="presParOf" srcId="{3F779E12-B087-4AFB-8D90-048A566F5077}" destId="{531DCF34-F26B-4D0E-A5E7-4E7A2740145A}" srcOrd="1" destOrd="0" presId="urn:microsoft.com/office/officeart/2005/8/layout/hierarchy2"/>
    <dgm:cxn modelId="{C763D770-C7E4-459D-9A8F-F6D39C416EB5}" type="presParOf" srcId="{207CB980-8324-4163-A4EA-79150EC1AA1E}" destId="{904C71C6-AE50-4468-9654-76A025E7ECF1}" srcOrd="6" destOrd="0" presId="urn:microsoft.com/office/officeart/2005/8/layout/hierarchy2"/>
    <dgm:cxn modelId="{106A1612-2092-4EF1-84AF-B9E7CC04739B}" type="presParOf" srcId="{904C71C6-AE50-4468-9654-76A025E7ECF1}" destId="{F0726961-39A3-4666-A470-65D4D0ED679A}" srcOrd="0" destOrd="0" presId="urn:microsoft.com/office/officeart/2005/8/layout/hierarchy2"/>
    <dgm:cxn modelId="{09A5FD64-12C2-439C-BD3D-F9137D7B094F}" type="presParOf" srcId="{207CB980-8324-4163-A4EA-79150EC1AA1E}" destId="{5F0580BA-0E52-4071-97AC-5D40E24472B9}" srcOrd="7" destOrd="0" presId="urn:microsoft.com/office/officeart/2005/8/layout/hierarchy2"/>
    <dgm:cxn modelId="{5972270C-5949-4E95-9FE9-3D43E456AACF}" type="presParOf" srcId="{5F0580BA-0E52-4071-97AC-5D40E24472B9}" destId="{60F95CBF-6C42-4210-9BCA-ADD69AB69C76}" srcOrd="0" destOrd="0" presId="urn:microsoft.com/office/officeart/2005/8/layout/hierarchy2"/>
    <dgm:cxn modelId="{4BD6B9BB-94F5-4CBA-B53D-017E074A82AA}" type="presParOf" srcId="{5F0580BA-0E52-4071-97AC-5D40E24472B9}" destId="{1088B607-296A-4CE9-9E5B-57BCF20A22ED}" srcOrd="1" destOrd="0" presId="urn:microsoft.com/office/officeart/2005/8/layout/hierarchy2"/>
    <dgm:cxn modelId="{E2E354CA-8631-4226-B8E3-3133A27E9D75}" type="presParOf" srcId="{2060EF87-EBC1-440E-9C44-E65C3323C739}" destId="{5C00F17A-2344-449A-84A9-BC267FFFA33B}" srcOrd="2" destOrd="0" presId="urn:microsoft.com/office/officeart/2005/8/layout/hierarchy2"/>
    <dgm:cxn modelId="{2AC5ADFE-CC1E-48C7-9F18-BAA62F33B1E5}" type="presParOf" srcId="{5C00F17A-2344-449A-84A9-BC267FFFA33B}" destId="{7EF937E8-C25C-436C-8DC5-A23397E3EE61}" srcOrd="0" destOrd="0" presId="urn:microsoft.com/office/officeart/2005/8/layout/hierarchy2"/>
    <dgm:cxn modelId="{1157AC25-B470-494D-AC75-FF17D2D6B8CE}" type="presParOf" srcId="{2060EF87-EBC1-440E-9C44-E65C3323C739}" destId="{B04254E5-55A0-421A-BD44-FD4456F5D9DE}" srcOrd="3" destOrd="0" presId="urn:microsoft.com/office/officeart/2005/8/layout/hierarchy2"/>
    <dgm:cxn modelId="{5E733751-5B2A-4084-ACC1-C43C70BA9429}" type="presParOf" srcId="{B04254E5-55A0-421A-BD44-FD4456F5D9DE}" destId="{88F9E013-D56D-4969-868F-61EE2F43E630}" srcOrd="0" destOrd="0" presId="urn:microsoft.com/office/officeart/2005/8/layout/hierarchy2"/>
    <dgm:cxn modelId="{5E1F1A78-2C5E-4DC1-95F9-C0DDB1A4EF51}" type="presParOf" srcId="{B04254E5-55A0-421A-BD44-FD4456F5D9DE}" destId="{8A09C5F2-5A48-46F6-BA2C-4111BAEBD18B}" srcOrd="1" destOrd="0" presId="urn:microsoft.com/office/officeart/2005/8/layout/hierarchy2"/>
    <dgm:cxn modelId="{F91D24F1-200C-48DE-91CA-62374249E6CF}" type="presParOf" srcId="{2060EF87-EBC1-440E-9C44-E65C3323C739}" destId="{4EDC27CD-528F-40D3-B6E1-8AA41CDE3929}" srcOrd="4" destOrd="0" presId="urn:microsoft.com/office/officeart/2005/8/layout/hierarchy2"/>
    <dgm:cxn modelId="{0E93F39E-458E-4F7E-908F-75944DE05213}" type="presParOf" srcId="{4EDC27CD-528F-40D3-B6E1-8AA41CDE3929}" destId="{69261D60-3830-40DE-9E43-E878102E33A8}" srcOrd="0" destOrd="0" presId="urn:microsoft.com/office/officeart/2005/8/layout/hierarchy2"/>
    <dgm:cxn modelId="{19A064D5-ED63-4F84-BF43-2FC77AC8DDF2}" type="presParOf" srcId="{2060EF87-EBC1-440E-9C44-E65C3323C739}" destId="{92081BB7-31B1-43AF-B4F5-AC458245C7A7}" srcOrd="5" destOrd="0" presId="urn:microsoft.com/office/officeart/2005/8/layout/hierarchy2"/>
    <dgm:cxn modelId="{E53479D5-E441-47EC-B65F-BFEBA53AA041}" type="presParOf" srcId="{92081BB7-31B1-43AF-B4F5-AC458245C7A7}" destId="{4B71E850-EE6D-400E-BA88-792D0F835753}" srcOrd="0" destOrd="0" presId="urn:microsoft.com/office/officeart/2005/8/layout/hierarchy2"/>
    <dgm:cxn modelId="{9BE33768-C240-4418-8E7A-43D2BA79BCDC}" type="presParOf" srcId="{92081BB7-31B1-43AF-B4F5-AC458245C7A7}" destId="{84C98054-E3F2-414E-A959-EFF121492982}" srcOrd="1" destOrd="0" presId="urn:microsoft.com/office/officeart/2005/8/layout/hierarchy2"/>
    <dgm:cxn modelId="{FD3E1A56-DC74-410A-A009-04B40770302B}" type="presParOf" srcId="{84C98054-E3F2-414E-A959-EFF121492982}" destId="{24FF3A08-400E-4AD6-AB98-6266BF49B156}" srcOrd="0" destOrd="0" presId="urn:microsoft.com/office/officeart/2005/8/layout/hierarchy2"/>
    <dgm:cxn modelId="{7AB7FA1D-4D09-4BB1-B144-5FC86BF04AA3}" type="presParOf" srcId="{24FF3A08-400E-4AD6-AB98-6266BF49B156}" destId="{FE0CA33E-3152-485F-8B3C-032C4478215D}" srcOrd="0" destOrd="0" presId="urn:microsoft.com/office/officeart/2005/8/layout/hierarchy2"/>
    <dgm:cxn modelId="{4A1C59CF-0515-4CC5-9D56-CF156F05CDC6}" type="presParOf" srcId="{84C98054-E3F2-414E-A959-EFF121492982}" destId="{52F67496-A4F8-4297-8396-0C8A1462B748}" srcOrd="1" destOrd="0" presId="urn:microsoft.com/office/officeart/2005/8/layout/hierarchy2"/>
    <dgm:cxn modelId="{BC2C14F3-893A-4411-BC96-5067AC22BA40}" type="presParOf" srcId="{52F67496-A4F8-4297-8396-0C8A1462B748}" destId="{E43D84EA-A217-4434-AE5F-31940824777D}" srcOrd="0" destOrd="0" presId="urn:microsoft.com/office/officeart/2005/8/layout/hierarchy2"/>
    <dgm:cxn modelId="{68A9759B-3791-4EB9-BD69-43FEAC358722}" type="presParOf" srcId="{52F67496-A4F8-4297-8396-0C8A1462B748}" destId="{C1126EDA-D1DE-4DCC-A3DF-0AE331FE9994}" srcOrd="1" destOrd="0" presId="urn:microsoft.com/office/officeart/2005/8/layout/hierarchy2"/>
    <dgm:cxn modelId="{7E78A6F4-C37D-4D54-8D87-8AFFA9B66A7F}" type="presParOf" srcId="{84C98054-E3F2-414E-A959-EFF121492982}" destId="{9BF500ED-6021-4CF6-8A07-130BD6FF7061}" srcOrd="2" destOrd="0" presId="urn:microsoft.com/office/officeart/2005/8/layout/hierarchy2"/>
    <dgm:cxn modelId="{7064CBB7-5E48-4123-91FC-26984C1B31BB}" type="presParOf" srcId="{9BF500ED-6021-4CF6-8A07-130BD6FF7061}" destId="{60055830-4916-4237-81F7-E6D8844AE696}" srcOrd="0" destOrd="0" presId="urn:microsoft.com/office/officeart/2005/8/layout/hierarchy2"/>
    <dgm:cxn modelId="{B6608B47-860C-45BE-93D7-D354CB56A8F9}" type="presParOf" srcId="{84C98054-E3F2-414E-A959-EFF121492982}" destId="{9C1B4FCA-2F22-4478-84DF-BE73925316A3}" srcOrd="3" destOrd="0" presId="urn:microsoft.com/office/officeart/2005/8/layout/hierarchy2"/>
    <dgm:cxn modelId="{6815316A-2ED9-407C-ACFD-FEF7F177BEB5}" type="presParOf" srcId="{9C1B4FCA-2F22-4478-84DF-BE73925316A3}" destId="{62A7E1CE-8397-4F7E-9840-E830E97CF4A6}" srcOrd="0" destOrd="0" presId="urn:microsoft.com/office/officeart/2005/8/layout/hierarchy2"/>
    <dgm:cxn modelId="{7B5CDE8F-725F-4563-8032-036187D8DB1B}" type="presParOf" srcId="{9C1B4FCA-2F22-4478-84DF-BE73925316A3}" destId="{F17F5B98-B408-45AE-9175-82E6E8840DEF}" srcOrd="1" destOrd="0" presId="urn:microsoft.com/office/officeart/2005/8/layout/hierarchy2"/>
    <dgm:cxn modelId="{0E62CDBC-7AD7-4F91-9069-D349C53ECD49}" type="presParOf" srcId="{84C98054-E3F2-414E-A959-EFF121492982}" destId="{D98155BB-1381-498B-A2C2-24EBB7D39CE2}" srcOrd="4" destOrd="0" presId="urn:microsoft.com/office/officeart/2005/8/layout/hierarchy2"/>
    <dgm:cxn modelId="{81CBD7DB-925C-4A4C-AB3D-30F5FF3742A7}" type="presParOf" srcId="{D98155BB-1381-498B-A2C2-24EBB7D39CE2}" destId="{61A020D0-8E9C-4871-BDAA-90760C6A1C44}" srcOrd="0" destOrd="0" presId="urn:microsoft.com/office/officeart/2005/8/layout/hierarchy2"/>
    <dgm:cxn modelId="{56364716-9AB8-4B42-8E3B-387E74C335C8}" type="presParOf" srcId="{84C98054-E3F2-414E-A959-EFF121492982}" destId="{48EEC671-3CF4-4A2C-98D8-F9E234E99A73}" srcOrd="5" destOrd="0" presId="urn:microsoft.com/office/officeart/2005/8/layout/hierarchy2"/>
    <dgm:cxn modelId="{6038AAB2-CE87-4114-A480-8040A0540543}" type="presParOf" srcId="{48EEC671-3CF4-4A2C-98D8-F9E234E99A73}" destId="{36FF94D0-4168-4244-9764-C3AFDEBB5AEE}" srcOrd="0" destOrd="0" presId="urn:microsoft.com/office/officeart/2005/8/layout/hierarchy2"/>
    <dgm:cxn modelId="{9A7C83BA-DFD4-4144-ADCA-28667ED2586E}" type="presParOf" srcId="{48EEC671-3CF4-4A2C-98D8-F9E234E99A73}" destId="{83F556C6-AA80-4CB4-BF73-BE4A6FBAC258}" srcOrd="1" destOrd="0" presId="urn:microsoft.com/office/officeart/2005/8/layout/hierarchy2"/>
    <dgm:cxn modelId="{DD67E46B-D4C9-4FDA-9D9D-492117178276}" type="presParOf" srcId="{84C98054-E3F2-414E-A959-EFF121492982}" destId="{8D6EAD40-59B2-4DA9-A810-ACAB8DDE3687}" srcOrd="6" destOrd="0" presId="urn:microsoft.com/office/officeart/2005/8/layout/hierarchy2"/>
    <dgm:cxn modelId="{9D9B9078-AB22-41B4-AA08-6443487161E5}" type="presParOf" srcId="{8D6EAD40-59B2-4DA9-A810-ACAB8DDE3687}" destId="{94F7B792-D25F-4FDB-BED8-C20518C25368}" srcOrd="0" destOrd="0" presId="urn:microsoft.com/office/officeart/2005/8/layout/hierarchy2"/>
    <dgm:cxn modelId="{C13A8558-22E6-4734-9BD6-0ECBFEE08452}" type="presParOf" srcId="{84C98054-E3F2-414E-A959-EFF121492982}" destId="{311B4DCB-10C8-48D0-8131-4E05CD18DC36}" srcOrd="7" destOrd="0" presId="urn:microsoft.com/office/officeart/2005/8/layout/hierarchy2"/>
    <dgm:cxn modelId="{94AC72FF-0F78-4665-925C-61D66FBE955F}" type="presParOf" srcId="{311B4DCB-10C8-48D0-8131-4E05CD18DC36}" destId="{025827AA-746D-4F36-8C75-5B6D0D6A7489}" srcOrd="0" destOrd="0" presId="urn:microsoft.com/office/officeart/2005/8/layout/hierarchy2"/>
    <dgm:cxn modelId="{B400E0EA-6454-4100-90C9-D5CA57AF8009}" type="presParOf" srcId="{311B4DCB-10C8-48D0-8131-4E05CD18DC36}" destId="{872306BD-2A9B-449E-93C6-73B9842427F4}" srcOrd="1" destOrd="0" presId="urn:microsoft.com/office/officeart/2005/8/layout/hierarchy2"/>
    <dgm:cxn modelId="{5BB03552-68A8-4EB2-8F03-225F895BEF5A}" type="presParOf" srcId="{84C98054-E3F2-414E-A959-EFF121492982}" destId="{F83F659D-72FA-4C8B-B674-65EC8ED2844A}" srcOrd="8" destOrd="0" presId="urn:microsoft.com/office/officeart/2005/8/layout/hierarchy2"/>
    <dgm:cxn modelId="{69413E03-7A18-4C3F-AAFC-0B3266F32C3E}" type="presParOf" srcId="{F83F659D-72FA-4C8B-B674-65EC8ED2844A}" destId="{D1AEA291-9FCB-4097-9A81-FD95CB6B1768}" srcOrd="0" destOrd="0" presId="urn:microsoft.com/office/officeart/2005/8/layout/hierarchy2"/>
    <dgm:cxn modelId="{DE931E2F-2F14-4DC8-AE66-32310D4EE9E7}" type="presParOf" srcId="{84C98054-E3F2-414E-A959-EFF121492982}" destId="{34169E44-8C33-4F0B-9617-A400F501A716}" srcOrd="9" destOrd="0" presId="urn:microsoft.com/office/officeart/2005/8/layout/hierarchy2"/>
    <dgm:cxn modelId="{1E5C7AAA-1334-4613-AAE3-C18391EADDC9}" type="presParOf" srcId="{34169E44-8C33-4F0B-9617-A400F501A716}" destId="{F7A3CC7A-7D64-4AFC-9F85-0CB83D01CED0}" srcOrd="0" destOrd="0" presId="urn:microsoft.com/office/officeart/2005/8/layout/hierarchy2"/>
    <dgm:cxn modelId="{609D7999-9035-44EE-9F21-BE645E2DE3A5}" type="presParOf" srcId="{34169E44-8C33-4F0B-9617-A400F501A716}" destId="{AC1518BE-B23D-4F63-A06F-45B8C303B62D}" srcOrd="1" destOrd="0" presId="urn:microsoft.com/office/officeart/2005/8/layout/hierarchy2"/>
    <dgm:cxn modelId="{88A85678-558A-4A5D-90F2-455D16B98984}" type="presParOf" srcId="{FC1753A6-7C8A-42F1-97D2-EA286C9AFF62}" destId="{70C16F50-6625-438A-9113-2A5D7E953A84}" srcOrd="2" destOrd="0" presId="urn:microsoft.com/office/officeart/2005/8/layout/hierarchy2"/>
    <dgm:cxn modelId="{9C2F31D6-2AE3-4A71-95A1-00822020E543}" type="presParOf" srcId="{70C16F50-6625-438A-9113-2A5D7E953A84}" destId="{65479E0C-A682-4213-8C01-428949063EF8}" srcOrd="0" destOrd="0" presId="urn:microsoft.com/office/officeart/2005/8/layout/hierarchy2"/>
    <dgm:cxn modelId="{3B80DA80-23D0-422C-8F70-7290931525AD}" type="presParOf" srcId="{FC1753A6-7C8A-42F1-97D2-EA286C9AFF62}" destId="{ADACD55B-87DD-4404-9B55-08D54D5C5B7E}" srcOrd="3" destOrd="0" presId="urn:microsoft.com/office/officeart/2005/8/layout/hierarchy2"/>
    <dgm:cxn modelId="{00C56E6B-8172-4062-A8CE-A029B5BEDCFE}" type="presParOf" srcId="{ADACD55B-87DD-4404-9B55-08D54D5C5B7E}" destId="{2BC648B7-DE19-423F-907F-8904789002FE}" srcOrd="0" destOrd="0" presId="urn:microsoft.com/office/officeart/2005/8/layout/hierarchy2"/>
    <dgm:cxn modelId="{F401E6B6-2199-41E6-BB56-D6FE0A6DA6A0}" type="presParOf" srcId="{ADACD55B-87DD-4404-9B55-08D54D5C5B7E}" destId="{9F0BD3CC-FFAF-477B-BD47-D0FDB3DCB07E}" srcOrd="1" destOrd="0" presId="urn:microsoft.com/office/officeart/2005/8/layout/hierarchy2"/>
    <dgm:cxn modelId="{448CCEDF-B03E-4902-9EB2-8D58B15901DA}" type="presParOf" srcId="{9F0BD3CC-FFAF-477B-BD47-D0FDB3DCB07E}" destId="{0C6AE192-9A0E-4B17-8AE9-4E1985876321}" srcOrd="0" destOrd="0" presId="urn:microsoft.com/office/officeart/2005/8/layout/hierarchy2"/>
    <dgm:cxn modelId="{55CFDBF8-901F-463F-BB63-EDB50E2CF67C}" type="presParOf" srcId="{0C6AE192-9A0E-4B17-8AE9-4E1985876321}" destId="{681CE36B-4446-4AF3-AEAD-F6A7FAF1CADD}" srcOrd="0" destOrd="0" presId="urn:microsoft.com/office/officeart/2005/8/layout/hierarchy2"/>
    <dgm:cxn modelId="{07422F14-C345-456C-AD23-DB2799B8B0DC}" type="presParOf" srcId="{9F0BD3CC-FFAF-477B-BD47-D0FDB3DCB07E}" destId="{DB2E3939-5E56-4B74-8C48-09592C2CD820}" srcOrd="1" destOrd="0" presId="urn:microsoft.com/office/officeart/2005/8/layout/hierarchy2"/>
    <dgm:cxn modelId="{7F86D681-6F02-4875-BBBB-9AA42C0CE4B3}" type="presParOf" srcId="{DB2E3939-5E56-4B74-8C48-09592C2CD820}" destId="{127DABA1-31EA-4A64-8852-01DF71617DD5}" srcOrd="0" destOrd="0" presId="urn:microsoft.com/office/officeart/2005/8/layout/hierarchy2"/>
    <dgm:cxn modelId="{AD62441B-6147-4E9A-BD41-6AAC8C9BCF5E}" type="presParOf" srcId="{DB2E3939-5E56-4B74-8C48-09592C2CD820}" destId="{32B15AA0-40B0-4486-BD20-21B433827C10}" srcOrd="1" destOrd="0" presId="urn:microsoft.com/office/officeart/2005/8/layout/hierarchy2"/>
    <dgm:cxn modelId="{DB90C02C-19A0-408F-BDB4-764AD5D2D570}" type="presParOf" srcId="{9F0BD3CC-FFAF-477B-BD47-D0FDB3DCB07E}" destId="{3A9EA72A-7AB8-4E44-A66F-B541D7FF39AB}" srcOrd="2" destOrd="0" presId="urn:microsoft.com/office/officeart/2005/8/layout/hierarchy2"/>
    <dgm:cxn modelId="{4F5610A7-C170-4252-A385-2F5129304BBE}" type="presParOf" srcId="{3A9EA72A-7AB8-4E44-A66F-B541D7FF39AB}" destId="{5DD9CB22-E551-47E7-ADEE-43834882FE98}" srcOrd="0" destOrd="0" presId="urn:microsoft.com/office/officeart/2005/8/layout/hierarchy2"/>
    <dgm:cxn modelId="{C7074B9E-3C9A-494A-8945-084535F98BC1}" type="presParOf" srcId="{9F0BD3CC-FFAF-477B-BD47-D0FDB3DCB07E}" destId="{CD3F6F67-97B8-41AE-9C2A-5177D286A59B}" srcOrd="3" destOrd="0" presId="urn:microsoft.com/office/officeart/2005/8/layout/hierarchy2"/>
    <dgm:cxn modelId="{23372849-D703-4E5B-A5BD-49B21D9F9DCC}" type="presParOf" srcId="{CD3F6F67-97B8-41AE-9C2A-5177D286A59B}" destId="{6B411BB0-023B-4866-B838-778A047CFF2B}" srcOrd="0" destOrd="0" presId="urn:microsoft.com/office/officeart/2005/8/layout/hierarchy2"/>
    <dgm:cxn modelId="{443A83B8-193D-4766-AF06-0268477D19FB}" type="presParOf" srcId="{CD3F6F67-97B8-41AE-9C2A-5177D286A59B}" destId="{D62E48BA-E4B5-4C19-BD6E-AF81BE18E919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91DD3A-5CA4-4DBE-A96C-B33718262EC0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ADBEC12-BFB3-452D-9479-EA1E77416E00}">
      <dgm:prSet phldrT="[Text]" custT="1"/>
      <dgm:spPr/>
      <dgm:t>
        <a:bodyPr/>
        <a:lstStyle/>
        <a:p>
          <a:r>
            <a:rPr lang="cs-CZ" sz="1600" b="1" dirty="0" smtClean="0"/>
            <a:t>Šroubové spoje</a:t>
          </a:r>
          <a:endParaRPr lang="cs-CZ" sz="1600" b="1" dirty="0"/>
        </a:p>
      </dgm:t>
    </dgm:pt>
    <dgm:pt modelId="{F67F733A-6A12-486B-B017-0EBF779907AC}" type="parTrans" cxnId="{DD33FDC7-D1BA-499B-8D95-8D8823397D1D}">
      <dgm:prSet/>
      <dgm:spPr/>
      <dgm:t>
        <a:bodyPr/>
        <a:lstStyle/>
        <a:p>
          <a:endParaRPr lang="cs-CZ"/>
        </a:p>
      </dgm:t>
    </dgm:pt>
    <dgm:pt modelId="{C683DCE1-97DE-44FC-8014-D67874F25CAD}" type="sibTrans" cxnId="{DD33FDC7-D1BA-499B-8D95-8D8823397D1D}">
      <dgm:prSet/>
      <dgm:spPr/>
      <dgm:t>
        <a:bodyPr/>
        <a:lstStyle/>
        <a:p>
          <a:endParaRPr lang="cs-CZ"/>
        </a:p>
      </dgm:t>
    </dgm:pt>
    <dgm:pt modelId="{EF2AC08E-AC00-4F7F-AFE5-1FECC0795F11}">
      <dgm:prSet/>
      <dgm:spPr/>
      <dgm:t>
        <a:bodyPr/>
        <a:lstStyle/>
        <a:p>
          <a:r>
            <a:rPr lang="cs-CZ" dirty="0" smtClean="0"/>
            <a:t>matky</a:t>
          </a:r>
          <a:endParaRPr lang="cs-CZ" dirty="0"/>
        </a:p>
      </dgm:t>
    </dgm:pt>
    <dgm:pt modelId="{B0ADD919-B6A1-4245-99B5-7A13814B282F}" type="parTrans" cxnId="{8A036B3D-80A7-4EC7-87DF-928D65F0C3BD}">
      <dgm:prSet/>
      <dgm:spPr/>
      <dgm:t>
        <a:bodyPr/>
        <a:lstStyle/>
        <a:p>
          <a:endParaRPr lang="cs-CZ"/>
        </a:p>
      </dgm:t>
    </dgm:pt>
    <dgm:pt modelId="{41CD6A99-FB94-42BE-AF11-DBF84F907C12}" type="sibTrans" cxnId="{8A036B3D-80A7-4EC7-87DF-928D65F0C3BD}">
      <dgm:prSet/>
      <dgm:spPr/>
      <dgm:t>
        <a:bodyPr/>
        <a:lstStyle/>
        <a:p>
          <a:endParaRPr lang="cs-CZ"/>
        </a:p>
      </dgm:t>
    </dgm:pt>
    <dgm:pt modelId="{1D94C017-9296-4D31-886C-FAC84CB71C99}">
      <dgm:prSet/>
      <dgm:spPr/>
      <dgm:t>
        <a:bodyPr/>
        <a:lstStyle/>
        <a:p>
          <a:r>
            <a:rPr lang="cs-CZ" dirty="0" smtClean="0"/>
            <a:t>šestihranné</a:t>
          </a:r>
          <a:endParaRPr lang="cs-CZ" dirty="0"/>
        </a:p>
      </dgm:t>
    </dgm:pt>
    <dgm:pt modelId="{7358C2E6-03F9-48AC-AE6E-3E0C10D544DC}" type="parTrans" cxnId="{DF6415D7-C7F3-43B0-A2E8-FF1C9F05591F}">
      <dgm:prSet/>
      <dgm:spPr/>
      <dgm:t>
        <a:bodyPr/>
        <a:lstStyle/>
        <a:p>
          <a:endParaRPr lang="cs-CZ"/>
        </a:p>
      </dgm:t>
    </dgm:pt>
    <dgm:pt modelId="{2A5CAE69-15F6-4F65-ADA0-7016F59BB5C6}" type="sibTrans" cxnId="{DF6415D7-C7F3-43B0-A2E8-FF1C9F05591F}">
      <dgm:prSet/>
      <dgm:spPr/>
      <dgm:t>
        <a:bodyPr/>
        <a:lstStyle/>
        <a:p>
          <a:endParaRPr lang="cs-CZ"/>
        </a:p>
      </dgm:t>
    </dgm:pt>
    <dgm:pt modelId="{D8CD855E-893E-4A64-B223-24855FF024CB}">
      <dgm:prSet/>
      <dgm:spPr/>
      <dgm:t>
        <a:bodyPr/>
        <a:lstStyle/>
        <a:p>
          <a:r>
            <a:rPr lang="cs-CZ" dirty="0" smtClean="0"/>
            <a:t>čtyřhranné</a:t>
          </a:r>
          <a:endParaRPr lang="cs-CZ" dirty="0"/>
        </a:p>
      </dgm:t>
    </dgm:pt>
    <dgm:pt modelId="{534A8C71-408B-46F5-892B-CC5B10BF0CDB}" type="parTrans" cxnId="{B1ED44ED-3912-40C0-ABD4-9FDF49D78345}">
      <dgm:prSet/>
      <dgm:spPr/>
      <dgm:t>
        <a:bodyPr/>
        <a:lstStyle/>
        <a:p>
          <a:endParaRPr lang="cs-CZ"/>
        </a:p>
      </dgm:t>
    </dgm:pt>
    <dgm:pt modelId="{4C0F847B-A6C4-4E5C-9031-F0FDABD34957}" type="sibTrans" cxnId="{B1ED44ED-3912-40C0-ABD4-9FDF49D78345}">
      <dgm:prSet/>
      <dgm:spPr/>
      <dgm:t>
        <a:bodyPr/>
        <a:lstStyle/>
        <a:p>
          <a:endParaRPr lang="cs-CZ"/>
        </a:p>
      </dgm:t>
    </dgm:pt>
    <dgm:pt modelId="{7131922A-3A78-4122-95CF-77AB06B7A719}">
      <dgm:prSet/>
      <dgm:spPr/>
      <dgm:t>
        <a:bodyPr/>
        <a:lstStyle/>
        <a:p>
          <a:r>
            <a:rPr lang="cs-CZ" dirty="0" smtClean="0"/>
            <a:t>speciální</a:t>
          </a:r>
          <a:endParaRPr lang="cs-CZ" dirty="0"/>
        </a:p>
      </dgm:t>
    </dgm:pt>
    <dgm:pt modelId="{47ABD604-E6FC-4FF3-B13C-F742A5393416}" type="parTrans" cxnId="{D589DFBB-39F1-464F-9421-6F7848E801C4}">
      <dgm:prSet/>
      <dgm:spPr/>
      <dgm:t>
        <a:bodyPr/>
        <a:lstStyle/>
        <a:p>
          <a:endParaRPr lang="cs-CZ"/>
        </a:p>
      </dgm:t>
    </dgm:pt>
    <dgm:pt modelId="{BF44311A-2E33-40C0-B635-5F7A3B37E80D}" type="sibTrans" cxnId="{D589DFBB-39F1-464F-9421-6F7848E801C4}">
      <dgm:prSet/>
      <dgm:spPr/>
      <dgm:t>
        <a:bodyPr/>
        <a:lstStyle/>
        <a:p>
          <a:endParaRPr lang="cs-CZ"/>
        </a:p>
      </dgm:t>
    </dgm:pt>
    <dgm:pt modelId="{8D5B3176-EC6C-471C-8075-9570C4F03DDF}">
      <dgm:prSet custT="1"/>
      <dgm:spPr/>
      <dgm:t>
        <a:bodyPr/>
        <a:lstStyle/>
        <a:p>
          <a:r>
            <a:rPr lang="cs-CZ" sz="2000" dirty="0" smtClean="0"/>
            <a:t>korunová</a:t>
          </a:r>
          <a:endParaRPr lang="cs-CZ" sz="2000" dirty="0"/>
        </a:p>
      </dgm:t>
    </dgm:pt>
    <dgm:pt modelId="{DAE32A85-1CB8-46E6-B396-A686697269D8}" type="parTrans" cxnId="{04A87262-7FCC-49CA-B3CA-9E8AA59EED8E}">
      <dgm:prSet/>
      <dgm:spPr/>
      <dgm:t>
        <a:bodyPr/>
        <a:lstStyle/>
        <a:p>
          <a:endParaRPr lang="cs-CZ"/>
        </a:p>
      </dgm:t>
    </dgm:pt>
    <dgm:pt modelId="{7A1393D8-0ED2-4908-AE3C-A73E031210C5}" type="sibTrans" cxnId="{04A87262-7FCC-49CA-B3CA-9E8AA59EED8E}">
      <dgm:prSet/>
      <dgm:spPr/>
      <dgm:t>
        <a:bodyPr/>
        <a:lstStyle/>
        <a:p>
          <a:endParaRPr lang="cs-CZ"/>
        </a:p>
      </dgm:t>
    </dgm:pt>
    <dgm:pt modelId="{28A992FB-F06B-4F9D-BCC7-03447147794F}">
      <dgm:prSet custT="1"/>
      <dgm:spPr/>
      <dgm:t>
        <a:bodyPr/>
        <a:lstStyle/>
        <a:p>
          <a:r>
            <a:rPr lang="cs-CZ" sz="2000" dirty="0" err="1" smtClean="0"/>
            <a:t>Pennovo</a:t>
          </a:r>
          <a:endParaRPr lang="cs-CZ" sz="2000" dirty="0"/>
        </a:p>
      </dgm:t>
    </dgm:pt>
    <dgm:pt modelId="{B3D16388-FB6A-42E7-9E76-D3941D1F1C2D}" type="parTrans" cxnId="{27841921-D57B-4F2A-835C-76935657EAC9}">
      <dgm:prSet/>
      <dgm:spPr/>
      <dgm:t>
        <a:bodyPr/>
        <a:lstStyle/>
        <a:p>
          <a:endParaRPr lang="cs-CZ"/>
        </a:p>
      </dgm:t>
    </dgm:pt>
    <dgm:pt modelId="{B59AB1E5-E70C-45E8-944D-D4814F8F3F92}" type="sibTrans" cxnId="{27841921-D57B-4F2A-835C-76935657EAC9}">
      <dgm:prSet/>
      <dgm:spPr/>
      <dgm:t>
        <a:bodyPr/>
        <a:lstStyle/>
        <a:p>
          <a:endParaRPr lang="cs-CZ"/>
        </a:p>
      </dgm:t>
    </dgm:pt>
    <dgm:pt modelId="{BE13A276-0ED9-4DF5-A9CE-084C8CBE2ECE}">
      <dgm:prSet custT="1"/>
      <dgm:spPr/>
      <dgm:t>
        <a:bodyPr/>
        <a:lstStyle/>
        <a:p>
          <a:r>
            <a:rPr lang="cs-CZ" sz="2000" dirty="0" smtClean="0"/>
            <a:t>Berma</a:t>
          </a:r>
          <a:endParaRPr lang="cs-CZ" sz="2000" dirty="0"/>
        </a:p>
      </dgm:t>
    </dgm:pt>
    <dgm:pt modelId="{F49C5270-76E9-461C-9AE1-91319EB67078}" type="parTrans" cxnId="{AA28BE0F-7EF9-4CC2-BD2F-A97AD8508643}">
      <dgm:prSet/>
      <dgm:spPr/>
      <dgm:t>
        <a:bodyPr/>
        <a:lstStyle/>
        <a:p>
          <a:endParaRPr lang="cs-CZ"/>
        </a:p>
      </dgm:t>
    </dgm:pt>
    <dgm:pt modelId="{E53B217C-06D1-4BBF-9A20-5554C9683B2A}" type="sibTrans" cxnId="{AA28BE0F-7EF9-4CC2-BD2F-A97AD8508643}">
      <dgm:prSet/>
      <dgm:spPr/>
      <dgm:t>
        <a:bodyPr/>
        <a:lstStyle/>
        <a:p>
          <a:endParaRPr lang="cs-CZ"/>
        </a:p>
      </dgm:t>
    </dgm:pt>
    <dgm:pt modelId="{B0731AED-4FFF-4345-B406-930F3CBA1201}">
      <dgm:prSet/>
      <dgm:spPr/>
      <dgm:t>
        <a:bodyPr/>
        <a:lstStyle/>
        <a:p>
          <a:r>
            <a:rPr lang="cs-CZ" dirty="0" smtClean="0"/>
            <a:t>podložky</a:t>
          </a:r>
          <a:endParaRPr lang="cs-CZ" dirty="0"/>
        </a:p>
      </dgm:t>
    </dgm:pt>
    <dgm:pt modelId="{243AFB2F-9A9A-4D17-B3A7-A09EABB88EE1}" type="parTrans" cxnId="{ED34D8D8-19B0-4BD1-967A-8EC4E6BB353C}">
      <dgm:prSet/>
      <dgm:spPr/>
      <dgm:t>
        <a:bodyPr/>
        <a:lstStyle/>
        <a:p>
          <a:endParaRPr lang="cs-CZ"/>
        </a:p>
      </dgm:t>
    </dgm:pt>
    <dgm:pt modelId="{2009EE2C-3C4D-4BDF-9A4A-18B3DEA0C618}" type="sibTrans" cxnId="{ED34D8D8-19B0-4BD1-967A-8EC4E6BB353C}">
      <dgm:prSet/>
      <dgm:spPr/>
      <dgm:t>
        <a:bodyPr/>
        <a:lstStyle/>
        <a:p>
          <a:endParaRPr lang="cs-CZ"/>
        </a:p>
      </dgm:t>
    </dgm:pt>
    <dgm:pt modelId="{3AC3C54F-DEC2-4061-8234-6CCC863A5035}">
      <dgm:prSet/>
      <dgm:spPr/>
      <dgm:t>
        <a:bodyPr/>
        <a:lstStyle/>
        <a:p>
          <a:r>
            <a:rPr lang="cs-CZ" dirty="0" smtClean="0"/>
            <a:t>pojistná</a:t>
          </a:r>
          <a:endParaRPr lang="cs-CZ" dirty="0"/>
        </a:p>
      </dgm:t>
    </dgm:pt>
    <dgm:pt modelId="{E1B34D45-D2A6-4089-88E0-FF812995900D}" type="parTrans" cxnId="{886F7777-D144-4F80-9719-16530DDC0972}">
      <dgm:prSet/>
      <dgm:spPr/>
      <dgm:t>
        <a:bodyPr/>
        <a:lstStyle/>
        <a:p>
          <a:endParaRPr lang="cs-CZ"/>
        </a:p>
      </dgm:t>
    </dgm:pt>
    <dgm:pt modelId="{BFE9921C-1E6D-4FD9-B38C-F47D9A5160F8}" type="sibTrans" cxnId="{886F7777-D144-4F80-9719-16530DDC0972}">
      <dgm:prSet/>
      <dgm:spPr/>
      <dgm:t>
        <a:bodyPr/>
        <a:lstStyle/>
        <a:p>
          <a:endParaRPr lang="cs-CZ"/>
        </a:p>
      </dgm:t>
    </dgm:pt>
    <dgm:pt modelId="{9CD83984-E1E7-4741-886F-D657003029A8}">
      <dgm:prSet/>
      <dgm:spPr/>
      <dgm:t>
        <a:bodyPr/>
        <a:lstStyle/>
        <a:p>
          <a:r>
            <a:rPr lang="cs-CZ" dirty="0" smtClean="0"/>
            <a:t>pérová</a:t>
          </a:r>
          <a:endParaRPr lang="cs-CZ" dirty="0"/>
        </a:p>
      </dgm:t>
    </dgm:pt>
    <dgm:pt modelId="{9E45D3F5-2BFD-46BB-AB45-EFCDDC829D54}" type="parTrans" cxnId="{537297B1-69AF-4DFC-A979-561C5E6C72A8}">
      <dgm:prSet/>
      <dgm:spPr/>
      <dgm:t>
        <a:bodyPr/>
        <a:lstStyle/>
        <a:p>
          <a:endParaRPr lang="cs-CZ"/>
        </a:p>
      </dgm:t>
    </dgm:pt>
    <dgm:pt modelId="{AE3885E7-6E62-4311-AE2B-E8C0A4018E39}" type="sibTrans" cxnId="{537297B1-69AF-4DFC-A979-561C5E6C72A8}">
      <dgm:prSet/>
      <dgm:spPr/>
      <dgm:t>
        <a:bodyPr/>
        <a:lstStyle/>
        <a:p>
          <a:endParaRPr lang="cs-CZ"/>
        </a:p>
      </dgm:t>
    </dgm:pt>
    <dgm:pt modelId="{1081BC2A-F1E8-4489-B80A-A6971427458B}">
      <dgm:prSet/>
      <dgm:spPr/>
      <dgm:t>
        <a:bodyPr/>
        <a:lstStyle/>
        <a:p>
          <a:r>
            <a:rPr lang="cs-CZ" dirty="0" smtClean="0"/>
            <a:t>křídlatá</a:t>
          </a:r>
          <a:endParaRPr lang="cs-CZ" dirty="0"/>
        </a:p>
      </dgm:t>
    </dgm:pt>
    <dgm:pt modelId="{50853978-1487-4B31-BB93-4B571057E2F4}" type="parTrans" cxnId="{331C4208-283F-4677-9A66-DC11EE0A072B}">
      <dgm:prSet/>
      <dgm:spPr/>
      <dgm:t>
        <a:bodyPr/>
        <a:lstStyle/>
        <a:p>
          <a:endParaRPr lang="cs-CZ"/>
        </a:p>
      </dgm:t>
    </dgm:pt>
    <dgm:pt modelId="{172EC2F5-86D3-4359-A6A0-EA558FC84334}" type="sibTrans" cxnId="{331C4208-283F-4677-9A66-DC11EE0A072B}">
      <dgm:prSet/>
      <dgm:spPr/>
      <dgm:t>
        <a:bodyPr/>
        <a:lstStyle/>
        <a:p>
          <a:endParaRPr lang="cs-CZ"/>
        </a:p>
      </dgm:t>
    </dgm:pt>
    <dgm:pt modelId="{1A72D762-7C9F-4A30-835C-F15BA8B48D56}">
      <dgm:prSet/>
      <dgm:spPr/>
      <dgm:t>
        <a:bodyPr/>
        <a:lstStyle/>
        <a:p>
          <a:r>
            <a:rPr lang="cs-CZ" dirty="0" smtClean="0"/>
            <a:t>uzavřená</a:t>
          </a:r>
          <a:endParaRPr lang="cs-CZ" dirty="0"/>
        </a:p>
      </dgm:t>
    </dgm:pt>
    <dgm:pt modelId="{34D5D489-CEAF-4194-8D75-CB2A3BE990C5}" type="parTrans" cxnId="{C5A72264-B960-436E-A32B-053CE6E1FB96}">
      <dgm:prSet/>
      <dgm:spPr/>
      <dgm:t>
        <a:bodyPr/>
        <a:lstStyle/>
        <a:p>
          <a:endParaRPr lang="cs-CZ"/>
        </a:p>
      </dgm:t>
    </dgm:pt>
    <dgm:pt modelId="{B69B18F2-DB40-4901-B315-4DB00E0D0A3A}" type="sibTrans" cxnId="{C5A72264-B960-436E-A32B-053CE6E1FB96}">
      <dgm:prSet/>
      <dgm:spPr/>
      <dgm:t>
        <a:bodyPr/>
        <a:lstStyle/>
        <a:p>
          <a:endParaRPr lang="cs-CZ"/>
        </a:p>
      </dgm:t>
    </dgm:pt>
    <dgm:pt modelId="{E71898CC-69C1-4245-9865-55A498CDB743}">
      <dgm:prSet/>
      <dgm:spPr/>
      <dgm:t>
        <a:bodyPr/>
        <a:lstStyle/>
        <a:p>
          <a:r>
            <a:rPr lang="cs-CZ" dirty="0" smtClean="0"/>
            <a:t>kruhová</a:t>
          </a:r>
          <a:endParaRPr lang="cs-CZ" dirty="0"/>
        </a:p>
      </dgm:t>
    </dgm:pt>
    <dgm:pt modelId="{D94B10DB-5CF2-4940-ACDE-E88488C349CE}" type="parTrans" cxnId="{A923C4D8-5270-4EAE-A8E8-50CF9BB52054}">
      <dgm:prSet/>
      <dgm:spPr/>
      <dgm:t>
        <a:bodyPr/>
        <a:lstStyle/>
        <a:p>
          <a:endParaRPr lang="cs-CZ"/>
        </a:p>
      </dgm:t>
    </dgm:pt>
    <dgm:pt modelId="{88C3479D-BA84-4FAB-B991-EDFCC99A5BAA}" type="sibTrans" cxnId="{A923C4D8-5270-4EAE-A8E8-50CF9BB52054}">
      <dgm:prSet/>
      <dgm:spPr/>
      <dgm:t>
        <a:bodyPr/>
        <a:lstStyle/>
        <a:p>
          <a:endParaRPr lang="cs-CZ"/>
        </a:p>
      </dgm:t>
    </dgm:pt>
    <dgm:pt modelId="{F1A58ECB-28E2-4935-BB61-ACEC5439E240}">
      <dgm:prSet/>
      <dgm:spPr/>
      <dgm:t>
        <a:bodyPr/>
        <a:lstStyle/>
        <a:p>
          <a:r>
            <a:rPr lang="cs-CZ" dirty="0" smtClean="0"/>
            <a:t>vějířové</a:t>
          </a:r>
          <a:endParaRPr lang="cs-CZ" dirty="0"/>
        </a:p>
      </dgm:t>
    </dgm:pt>
    <dgm:pt modelId="{0DAB2490-73BE-45D4-B614-23A8521110BF}" type="parTrans" cxnId="{56AFB4C2-0DA4-4485-9AE1-66DC68356A1F}">
      <dgm:prSet/>
      <dgm:spPr/>
      <dgm:t>
        <a:bodyPr/>
        <a:lstStyle/>
        <a:p>
          <a:endParaRPr lang="cs-CZ"/>
        </a:p>
      </dgm:t>
    </dgm:pt>
    <dgm:pt modelId="{FB249657-EFBB-4196-8493-EAADF1660C49}" type="sibTrans" cxnId="{56AFB4C2-0DA4-4485-9AE1-66DC68356A1F}">
      <dgm:prSet/>
      <dgm:spPr/>
      <dgm:t>
        <a:bodyPr/>
        <a:lstStyle/>
        <a:p>
          <a:endParaRPr lang="cs-CZ"/>
        </a:p>
      </dgm:t>
    </dgm:pt>
    <dgm:pt modelId="{8EAC9871-060B-4ABD-A385-51BC4A1CAC5E}">
      <dgm:prSet/>
      <dgm:spPr/>
      <dgm:t>
        <a:bodyPr/>
        <a:lstStyle/>
        <a:p>
          <a:r>
            <a:rPr lang="cs-CZ" dirty="0" smtClean="0"/>
            <a:t>vymezovací</a:t>
          </a:r>
          <a:endParaRPr lang="cs-CZ" dirty="0"/>
        </a:p>
      </dgm:t>
    </dgm:pt>
    <dgm:pt modelId="{CC42F4B6-E888-4842-AD7B-A260C39F1970}" type="parTrans" cxnId="{01927D27-9446-486E-A83E-F7E07E9646EC}">
      <dgm:prSet/>
      <dgm:spPr/>
      <dgm:t>
        <a:bodyPr/>
        <a:lstStyle/>
        <a:p>
          <a:endParaRPr lang="cs-CZ"/>
        </a:p>
      </dgm:t>
    </dgm:pt>
    <dgm:pt modelId="{F3475FBB-2242-4E44-A649-95225F16F87B}" type="sibTrans" cxnId="{01927D27-9446-486E-A83E-F7E07E9646EC}">
      <dgm:prSet/>
      <dgm:spPr/>
      <dgm:t>
        <a:bodyPr/>
        <a:lstStyle/>
        <a:p>
          <a:endParaRPr lang="cs-CZ"/>
        </a:p>
      </dgm:t>
    </dgm:pt>
    <dgm:pt modelId="{E1D61397-E6CD-47D5-9729-F8443E4DC5A8}" type="pres">
      <dgm:prSet presAssocID="{4991DD3A-5CA4-4DBE-A96C-B33718262EC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3B3D3D4-9383-4519-9926-35F48AAB4A01}" type="pres">
      <dgm:prSet presAssocID="{FADBEC12-BFB3-452D-9479-EA1E77416E00}" presName="root1" presStyleCnt="0"/>
      <dgm:spPr/>
    </dgm:pt>
    <dgm:pt modelId="{172D9C46-D401-43EC-8E26-54CA0A637D52}" type="pres">
      <dgm:prSet presAssocID="{FADBEC12-BFB3-452D-9479-EA1E77416E00}" presName="LevelOneTextNode" presStyleLbl="node0" presStyleIdx="0" presStyleCnt="1" custScaleX="18082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F5C2ACA-E247-4357-9BD3-07EC66F3C677}" type="pres">
      <dgm:prSet presAssocID="{FADBEC12-BFB3-452D-9479-EA1E77416E00}" presName="level2hierChild" presStyleCnt="0"/>
      <dgm:spPr/>
    </dgm:pt>
    <dgm:pt modelId="{456FE129-4563-43A0-B483-95B9848D6CB9}" type="pres">
      <dgm:prSet presAssocID="{B0ADD919-B6A1-4245-99B5-7A13814B282F}" presName="conn2-1" presStyleLbl="parChTrans1D2" presStyleIdx="0" presStyleCnt="2"/>
      <dgm:spPr/>
      <dgm:t>
        <a:bodyPr/>
        <a:lstStyle/>
        <a:p>
          <a:endParaRPr lang="cs-CZ"/>
        </a:p>
      </dgm:t>
    </dgm:pt>
    <dgm:pt modelId="{A360EBE4-8D38-416E-A38B-967E0E61E322}" type="pres">
      <dgm:prSet presAssocID="{B0ADD919-B6A1-4245-99B5-7A13814B282F}" presName="connTx" presStyleLbl="parChTrans1D2" presStyleIdx="0" presStyleCnt="2"/>
      <dgm:spPr/>
      <dgm:t>
        <a:bodyPr/>
        <a:lstStyle/>
        <a:p>
          <a:endParaRPr lang="cs-CZ"/>
        </a:p>
      </dgm:t>
    </dgm:pt>
    <dgm:pt modelId="{3E1C283E-B476-4407-87FF-53053B092054}" type="pres">
      <dgm:prSet presAssocID="{EF2AC08E-AC00-4F7F-AFE5-1FECC0795F11}" presName="root2" presStyleCnt="0"/>
      <dgm:spPr/>
    </dgm:pt>
    <dgm:pt modelId="{AADE97B2-6A74-4C2F-B4F8-06B52F097C79}" type="pres">
      <dgm:prSet presAssocID="{EF2AC08E-AC00-4F7F-AFE5-1FECC0795F11}" presName="LevelTwoTextNode" presStyleLbl="node2" presStyleIdx="0" presStyleCnt="2" custScaleX="16924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7A179F4-46CC-4A5E-81B1-9C1A0ADF3B0F}" type="pres">
      <dgm:prSet presAssocID="{EF2AC08E-AC00-4F7F-AFE5-1FECC0795F11}" presName="level3hierChild" presStyleCnt="0"/>
      <dgm:spPr/>
    </dgm:pt>
    <dgm:pt modelId="{008D9586-5495-4994-A694-7B51017FB116}" type="pres">
      <dgm:prSet presAssocID="{7358C2E6-03F9-48AC-AE6E-3E0C10D544DC}" presName="conn2-1" presStyleLbl="parChTrans1D3" presStyleIdx="0" presStyleCnt="8"/>
      <dgm:spPr/>
    </dgm:pt>
    <dgm:pt modelId="{4FD4090E-0E8C-4C6C-A117-14A2D79A8F86}" type="pres">
      <dgm:prSet presAssocID="{7358C2E6-03F9-48AC-AE6E-3E0C10D544DC}" presName="connTx" presStyleLbl="parChTrans1D3" presStyleIdx="0" presStyleCnt="8"/>
      <dgm:spPr/>
    </dgm:pt>
    <dgm:pt modelId="{92F1CF0B-876B-4010-B97F-0217A939F1FB}" type="pres">
      <dgm:prSet presAssocID="{1D94C017-9296-4D31-886C-FAC84CB71C99}" presName="root2" presStyleCnt="0"/>
      <dgm:spPr/>
    </dgm:pt>
    <dgm:pt modelId="{23C0C27C-6D89-4FA0-ADF6-739B08CA2905}" type="pres">
      <dgm:prSet presAssocID="{1D94C017-9296-4D31-886C-FAC84CB71C99}" presName="LevelTwoTextNode" presStyleLbl="node3" presStyleIdx="0" presStyleCnt="8">
        <dgm:presLayoutVars>
          <dgm:chPref val="3"/>
        </dgm:presLayoutVars>
      </dgm:prSet>
      <dgm:spPr/>
    </dgm:pt>
    <dgm:pt modelId="{54CAE931-7FC5-44C3-B841-ACE3AE797491}" type="pres">
      <dgm:prSet presAssocID="{1D94C017-9296-4D31-886C-FAC84CB71C99}" presName="level3hierChild" presStyleCnt="0"/>
      <dgm:spPr/>
    </dgm:pt>
    <dgm:pt modelId="{E0B9141F-6162-459A-A7EA-E19675F02E4A}" type="pres">
      <dgm:prSet presAssocID="{534A8C71-408B-46F5-892B-CC5B10BF0CDB}" presName="conn2-1" presStyleLbl="parChTrans1D3" presStyleIdx="1" presStyleCnt="8"/>
      <dgm:spPr/>
    </dgm:pt>
    <dgm:pt modelId="{5C081A2C-C548-4D78-B2B8-F706704E2156}" type="pres">
      <dgm:prSet presAssocID="{534A8C71-408B-46F5-892B-CC5B10BF0CDB}" presName="connTx" presStyleLbl="parChTrans1D3" presStyleIdx="1" presStyleCnt="8"/>
      <dgm:spPr/>
    </dgm:pt>
    <dgm:pt modelId="{40F4863C-D312-4C93-8482-6925883FF85D}" type="pres">
      <dgm:prSet presAssocID="{D8CD855E-893E-4A64-B223-24855FF024CB}" presName="root2" presStyleCnt="0"/>
      <dgm:spPr/>
    </dgm:pt>
    <dgm:pt modelId="{D4F3F49B-C599-4F63-B3C3-13B54F265AF4}" type="pres">
      <dgm:prSet presAssocID="{D8CD855E-893E-4A64-B223-24855FF024CB}" presName="LevelTwoTextNode" presStyleLbl="node3" presStyleIdx="1" presStyleCnt="8">
        <dgm:presLayoutVars>
          <dgm:chPref val="3"/>
        </dgm:presLayoutVars>
      </dgm:prSet>
      <dgm:spPr/>
    </dgm:pt>
    <dgm:pt modelId="{A2A99F55-F444-46C8-ACE1-4F8657E08C7B}" type="pres">
      <dgm:prSet presAssocID="{D8CD855E-893E-4A64-B223-24855FF024CB}" presName="level3hierChild" presStyleCnt="0"/>
      <dgm:spPr/>
    </dgm:pt>
    <dgm:pt modelId="{CE61DA68-2B1A-40DE-9D32-9592F0E83A69}" type="pres">
      <dgm:prSet presAssocID="{47ABD604-E6FC-4FF3-B13C-F742A5393416}" presName="conn2-1" presStyleLbl="parChTrans1D3" presStyleIdx="2" presStyleCnt="8"/>
      <dgm:spPr/>
    </dgm:pt>
    <dgm:pt modelId="{EFA991C3-CAB9-40BC-85F0-3FA10F1CB1A7}" type="pres">
      <dgm:prSet presAssocID="{47ABD604-E6FC-4FF3-B13C-F742A5393416}" presName="connTx" presStyleLbl="parChTrans1D3" presStyleIdx="2" presStyleCnt="8"/>
      <dgm:spPr/>
    </dgm:pt>
    <dgm:pt modelId="{B0C68F0F-7DDA-4035-A76E-30E5FE06FC26}" type="pres">
      <dgm:prSet presAssocID="{7131922A-3A78-4122-95CF-77AB06B7A719}" presName="root2" presStyleCnt="0"/>
      <dgm:spPr/>
    </dgm:pt>
    <dgm:pt modelId="{1493200D-CEF6-4057-8552-8DBCFDE075FB}" type="pres">
      <dgm:prSet presAssocID="{7131922A-3A78-4122-95CF-77AB06B7A719}" presName="LevelTwoTextNode" presStyleLbl="node3" presStyleIdx="2" presStyleCnt="8">
        <dgm:presLayoutVars>
          <dgm:chPref val="3"/>
        </dgm:presLayoutVars>
      </dgm:prSet>
      <dgm:spPr/>
    </dgm:pt>
    <dgm:pt modelId="{39B15707-FC9B-433A-8D67-F607A8032F19}" type="pres">
      <dgm:prSet presAssocID="{7131922A-3A78-4122-95CF-77AB06B7A719}" presName="level3hierChild" presStyleCnt="0"/>
      <dgm:spPr/>
    </dgm:pt>
    <dgm:pt modelId="{6F010EA1-7763-4C9C-B29D-DB7D5EB1F055}" type="pres">
      <dgm:prSet presAssocID="{DAE32A85-1CB8-46E6-B396-A686697269D8}" presName="conn2-1" presStyleLbl="parChTrans1D4" presStyleIdx="0" presStyleCnt="5"/>
      <dgm:spPr/>
    </dgm:pt>
    <dgm:pt modelId="{F31C910F-BA5E-40FB-BCDC-0B41AB5E94E6}" type="pres">
      <dgm:prSet presAssocID="{DAE32A85-1CB8-46E6-B396-A686697269D8}" presName="connTx" presStyleLbl="parChTrans1D4" presStyleIdx="0" presStyleCnt="5"/>
      <dgm:spPr/>
    </dgm:pt>
    <dgm:pt modelId="{8733AFD9-B621-47EB-8325-E323ABD72CFD}" type="pres">
      <dgm:prSet presAssocID="{8D5B3176-EC6C-471C-8075-9570C4F03DDF}" presName="root2" presStyleCnt="0"/>
      <dgm:spPr/>
    </dgm:pt>
    <dgm:pt modelId="{FEAC797C-1315-47D0-9147-3515318B183D}" type="pres">
      <dgm:prSet presAssocID="{8D5B3176-EC6C-471C-8075-9570C4F03DDF}" presName="LevelTwoTextNode" presStyleLbl="node4" presStyleIdx="0" presStyleCnt="5">
        <dgm:presLayoutVars>
          <dgm:chPref val="3"/>
        </dgm:presLayoutVars>
      </dgm:prSet>
      <dgm:spPr/>
    </dgm:pt>
    <dgm:pt modelId="{1AF04B97-44FE-4DD8-84AB-F746A14DC277}" type="pres">
      <dgm:prSet presAssocID="{8D5B3176-EC6C-471C-8075-9570C4F03DDF}" presName="level3hierChild" presStyleCnt="0"/>
      <dgm:spPr/>
    </dgm:pt>
    <dgm:pt modelId="{839614F0-D006-4456-9FFB-C5DF10390300}" type="pres">
      <dgm:prSet presAssocID="{B3D16388-FB6A-42E7-9E76-D3941D1F1C2D}" presName="conn2-1" presStyleLbl="parChTrans1D4" presStyleIdx="1" presStyleCnt="5"/>
      <dgm:spPr/>
    </dgm:pt>
    <dgm:pt modelId="{26E1ECDF-2999-4278-B595-6F043793681E}" type="pres">
      <dgm:prSet presAssocID="{B3D16388-FB6A-42E7-9E76-D3941D1F1C2D}" presName="connTx" presStyleLbl="parChTrans1D4" presStyleIdx="1" presStyleCnt="5"/>
      <dgm:spPr/>
    </dgm:pt>
    <dgm:pt modelId="{4DC3D482-00D1-4B9B-AE6D-65C9AABF52C1}" type="pres">
      <dgm:prSet presAssocID="{28A992FB-F06B-4F9D-BCC7-03447147794F}" presName="root2" presStyleCnt="0"/>
      <dgm:spPr/>
    </dgm:pt>
    <dgm:pt modelId="{84336C8D-50EF-42E3-B241-48B54DE8F2EB}" type="pres">
      <dgm:prSet presAssocID="{28A992FB-F06B-4F9D-BCC7-03447147794F}" presName="LevelTwoTextNode" presStyleLbl="node4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AD33347-9823-4D11-80C3-45DF9FFA9AF7}" type="pres">
      <dgm:prSet presAssocID="{28A992FB-F06B-4F9D-BCC7-03447147794F}" presName="level3hierChild" presStyleCnt="0"/>
      <dgm:spPr/>
    </dgm:pt>
    <dgm:pt modelId="{BAA47F5A-A04F-45C0-89CD-DDD0F5F03386}" type="pres">
      <dgm:prSet presAssocID="{F49C5270-76E9-461C-9AE1-91319EB67078}" presName="conn2-1" presStyleLbl="parChTrans1D4" presStyleIdx="2" presStyleCnt="5"/>
      <dgm:spPr/>
    </dgm:pt>
    <dgm:pt modelId="{0C66847E-0859-4944-A997-8296F0091DA5}" type="pres">
      <dgm:prSet presAssocID="{F49C5270-76E9-461C-9AE1-91319EB67078}" presName="connTx" presStyleLbl="parChTrans1D4" presStyleIdx="2" presStyleCnt="5"/>
      <dgm:spPr/>
    </dgm:pt>
    <dgm:pt modelId="{4EFA5AF2-258D-407A-B37D-690D876BC3C0}" type="pres">
      <dgm:prSet presAssocID="{BE13A276-0ED9-4DF5-A9CE-084C8CBE2ECE}" presName="root2" presStyleCnt="0"/>
      <dgm:spPr/>
    </dgm:pt>
    <dgm:pt modelId="{79A3140C-A3A6-47A4-B805-BDDDA118C3CC}" type="pres">
      <dgm:prSet presAssocID="{BE13A276-0ED9-4DF5-A9CE-084C8CBE2ECE}" presName="LevelTwoTextNode" presStyleLbl="node4" presStyleIdx="2" presStyleCnt="5">
        <dgm:presLayoutVars>
          <dgm:chPref val="3"/>
        </dgm:presLayoutVars>
      </dgm:prSet>
      <dgm:spPr/>
    </dgm:pt>
    <dgm:pt modelId="{6887B757-9955-4B6D-9E28-3778F1F0B19C}" type="pres">
      <dgm:prSet presAssocID="{BE13A276-0ED9-4DF5-A9CE-084C8CBE2ECE}" presName="level3hierChild" presStyleCnt="0"/>
      <dgm:spPr/>
    </dgm:pt>
    <dgm:pt modelId="{79F31DE2-90B1-4CB4-A77F-AC4690AA4A64}" type="pres">
      <dgm:prSet presAssocID="{50853978-1487-4B31-BB93-4B571057E2F4}" presName="conn2-1" presStyleLbl="parChTrans1D4" presStyleIdx="3" presStyleCnt="5"/>
      <dgm:spPr/>
    </dgm:pt>
    <dgm:pt modelId="{357172D4-D06D-4335-BF09-A24481424F30}" type="pres">
      <dgm:prSet presAssocID="{50853978-1487-4B31-BB93-4B571057E2F4}" presName="connTx" presStyleLbl="parChTrans1D4" presStyleIdx="3" presStyleCnt="5"/>
      <dgm:spPr/>
    </dgm:pt>
    <dgm:pt modelId="{9003DCC1-C5DE-42A3-AA5B-2E24F2EF0701}" type="pres">
      <dgm:prSet presAssocID="{1081BC2A-F1E8-4489-B80A-A6971427458B}" presName="root2" presStyleCnt="0"/>
      <dgm:spPr/>
    </dgm:pt>
    <dgm:pt modelId="{E801CBC5-4FD0-4AE2-BF44-C7A815F9887B}" type="pres">
      <dgm:prSet presAssocID="{1081BC2A-F1E8-4489-B80A-A6971427458B}" presName="LevelTwoTextNode" presStyleLbl="node4" presStyleIdx="3" presStyleCnt="5">
        <dgm:presLayoutVars>
          <dgm:chPref val="3"/>
        </dgm:presLayoutVars>
      </dgm:prSet>
      <dgm:spPr/>
    </dgm:pt>
    <dgm:pt modelId="{C4B2AE8F-46E9-4F82-BAC7-6D09F5DDE9E3}" type="pres">
      <dgm:prSet presAssocID="{1081BC2A-F1E8-4489-B80A-A6971427458B}" presName="level3hierChild" presStyleCnt="0"/>
      <dgm:spPr/>
    </dgm:pt>
    <dgm:pt modelId="{4B174B32-89E2-44DC-AE95-5E348D173291}" type="pres">
      <dgm:prSet presAssocID="{34D5D489-CEAF-4194-8D75-CB2A3BE990C5}" presName="conn2-1" presStyleLbl="parChTrans1D4" presStyleIdx="4" presStyleCnt="5"/>
      <dgm:spPr/>
    </dgm:pt>
    <dgm:pt modelId="{14954044-EB95-43A2-AABB-4A0D2054FF05}" type="pres">
      <dgm:prSet presAssocID="{34D5D489-CEAF-4194-8D75-CB2A3BE990C5}" presName="connTx" presStyleLbl="parChTrans1D4" presStyleIdx="4" presStyleCnt="5"/>
      <dgm:spPr/>
    </dgm:pt>
    <dgm:pt modelId="{67491C78-8BA2-478B-AB16-5EB1D796D3F2}" type="pres">
      <dgm:prSet presAssocID="{1A72D762-7C9F-4A30-835C-F15BA8B48D56}" presName="root2" presStyleCnt="0"/>
      <dgm:spPr/>
    </dgm:pt>
    <dgm:pt modelId="{0833947F-5EF3-4F91-901E-71072B812FAC}" type="pres">
      <dgm:prSet presAssocID="{1A72D762-7C9F-4A30-835C-F15BA8B48D56}" presName="LevelTwoTextNode" presStyleLbl="node4" presStyleIdx="4" presStyleCnt="5">
        <dgm:presLayoutVars>
          <dgm:chPref val="3"/>
        </dgm:presLayoutVars>
      </dgm:prSet>
      <dgm:spPr/>
    </dgm:pt>
    <dgm:pt modelId="{44338BDB-8D70-4106-990C-B5A3FC573D92}" type="pres">
      <dgm:prSet presAssocID="{1A72D762-7C9F-4A30-835C-F15BA8B48D56}" presName="level3hierChild" presStyleCnt="0"/>
      <dgm:spPr/>
    </dgm:pt>
    <dgm:pt modelId="{B062243D-B94E-44AF-A8E5-B5C3814987DA}" type="pres">
      <dgm:prSet presAssocID="{243AFB2F-9A9A-4D17-B3A7-A09EABB88EE1}" presName="conn2-1" presStyleLbl="parChTrans1D2" presStyleIdx="1" presStyleCnt="2"/>
      <dgm:spPr/>
    </dgm:pt>
    <dgm:pt modelId="{2E32436F-916F-4069-BDBA-537BF57F7F39}" type="pres">
      <dgm:prSet presAssocID="{243AFB2F-9A9A-4D17-B3A7-A09EABB88EE1}" presName="connTx" presStyleLbl="parChTrans1D2" presStyleIdx="1" presStyleCnt="2"/>
      <dgm:spPr/>
    </dgm:pt>
    <dgm:pt modelId="{89276242-6525-442F-A155-91F777F55F50}" type="pres">
      <dgm:prSet presAssocID="{B0731AED-4FFF-4345-B406-930F3CBA1201}" presName="root2" presStyleCnt="0"/>
      <dgm:spPr/>
    </dgm:pt>
    <dgm:pt modelId="{59F41A99-0121-4FD8-BF52-E56BF4C5B262}" type="pres">
      <dgm:prSet presAssocID="{B0731AED-4FFF-4345-B406-930F3CBA1201}" presName="LevelTwoTextNode" presStyleLbl="node2" presStyleIdx="1" presStyleCnt="2" custScaleX="169247" custLinFactNeighborX="-1920" custLinFactNeighborY="-6370">
        <dgm:presLayoutVars>
          <dgm:chPref val="3"/>
        </dgm:presLayoutVars>
      </dgm:prSet>
      <dgm:spPr/>
    </dgm:pt>
    <dgm:pt modelId="{5BA51149-D883-404D-A2D9-258B908D371F}" type="pres">
      <dgm:prSet presAssocID="{B0731AED-4FFF-4345-B406-930F3CBA1201}" presName="level3hierChild" presStyleCnt="0"/>
      <dgm:spPr/>
    </dgm:pt>
    <dgm:pt modelId="{210473E3-15B7-4505-ABEF-128E93354180}" type="pres">
      <dgm:prSet presAssocID="{E1B34D45-D2A6-4089-88E0-FF812995900D}" presName="conn2-1" presStyleLbl="parChTrans1D3" presStyleIdx="3" presStyleCnt="8"/>
      <dgm:spPr/>
    </dgm:pt>
    <dgm:pt modelId="{6DF6FA60-3A95-4D98-9F28-591B93C3C0A3}" type="pres">
      <dgm:prSet presAssocID="{E1B34D45-D2A6-4089-88E0-FF812995900D}" presName="connTx" presStyleLbl="parChTrans1D3" presStyleIdx="3" presStyleCnt="8"/>
      <dgm:spPr/>
    </dgm:pt>
    <dgm:pt modelId="{0AEA9776-BC94-43AB-8657-9D64B50D7805}" type="pres">
      <dgm:prSet presAssocID="{3AC3C54F-DEC2-4061-8234-6CCC863A5035}" presName="root2" presStyleCnt="0"/>
      <dgm:spPr/>
    </dgm:pt>
    <dgm:pt modelId="{249BAAD0-F789-42DF-AC3E-0B0E90BC617D}" type="pres">
      <dgm:prSet presAssocID="{3AC3C54F-DEC2-4061-8234-6CCC863A5035}" presName="LevelTwoTextNode" presStyleLbl="node3" presStyleIdx="3" presStyleCnt="8">
        <dgm:presLayoutVars>
          <dgm:chPref val="3"/>
        </dgm:presLayoutVars>
      </dgm:prSet>
      <dgm:spPr/>
    </dgm:pt>
    <dgm:pt modelId="{22D407FB-942B-4522-8D90-3DC8BCE6B02F}" type="pres">
      <dgm:prSet presAssocID="{3AC3C54F-DEC2-4061-8234-6CCC863A5035}" presName="level3hierChild" presStyleCnt="0"/>
      <dgm:spPr/>
    </dgm:pt>
    <dgm:pt modelId="{76913487-BDDE-4551-8C06-C2F4599D15F4}" type="pres">
      <dgm:prSet presAssocID="{9E45D3F5-2BFD-46BB-AB45-EFCDDC829D54}" presName="conn2-1" presStyleLbl="parChTrans1D3" presStyleIdx="4" presStyleCnt="8"/>
      <dgm:spPr/>
    </dgm:pt>
    <dgm:pt modelId="{1B0EB019-91FC-4BB0-9199-6D055CEB017D}" type="pres">
      <dgm:prSet presAssocID="{9E45D3F5-2BFD-46BB-AB45-EFCDDC829D54}" presName="connTx" presStyleLbl="parChTrans1D3" presStyleIdx="4" presStyleCnt="8"/>
      <dgm:spPr/>
    </dgm:pt>
    <dgm:pt modelId="{4D85E293-86A9-4BCA-A9E8-031119CB22F9}" type="pres">
      <dgm:prSet presAssocID="{9CD83984-E1E7-4741-886F-D657003029A8}" presName="root2" presStyleCnt="0"/>
      <dgm:spPr/>
    </dgm:pt>
    <dgm:pt modelId="{DD5D0A21-DBA4-4E35-A986-25B872432E38}" type="pres">
      <dgm:prSet presAssocID="{9CD83984-E1E7-4741-886F-D657003029A8}" presName="LevelTwoTextNode" presStyleLbl="node3" presStyleIdx="4" presStyleCnt="8">
        <dgm:presLayoutVars>
          <dgm:chPref val="3"/>
        </dgm:presLayoutVars>
      </dgm:prSet>
      <dgm:spPr/>
    </dgm:pt>
    <dgm:pt modelId="{AE2C3565-955E-45F0-A8A6-E3F33EF57709}" type="pres">
      <dgm:prSet presAssocID="{9CD83984-E1E7-4741-886F-D657003029A8}" presName="level3hierChild" presStyleCnt="0"/>
      <dgm:spPr/>
    </dgm:pt>
    <dgm:pt modelId="{10C997CF-92A4-4471-80CE-0F28BB1066E4}" type="pres">
      <dgm:prSet presAssocID="{D94B10DB-5CF2-4940-ACDE-E88488C349CE}" presName="conn2-1" presStyleLbl="parChTrans1D3" presStyleIdx="5" presStyleCnt="8"/>
      <dgm:spPr/>
    </dgm:pt>
    <dgm:pt modelId="{644795E9-B3FF-4CC6-BEF3-7D4A136C3952}" type="pres">
      <dgm:prSet presAssocID="{D94B10DB-5CF2-4940-ACDE-E88488C349CE}" presName="connTx" presStyleLbl="parChTrans1D3" presStyleIdx="5" presStyleCnt="8"/>
      <dgm:spPr/>
    </dgm:pt>
    <dgm:pt modelId="{BF3D717D-0E60-41A5-9B8A-DD35052C899B}" type="pres">
      <dgm:prSet presAssocID="{E71898CC-69C1-4245-9865-55A498CDB743}" presName="root2" presStyleCnt="0"/>
      <dgm:spPr/>
    </dgm:pt>
    <dgm:pt modelId="{89746BCF-E266-4F26-887D-CB86F01CF4E1}" type="pres">
      <dgm:prSet presAssocID="{E71898CC-69C1-4245-9865-55A498CDB743}" presName="LevelTwoTextNode" presStyleLbl="node3" presStyleIdx="5" presStyleCnt="8">
        <dgm:presLayoutVars>
          <dgm:chPref val="3"/>
        </dgm:presLayoutVars>
      </dgm:prSet>
      <dgm:spPr/>
    </dgm:pt>
    <dgm:pt modelId="{32C60B2D-5856-474C-B62E-2704BFCCFEC7}" type="pres">
      <dgm:prSet presAssocID="{E71898CC-69C1-4245-9865-55A498CDB743}" presName="level3hierChild" presStyleCnt="0"/>
      <dgm:spPr/>
    </dgm:pt>
    <dgm:pt modelId="{F82FA3DD-BCD7-4E6E-8031-45AAFD9FC1A2}" type="pres">
      <dgm:prSet presAssocID="{0DAB2490-73BE-45D4-B614-23A8521110BF}" presName="conn2-1" presStyleLbl="parChTrans1D3" presStyleIdx="6" presStyleCnt="8"/>
      <dgm:spPr/>
    </dgm:pt>
    <dgm:pt modelId="{A6407B0F-1B57-48E6-BF02-08A6883ED194}" type="pres">
      <dgm:prSet presAssocID="{0DAB2490-73BE-45D4-B614-23A8521110BF}" presName="connTx" presStyleLbl="parChTrans1D3" presStyleIdx="6" presStyleCnt="8"/>
      <dgm:spPr/>
    </dgm:pt>
    <dgm:pt modelId="{CF8F1F34-C6FE-4A4A-A46E-A1CBF934AD4E}" type="pres">
      <dgm:prSet presAssocID="{F1A58ECB-28E2-4935-BB61-ACEC5439E240}" presName="root2" presStyleCnt="0"/>
      <dgm:spPr/>
    </dgm:pt>
    <dgm:pt modelId="{B6EEE4A6-930D-4BE3-986A-92C479D809A2}" type="pres">
      <dgm:prSet presAssocID="{F1A58ECB-28E2-4935-BB61-ACEC5439E240}" presName="LevelTwoTextNode" presStyleLbl="node3" presStyleIdx="6" presStyleCnt="8">
        <dgm:presLayoutVars>
          <dgm:chPref val="3"/>
        </dgm:presLayoutVars>
      </dgm:prSet>
      <dgm:spPr/>
    </dgm:pt>
    <dgm:pt modelId="{B6C79F8F-3978-4210-A074-C8ECE9CE78F8}" type="pres">
      <dgm:prSet presAssocID="{F1A58ECB-28E2-4935-BB61-ACEC5439E240}" presName="level3hierChild" presStyleCnt="0"/>
      <dgm:spPr/>
    </dgm:pt>
    <dgm:pt modelId="{02653E9D-33FE-4314-B096-FE647466AAD7}" type="pres">
      <dgm:prSet presAssocID="{CC42F4B6-E888-4842-AD7B-A260C39F1970}" presName="conn2-1" presStyleLbl="parChTrans1D3" presStyleIdx="7" presStyleCnt="8"/>
      <dgm:spPr/>
    </dgm:pt>
    <dgm:pt modelId="{1915F279-C597-4D13-BA12-D01180DFF8C5}" type="pres">
      <dgm:prSet presAssocID="{CC42F4B6-E888-4842-AD7B-A260C39F1970}" presName="connTx" presStyleLbl="parChTrans1D3" presStyleIdx="7" presStyleCnt="8"/>
      <dgm:spPr/>
    </dgm:pt>
    <dgm:pt modelId="{49EAD96F-F9C6-4ECF-9F79-04255324A3B5}" type="pres">
      <dgm:prSet presAssocID="{8EAC9871-060B-4ABD-A385-51BC4A1CAC5E}" presName="root2" presStyleCnt="0"/>
      <dgm:spPr/>
    </dgm:pt>
    <dgm:pt modelId="{2E1E7C87-085A-408C-BC69-24E7F5638F6A}" type="pres">
      <dgm:prSet presAssocID="{8EAC9871-060B-4ABD-A385-51BC4A1CAC5E}" presName="LevelTwoTextNode" presStyleLbl="node3" presStyleIdx="7" presStyleCnt="8">
        <dgm:presLayoutVars>
          <dgm:chPref val="3"/>
        </dgm:presLayoutVars>
      </dgm:prSet>
      <dgm:spPr/>
    </dgm:pt>
    <dgm:pt modelId="{2A63E713-2D2C-4EA9-B904-9B1E6375170D}" type="pres">
      <dgm:prSet presAssocID="{8EAC9871-060B-4ABD-A385-51BC4A1CAC5E}" presName="level3hierChild" presStyleCnt="0"/>
      <dgm:spPr/>
    </dgm:pt>
  </dgm:ptLst>
  <dgm:cxnLst>
    <dgm:cxn modelId="{029F36C2-5922-43C0-95EA-D7720400556F}" type="presOf" srcId="{3AC3C54F-DEC2-4061-8234-6CCC863A5035}" destId="{249BAAD0-F789-42DF-AC3E-0B0E90BC617D}" srcOrd="0" destOrd="0" presId="urn:microsoft.com/office/officeart/2005/8/layout/hierarchy2"/>
    <dgm:cxn modelId="{755F372E-A8E2-4331-B739-5D83EE10677D}" type="presOf" srcId="{F1A58ECB-28E2-4935-BB61-ACEC5439E240}" destId="{B6EEE4A6-930D-4BE3-986A-92C479D809A2}" srcOrd="0" destOrd="0" presId="urn:microsoft.com/office/officeart/2005/8/layout/hierarchy2"/>
    <dgm:cxn modelId="{BB7EF817-EC84-47F2-9AAE-EE899E466785}" type="presOf" srcId="{DAE32A85-1CB8-46E6-B396-A686697269D8}" destId="{F31C910F-BA5E-40FB-BCDC-0B41AB5E94E6}" srcOrd="1" destOrd="0" presId="urn:microsoft.com/office/officeart/2005/8/layout/hierarchy2"/>
    <dgm:cxn modelId="{4FD69349-1ED0-45DB-AAAB-A074C83F6CE0}" type="presOf" srcId="{50853978-1487-4B31-BB93-4B571057E2F4}" destId="{79F31DE2-90B1-4CB4-A77F-AC4690AA4A64}" srcOrd="0" destOrd="0" presId="urn:microsoft.com/office/officeart/2005/8/layout/hierarchy2"/>
    <dgm:cxn modelId="{DF6415D7-C7F3-43B0-A2E8-FF1C9F05591F}" srcId="{EF2AC08E-AC00-4F7F-AFE5-1FECC0795F11}" destId="{1D94C017-9296-4D31-886C-FAC84CB71C99}" srcOrd="0" destOrd="0" parTransId="{7358C2E6-03F9-48AC-AE6E-3E0C10D544DC}" sibTransId="{2A5CAE69-15F6-4F65-ADA0-7016F59BB5C6}"/>
    <dgm:cxn modelId="{5085A15E-6377-461B-8BB1-28B4956A2A18}" type="presOf" srcId="{D94B10DB-5CF2-4940-ACDE-E88488C349CE}" destId="{10C997CF-92A4-4471-80CE-0F28BB1066E4}" srcOrd="0" destOrd="0" presId="urn:microsoft.com/office/officeart/2005/8/layout/hierarchy2"/>
    <dgm:cxn modelId="{FD9AFBA4-E2E8-4794-96E0-475A88CA92AE}" type="presOf" srcId="{EF2AC08E-AC00-4F7F-AFE5-1FECC0795F11}" destId="{AADE97B2-6A74-4C2F-B4F8-06B52F097C79}" srcOrd="0" destOrd="0" presId="urn:microsoft.com/office/officeart/2005/8/layout/hierarchy2"/>
    <dgm:cxn modelId="{076EB13A-73CC-4CBB-9F3F-14A3ACCF24E6}" type="presOf" srcId="{E71898CC-69C1-4245-9865-55A498CDB743}" destId="{89746BCF-E266-4F26-887D-CB86F01CF4E1}" srcOrd="0" destOrd="0" presId="urn:microsoft.com/office/officeart/2005/8/layout/hierarchy2"/>
    <dgm:cxn modelId="{AA28BE0F-7EF9-4CC2-BD2F-A97AD8508643}" srcId="{7131922A-3A78-4122-95CF-77AB06B7A719}" destId="{BE13A276-0ED9-4DF5-A9CE-084C8CBE2ECE}" srcOrd="2" destOrd="0" parTransId="{F49C5270-76E9-461C-9AE1-91319EB67078}" sibTransId="{E53B217C-06D1-4BBF-9A20-5554C9683B2A}"/>
    <dgm:cxn modelId="{56AFB4C2-0DA4-4485-9AE1-66DC68356A1F}" srcId="{B0731AED-4FFF-4345-B406-930F3CBA1201}" destId="{F1A58ECB-28E2-4935-BB61-ACEC5439E240}" srcOrd="3" destOrd="0" parTransId="{0DAB2490-73BE-45D4-B614-23A8521110BF}" sibTransId="{FB249657-EFBB-4196-8493-EAADF1660C49}"/>
    <dgm:cxn modelId="{D2D8EA26-3907-4033-B2B7-013D79D43E44}" type="presOf" srcId="{1D94C017-9296-4D31-886C-FAC84CB71C99}" destId="{23C0C27C-6D89-4FA0-ADF6-739B08CA2905}" srcOrd="0" destOrd="0" presId="urn:microsoft.com/office/officeart/2005/8/layout/hierarchy2"/>
    <dgm:cxn modelId="{9C9A9D86-4DCA-43C6-9FD9-EB2987CB7B73}" type="presOf" srcId="{7358C2E6-03F9-48AC-AE6E-3E0C10D544DC}" destId="{4FD4090E-0E8C-4C6C-A117-14A2D79A8F86}" srcOrd="1" destOrd="0" presId="urn:microsoft.com/office/officeart/2005/8/layout/hierarchy2"/>
    <dgm:cxn modelId="{77C2D384-3F22-4CE1-99EE-6DBA3023827C}" type="presOf" srcId="{4991DD3A-5CA4-4DBE-A96C-B33718262EC0}" destId="{E1D61397-E6CD-47D5-9729-F8443E4DC5A8}" srcOrd="0" destOrd="0" presId="urn:microsoft.com/office/officeart/2005/8/layout/hierarchy2"/>
    <dgm:cxn modelId="{46835E28-474F-4596-AABA-BE9F042E3D31}" type="presOf" srcId="{E1B34D45-D2A6-4089-88E0-FF812995900D}" destId="{6DF6FA60-3A95-4D98-9F28-591B93C3C0A3}" srcOrd="1" destOrd="0" presId="urn:microsoft.com/office/officeart/2005/8/layout/hierarchy2"/>
    <dgm:cxn modelId="{4B721C11-5DC4-44C7-804A-42B1D30B8ED1}" type="presOf" srcId="{CC42F4B6-E888-4842-AD7B-A260C39F1970}" destId="{02653E9D-33FE-4314-B096-FE647466AAD7}" srcOrd="0" destOrd="0" presId="urn:microsoft.com/office/officeart/2005/8/layout/hierarchy2"/>
    <dgm:cxn modelId="{E48ADD34-C5B5-4C39-A985-AF1899A4C6AD}" type="presOf" srcId="{E1B34D45-D2A6-4089-88E0-FF812995900D}" destId="{210473E3-15B7-4505-ABEF-128E93354180}" srcOrd="0" destOrd="0" presId="urn:microsoft.com/office/officeart/2005/8/layout/hierarchy2"/>
    <dgm:cxn modelId="{01927D27-9446-486E-A83E-F7E07E9646EC}" srcId="{B0731AED-4FFF-4345-B406-930F3CBA1201}" destId="{8EAC9871-060B-4ABD-A385-51BC4A1CAC5E}" srcOrd="4" destOrd="0" parTransId="{CC42F4B6-E888-4842-AD7B-A260C39F1970}" sibTransId="{F3475FBB-2242-4E44-A649-95225F16F87B}"/>
    <dgm:cxn modelId="{94AFC69D-CC2E-4ABA-84D6-6BA41A00AF7A}" type="presOf" srcId="{243AFB2F-9A9A-4D17-B3A7-A09EABB88EE1}" destId="{B062243D-B94E-44AF-A8E5-B5C3814987DA}" srcOrd="0" destOrd="0" presId="urn:microsoft.com/office/officeart/2005/8/layout/hierarchy2"/>
    <dgm:cxn modelId="{D589DFBB-39F1-464F-9421-6F7848E801C4}" srcId="{EF2AC08E-AC00-4F7F-AFE5-1FECC0795F11}" destId="{7131922A-3A78-4122-95CF-77AB06B7A719}" srcOrd="2" destOrd="0" parTransId="{47ABD604-E6FC-4FF3-B13C-F742A5393416}" sibTransId="{BF44311A-2E33-40C0-B635-5F7A3B37E80D}"/>
    <dgm:cxn modelId="{B3833C37-FA98-48E0-A975-1D50AF05C08C}" type="presOf" srcId="{FADBEC12-BFB3-452D-9479-EA1E77416E00}" destId="{172D9C46-D401-43EC-8E26-54CA0A637D52}" srcOrd="0" destOrd="0" presId="urn:microsoft.com/office/officeart/2005/8/layout/hierarchy2"/>
    <dgm:cxn modelId="{8A036B3D-80A7-4EC7-87DF-928D65F0C3BD}" srcId="{FADBEC12-BFB3-452D-9479-EA1E77416E00}" destId="{EF2AC08E-AC00-4F7F-AFE5-1FECC0795F11}" srcOrd="0" destOrd="0" parTransId="{B0ADD919-B6A1-4245-99B5-7A13814B282F}" sibTransId="{41CD6A99-FB94-42BE-AF11-DBF84F907C12}"/>
    <dgm:cxn modelId="{4BCD0255-CD33-48CB-A19F-CD4E12126928}" type="presOf" srcId="{47ABD604-E6FC-4FF3-B13C-F742A5393416}" destId="{CE61DA68-2B1A-40DE-9D32-9592F0E83A69}" srcOrd="0" destOrd="0" presId="urn:microsoft.com/office/officeart/2005/8/layout/hierarchy2"/>
    <dgm:cxn modelId="{C8E0F137-289D-4781-940E-3F8515AFBC6B}" type="presOf" srcId="{8D5B3176-EC6C-471C-8075-9570C4F03DDF}" destId="{FEAC797C-1315-47D0-9147-3515318B183D}" srcOrd="0" destOrd="0" presId="urn:microsoft.com/office/officeart/2005/8/layout/hierarchy2"/>
    <dgm:cxn modelId="{72B45069-A58B-479C-A493-04E82520F8CF}" type="presOf" srcId="{B0ADD919-B6A1-4245-99B5-7A13814B282F}" destId="{A360EBE4-8D38-416E-A38B-967E0E61E322}" srcOrd="1" destOrd="0" presId="urn:microsoft.com/office/officeart/2005/8/layout/hierarchy2"/>
    <dgm:cxn modelId="{EDA0169D-6BFB-4804-83E3-8BAACBDFE90C}" type="presOf" srcId="{F49C5270-76E9-461C-9AE1-91319EB67078}" destId="{BAA47F5A-A04F-45C0-89CD-DDD0F5F03386}" srcOrd="0" destOrd="0" presId="urn:microsoft.com/office/officeart/2005/8/layout/hierarchy2"/>
    <dgm:cxn modelId="{3C1A9D8F-364E-43CC-A6E0-98E366BB1FAA}" type="presOf" srcId="{9E45D3F5-2BFD-46BB-AB45-EFCDDC829D54}" destId="{76913487-BDDE-4551-8C06-C2F4599D15F4}" srcOrd="0" destOrd="0" presId="urn:microsoft.com/office/officeart/2005/8/layout/hierarchy2"/>
    <dgm:cxn modelId="{886F7777-D144-4F80-9719-16530DDC0972}" srcId="{B0731AED-4FFF-4345-B406-930F3CBA1201}" destId="{3AC3C54F-DEC2-4061-8234-6CCC863A5035}" srcOrd="0" destOrd="0" parTransId="{E1B34D45-D2A6-4089-88E0-FF812995900D}" sibTransId="{BFE9921C-1E6D-4FD9-B38C-F47D9A5160F8}"/>
    <dgm:cxn modelId="{0837E56D-D2D0-45D3-8B58-4328D50AA743}" type="presOf" srcId="{B0ADD919-B6A1-4245-99B5-7A13814B282F}" destId="{456FE129-4563-43A0-B483-95B9848D6CB9}" srcOrd="0" destOrd="0" presId="urn:microsoft.com/office/officeart/2005/8/layout/hierarchy2"/>
    <dgm:cxn modelId="{D74F4CA8-C82A-44BB-BBE5-78C2338F5E61}" type="presOf" srcId="{BE13A276-0ED9-4DF5-A9CE-084C8CBE2ECE}" destId="{79A3140C-A3A6-47A4-B805-BDDDA118C3CC}" srcOrd="0" destOrd="0" presId="urn:microsoft.com/office/officeart/2005/8/layout/hierarchy2"/>
    <dgm:cxn modelId="{5FC94F42-CA4F-463A-8DA0-29F1E0BF38B2}" type="presOf" srcId="{F49C5270-76E9-461C-9AE1-91319EB67078}" destId="{0C66847E-0859-4944-A997-8296F0091DA5}" srcOrd="1" destOrd="0" presId="urn:microsoft.com/office/officeart/2005/8/layout/hierarchy2"/>
    <dgm:cxn modelId="{ED34D8D8-19B0-4BD1-967A-8EC4E6BB353C}" srcId="{FADBEC12-BFB3-452D-9479-EA1E77416E00}" destId="{B0731AED-4FFF-4345-B406-930F3CBA1201}" srcOrd="1" destOrd="0" parTransId="{243AFB2F-9A9A-4D17-B3A7-A09EABB88EE1}" sibTransId="{2009EE2C-3C4D-4BDF-9A4A-18B3DEA0C618}"/>
    <dgm:cxn modelId="{04A87262-7FCC-49CA-B3CA-9E8AA59EED8E}" srcId="{7131922A-3A78-4122-95CF-77AB06B7A719}" destId="{8D5B3176-EC6C-471C-8075-9570C4F03DDF}" srcOrd="0" destOrd="0" parTransId="{DAE32A85-1CB8-46E6-B396-A686697269D8}" sibTransId="{7A1393D8-0ED2-4908-AE3C-A73E031210C5}"/>
    <dgm:cxn modelId="{9AA5E86B-1290-4C8E-8182-E02A41256839}" type="presOf" srcId="{34D5D489-CEAF-4194-8D75-CB2A3BE990C5}" destId="{14954044-EB95-43A2-AABB-4A0D2054FF05}" srcOrd="1" destOrd="0" presId="urn:microsoft.com/office/officeart/2005/8/layout/hierarchy2"/>
    <dgm:cxn modelId="{B9E3D0B8-5E47-44AD-AC9C-408E2A81A2D0}" type="presOf" srcId="{7358C2E6-03F9-48AC-AE6E-3E0C10D544DC}" destId="{008D9586-5495-4994-A694-7B51017FB116}" srcOrd="0" destOrd="0" presId="urn:microsoft.com/office/officeart/2005/8/layout/hierarchy2"/>
    <dgm:cxn modelId="{060FB66C-EE4C-4ED2-8DAE-FEDA2335E0F0}" type="presOf" srcId="{1A72D762-7C9F-4A30-835C-F15BA8B48D56}" destId="{0833947F-5EF3-4F91-901E-71072B812FAC}" srcOrd="0" destOrd="0" presId="urn:microsoft.com/office/officeart/2005/8/layout/hierarchy2"/>
    <dgm:cxn modelId="{2682FE0C-22AA-4046-B1B9-CA5754D28A1C}" type="presOf" srcId="{B0731AED-4FFF-4345-B406-930F3CBA1201}" destId="{59F41A99-0121-4FD8-BF52-E56BF4C5B262}" srcOrd="0" destOrd="0" presId="urn:microsoft.com/office/officeart/2005/8/layout/hierarchy2"/>
    <dgm:cxn modelId="{1338734F-DC36-488B-848D-556770247AC1}" type="presOf" srcId="{DAE32A85-1CB8-46E6-B396-A686697269D8}" destId="{6F010EA1-7763-4C9C-B29D-DB7D5EB1F055}" srcOrd="0" destOrd="0" presId="urn:microsoft.com/office/officeart/2005/8/layout/hierarchy2"/>
    <dgm:cxn modelId="{3F189244-6044-4FB2-923E-D5E7FF63A13E}" type="presOf" srcId="{0DAB2490-73BE-45D4-B614-23A8521110BF}" destId="{A6407B0F-1B57-48E6-BF02-08A6883ED194}" srcOrd="1" destOrd="0" presId="urn:microsoft.com/office/officeart/2005/8/layout/hierarchy2"/>
    <dgm:cxn modelId="{63E5769E-1A35-4336-B1EC-8FC57E37FAB7}" type="presOf" srcId="{243AFB2F-9A9A-4D17-B3A7-A09EABB88EE1}" destId="{2E32436F-916F-4069-BDBA-537BF57F7F39}" srcOrd="1" destOrd="0" presId="urn:microsoft.com/office/officeart/2005/8/layout/hierarchy2"/>
    <dgm:cxn modelId="{B1ED44ED-3912-40C0-ABD4-9FDF49D78345}" srcId="{EF2AC08E-AC00-4F7F-AFE5-1FECC0795F11}" destId="{D8CD855E-893E-4A64-B223-24855FF024CB}" srcOrd="1" destOrd="0" parTransId="{534A8C71-408B-46F5-892B-CC5B10BF0CDB}" sibTransId="{4C0F847B-A6C4-4E5C-9031-F0FDABD34957}"/>
    <dgm:cxn modelId="{C62B7C9E-3E70-4C41-BFE3-DD32B5B8B49D}" type="presOf" srcId="{1081BC2A-F1E8-4489-B80A-A6971427458B}" destId="{E801CBC5-4FD0-4AE2-BF44-C7A815F9887B}" srcOrd="0" destOrd="0" presId="urn:microsoft.com/office/officeart/2005/8/layout/hierarchy2"/>
    <dgm:cxn modelId="{6B671FA9-E231-4B08-8B55-4364B6F81AA7}" type="presOf" srcId="{534A8C71-408B-46F5-892B-CC5B10BF0CDB}" destId="{E0B9141F-6162-459A-A7EA-E19675F02E4A}" srcOrd="0" destOrd="0" presId="urn:microsoft.com/office/officeart/2005/8/layout/hierarchy2"/>
    <dgm:cxn modelId="{DD08C414-8492-48A4-BA54-A0B58497DC69}" type="presOf" srcId="{7131922A-3A78-4122-95CF-77AB06B7A719}" destId="{1493200D-CEF6-4057-8552-8DBCFDE075FB}" srcOrd="0" destOrd="0" presId="urn:microsoft.com/office/officeart/2005/8/layout/hierarchy2"/>
    <dgm:cxn modelId="{B323228F-24D6-4AAA-BC32-540AFC81D77F}" type="presOf" srcId="{B3D16388-FB6A-42E7-9E76-D3941D1F1C2D}" destId="{839614F0-D006-4456-9FFB-C5DF10390300}" srcOrd="0" destOrd="0" presId="urn:microsoft.com/office/officeart/2005/8/layout/hierarchy2"/>
    <dgm:cxn modelId="{7EEADB6B-5A78-4E06-A809-2E1FBB344A58}" type="presOf" srcId="{50853978-1487-4B31-BB93-4B571057E2F4}" destId="{357172D4-D06D-4335-BF09-A24481424F30}" srcOrd="1" destOrd="0" presId="urn:microsoft.com/office/officeart/2005/8/layout/hierarchy2"/>
    <dgm:cxn modelId="{4273251D-5E6C-44F1-B2D8-2BE33E1F332A}" type="presOf" srcId="{34D5D489-CEAF-4194-8D75-CB2A3BE990C5}" destId="{4B174B32-89E2-44DC-AE95-5E348D173291}" srcOrd="0" destOrd="0" presId="urn:microsoft.com/office/officeart/2005/8/layout/hierarchy2"/>
    <dgm:cxn modelId="{557A0BDA-1B1B-4561-91E5-13D78E3387D8}" type="presOf" srcId="{D8CD855E-893E-4A64-B223-24855FF024CB}" destId="{D4F3F49B-C599-4F63-B3C3-13B54F265AF4}" srcOrd="0" destOrd="0" presId="urn:microsoft.com/office/officeart/2005/8/layout/hierarchy2"/>
    <dgm:cxn modelId="{27841921-D57B-4F2A-835C-76935657EAC9}" srcId="{7131922A-3A78-4122-95CF-77AB06B7A719}" destId="{28A992FB-F06B-4F9D-BCC7-03447147794F}" srcOrd="1" destOrd="0" parTransId="{B3D16388-FB6A-42E7-9E76-D3941D1F1C2D}" sibTransId="{B59AB1E5-E70C-45E8-944D-D4814F8F3F92}"/>
    <dgm:cxn modelId="{537297B1-69AF-4DFC-A979-561C5E6C72A8}" srcId="{B0731AED-4FFF-4345-B406-930F3CBA1201}" destId="{9CD83984-E1E7-4741-886F-D657003029A8}" srcOrd="1" destOrd="0" parTransId="{9E45D3F5-2BFD-46BB-AB45-EFCDDC829D54}" sibTransId="{AE3885E7-6E62-4311-AE2B-E8C0A4018E39}"/>
    <dgm:cxn modelId="{4363B2F3-B13F-485C-978C-B0EB9FD93322}" type="presOf" srcId="{8EAC9871-060B-4ABD-A385-51BC4A1CAC5E}" destId="{2E1E7C87-085A-408C-BC69-24E7F5638F6A}" srcOrd="0" destOrd="0" presId="urn:microsoft.com/office/officeart/2005/8/layout/hierarchy2"/>
    <dgm:cxn modelId="{70554529-9A0B-44F9-AEAE-07323C87DF55}" type="presOf" srcId="{B3D16388-FB6A-42E7-9E76-D3941D1F1C2D}" destId="{26E1ECDF-2999-4278-B595-6F043793681E}" srcOrd="1" destOrd="0" presId="urn:microsoft.com/office/officeart/2005/8/layout/hierarchy2"/>
    <dgm:cxn modelId="{3EA39564-F840-4C2D-BB36-80D0E02C5B00}" type="presOf" srcId="{0DAB2490-73BE-45D4-B614-23A8521110BF}" destId="{F82FA3DD-BCD7-4E6E-8031-45AAFD9FC1A2}" srcOrd="0" destOrd="0" presId="urn:microsoft.com/office/officeart/2005/8/layout/hierarchy2"/>
    <dgm:cxn modelId="{A923C4D8-5270-4EAE-A8E8-50CF9BB52054}" srcId="{B0731AED-4FFF-4345-B406-930F3CBA1201}" destId="{E71898CC-69C1-4245-9865-55A498CDB743}" srcOrd="2" destOrd="0" parTransId="{D94B10DB-5CF2-4940-ACDE-E88488C349CE}" sibTransId="{88C3479D-BA84-4FAB-B991-EDFCC99A5BAA}"/>
    <dgm:cxn modelId="{38FF1597-9FD0-4E3D-9D8C-E063CD2A4CE4}" type="presOf" srcId="{28A992FB-F06B-4F9D-BCC7-03447147794F}" destId="{84336C8D-50EF-42E3-B241-48B54DE8F2EB}" srcOrd="0" destOrd="0" presId="urn:microsoft.com/office/officeart/2005/8/layout/hierarchy2"/>
    <dgm:cxn modelId="{59A9A676-D2C5-4347-B15A-EBA2AE46C1BF}" type="presOf" srcId="{9CD83984-E1E7-4741-886F-D657003029A8}" destId="{DD5D0A21-DBA4-4E35-A986-25B872432E38}" srcOrd="0" destOrd="0" presId="urn:microsoft.com/office/officeart/2005/8/layout/hierarchy2"/>
    <dgm:cxn modelId="{DD33FDC7-D1BA-499B-8D95-8D8823397D1D}" srcId="{4991DD3A-5CA4-4DBE-A96C-B33718262EC0}" destId="{FADBEC12-BFB3-452D-9479-EA1E77416E00}" srcOrd="0" destOrd="0" parTransId="{F67F733A-6A12-486B-B017-0EBF779907AC}" sibTransId="{C683DCE1-97DE-44FC-8014-D67874F25CAD}"/>
    <dgm:cxn modelId="{357F11ED-5D21-4F45-B43B-3E5F4B66BCD8}" type="presOf" srcId="{47ABD604-E6FC-4FF3-B13C-F742A5393416}" destId="{EFA991C3-CAB9-40BC-85F0-3FA10F1CB1A7}" srcOrd="1" destOrd="0" presId="urn:microsoft.com/office/officeart/2005/8/layout/hierarchy2"/>
    <dgm:cxn modelId="{5F4B1809-BE33-4E87-B4EE-DEA129934A30}" type="presOf" srcId="{D94B10DB-5CF2-4940-ACDE-E88488C349CE}" destId="{644795E9-B3FF-4CC6-BEF3-7D4A136C3952}" srcOrd="1" destOrd="0" presId="urn:microsoft.com/office/officeart/2005/8/layout/hierarchy2"/>
    <dgm:cxn modelId="{8772682D-19BD-453D-A03E-1D3265A2BC58}" type="presOf" srcId="{9E45D3F5-2BFD-46BB-AB45-EFCDDC829D54}" destId="{1B0EB019-91FC-4BB0-9199-6D055CEB017D}" srcOrd="1" destOrd="0" presId="urn:microsoft.com/office/officeart/2005/8/layout/hierarchy2"/>
    <dgm:cxn modelId="{ED0353DA-8BA5-4093-9E15-C645E4E23F22}" type="presOf" srcId="{CC42F4B6-E888-4842-AD7B-A260C39F1970}" destId="{1915F279-C597-4D13-BA12-D01180DFF8C5}" srcOrd="1" destOrd="0" presId="urn:microsoft.com/office/officeart/2005/8/layout/hierarchy2"/>
    <dgm:cxn modelId="{C5A72264-B960-436E-A32B-053CE6E1FB96}" srcId="{7131922A-3A78-4122-95CF-77AB06B7A719}" destId="{1A72D762-7C9F-4A30-835C-F15BA8B48D56}" srcOrd="4" destOrd="0" parTransId="{34D5D489-CEAF-4194-8D75-CB2A3BE990C5}" sibTransId="{B69B18F2-DB40-4901-B315-4DB00E0D0A3A}"/>
    <dgm:cxn modelId="{53FE07C2-0D08-4FE9-B403-40345D800782}" type="presOf" srcId="{534A8C71-408B-46F5-892B-CC5B10BF0CDB}" destId="{5C081A2C-C548-4D78-B2B8-F706704E2156}" srcOrd="1" destOrd="0" presId="urn:microsoft.com/office/officeart/2005/8/layout/hierarchy2"/>
    <dgm:cxn modelId="{331C4208-283F-4677-9A66-DC11EE0A072B}" srcId="{7131922A-3A78-4122-95CF-77AB06B7A719}" destId="{1081BC2A-F1E8-4489-B80A-A6971427458B}" srcOrd="3" destOrd="0" parTransId="{50853978-1487-4B31-BB93-4B571057E2F4}" sibTransId="{172EC2F5-86D3-4359-A6A0-EA558FC84334}"/>
    <dgm:cxn modelId="{5A495512-C69C-4F0F-925E-4CA9CF6E8811}" type="presParOf" srcId="{E1D61397-E6CD-47D5-9729-F8443E4DC5A8}" destId="{53B3D3D4-9383-4519-9926-35F48AAB4A01}" srcOrd="0" destOrd="0" presId="urn:microsoft.com/office/officeart/2005/8/layout/hierarchy2"/>
    <dgm:cxn modelId="{050D8B51-DA1B-4813-8205-BE1D730EFD01}" type="presParOf" srcId="{53B3D3D4-9383-4519-9926-35F48AAB4A01}" destId="{172D9C46-D401-43EC-8E26-54CA0A637D52}" srcOrd="0" destOrd="0" presId="urn:microsoft.com/office/officeart/2005/8/layout/hierarchy2"/>
    <dgm:cxn modelId="{A36DA4C0-F119-4E8F-B2EA-3826BF670BD4}" type="presParOf" srcId="{53B3D3D4-9383-4519-9926-35F48AAB4A01}" destId="{BF5C2ACA-E247-4357-9BD3-07EC66F3C677}" srcOrd="1" destOrd="0" presId="urn:microsoft.com/office/officeart/2005/8/layout/hierarchy2"/>
    <dgm:cxn modelId="{03F47F06-7576-4A5A-8647-7213D3F92107}" type="presParOf" srcId="{BF5C2ACA-E247-4357-9BD3-07EC66F3C677}" destId="{456FE129-4563-43A0-B483-95B9848D6CB9}" srcOrd="0" destOrd="0" presId="urn:microsoft.com/office/officeart/2005/8/layout/hierarchy2"/>
    <dgm:cxn modelId="{2A4595E8-3CEF-4B0A-8198-B26B014658F4}" type="presParOf" srcId="{456FE129-4563-43A0-B483-95B9848D6CB9}" destId="{A360EBE4-8D38-416E-A38B-967E0E61E322}" srcOrd="0" destOrd="0" presId="urn:microsoft.com/office/officeart/2005/8/layout/hierarchy2"/>
    <dgm:cxn modelId="{E6F7B0F4-C78D-4893-AE9E-E617A3FC714A}" type="presParOf" srcId="{BF5C2ACA-E247-4357-9BD3-07EC66F3C677}" destId="{3E1C283E-B476-4407-87FF-53053B092054}" srcOrd="1" destOrd="0" presId="urn:microsoft.com/office/officeart/2005/8/layout/hierarchy2"/>
    <dgm:cxn modelId="{8E9E7F1C-1DC2-46CE-94A2-2E21E8442661}" type="presParOf" srcId="{3E1C283E-B476-4407-87FF-53053B092054}" destId="{AADE97B2-6A74-4C2F-B4F8-06B52F097C79}" srcOrd="0" destOrd="0" presId="urn:microsoft.com/office/officeart/2005/8/layout/hierarchy2"/>
    <dgm:cxn modelId="{EB5FBFA0-C85A-479D-BB89-C2B58B72E716}" type="presParOf" srcId="{3E1C283E-B476-4407-87FF-53053B092054}" destId="{C7A179F4-46CC-4A5E-81B1-9C1A0ADF3B0F}" srcOrd="1" destOrd="0" presId="urn:microsoft.com/office/officeart/2005/8/layout/hierarchy2"/>
    <dgm:cxn modelId="{3C8753B9-AF6E-461B-A1B6-E25F757F92F8}" type="presParOf" srcId="{C7A179F4-46CC-4A5E-81B1-9C1A0ADF3B0F}" destId="{008D9586-5495-4994-A694-7B51017FB116}" srcOrd="0" destOrd="0" presId="urn:microsoft.com/office/officeart/2005/8/layout/hierarchy2"/>
    <dgm:cxn modelId="{64058008-4B70-4726-B563-CE5D799B549D}" type="presParOf" srcId="{008D9586-5495-4994-A694-7B51017FB116}" destId="{4FD4090E-0E8C-4C6C-A117-14A2D79A8F86}" srcOrd="0" destOrd="0" presId="urn:microsoft.com/office/officeart/2005/8/layout/hierarchy2"/>
    <dgm:cxn modelId="{825EB665-6C07-4C4F-B04C-1ABB5D4E05C1}" type="presParOf" srcId="{C7A179F4-46CC-4A5E-81B1-9C1A0ADF3B0F}" destId="{92F1CF0B-876B-4010-B97F-0217A939F1FB}" srcOrd="1" destOrd="0" presId="urn:microsoft.com/office/officeart/2005/8/layout/hierarchy2"/>
    <dgm:cxn modelId="{3F6AE134-00E1-4208-AD81-767921AF06BF}" type="presParOf" srcId="{92F1CF0B-876B-4010-B97F-0217A939F1FB}" destId="{23C0C27C-6D89-4FA0-ADF6-739B08CA2905}" srcOrd="0" destOrd="0" presId="urn:microsoft.com/office/officeart/2005/8/layout/hierarchy2"/>
    <dgm:cxn modelId="{D99369AE-27E4-4DDA-A448-D47BDE693F20}" type="presParOf" srcId="{92F1CF0B-876B-4010-B97F-0217A939F1FB}" destId="{54CAE931-7FC5-44C3-B841-ACE3AE797491}" srcOrd="1" destOrd="0" presId="urn:microsoft.com/office/officeart/2005/8/layout/hierarchy2"/>
    <dgm:cxn modelId="{67AC1DB3-B9C9-4A75-BF1F-CC5C94C310DF}" type="presParOf" srcId="{C7A179F4-46CC-4A5E-81B1-9C1A0ADF3B0F}" destId="{E0B9141F-6162-459A-A7EA-E19675F02E4A}" srcOrd="2" destOrd="0" presId="urn:microsoft.com/office/officeart/2005/8/layout/hierarchy2"/>
    <dgm:cxn modelId="{6C660427-5CAC-4438-A233-480C4E0C29DB}" type="presParOf" srcId="{E0B9141F-6162-459A-A7EA-E19675F02E4A}" destId="{5C081A2C-C548-4D78-B2B8-F706704E2156}" srcOrd="0" destOrd="0" presId="urn:microsoft.com/office/officeart/2005/8/layout/hierarchy2"/>
    <dgm:cxn modelId="{7BFE6E48-ED25-44D1-AF2C-8889C471751E}" type="presParOf" srcId="{C7A179F4-46CC-4A5E-81B1-9C1A0ADF3B0F}" destId="{40F4863C-D312-4C93-8482-6925883FF85D}" srcOrd="3" destOrd="0" presId="urn:microsoft.com/office/officeart/2005/8/layout/hierarchy2"/>
    <dgm:cxn modelId="{A3A60B56-E246-469E-9CE4-90DB47E45E4E}" type="presParOf" srcId="{40F4863C-D312-4C93-8482-6925883FF85D}" destId="{D4F3F49B-C599-4F63-B3C3-13B54F265AF4}" srcOrd="0" destOrd="0" presId="urn:microsoft.com/office/officeart/2005/8/layout/hierarchy2"/>
    <dgm:cxn modelId="{8857AA1E-DCFE-48C0-B01D-D51B2301B192}" type="presParOf" srcId="{40F4863C-D312-4C93-8482-6925883FF85D}" destId="{A2A99F55-F444-46C8-ACE1-4F8657E08C7B}" srcOrd="1" destOrd="0" presId="urn:microsoft.com/office/officeart/2005/8/layout/hierarchy2"/>
    <dgm:cxn modelId="{877BFFAE-0174-468D-8579-6F50638BC79A}" type="presParOf" srcId="{C7A179F4-46CC-4A5E-81B1-9C1A0ADF3B0F}" destId="{CE61DA68-2B1A-40DE-9D32-9592F0E83A69}" srcOrd="4" destOrd="0" presId="urn:microsoft.com/office/officeart/2005/8/layout/hierarchy2"/>
    <dgm:cxn modelId="{5D1FE4E0-422E-429F-9BD9-B6C76DEA1C87}" type="presParOf" srcId="{CE61DA68-2B1A-40DE-9D32-9592F0E83A69}" destId="{EFA991C3-CAB9-40BC-85F0-3FA10F1CB1A7}" srcOrd="0" destOrd="0" presId="urn:microsoft.com/office/officeart/2005/8/layout/hierarchy2"/>
    <dgm:cxn modelId="{84B2441D-4B2B-4FB8-8B8B-C364612BC2DD}" type="presParOf" srcId="{C7A179F4-46CC-4A5E-81B1-9C1A0ADF3B0F}" destId="{B0C68F0F-7DDA-4035-A76E-30E5FE06FC26}" srcOrd="5" destOrd="0" presId="urn:microsoft.com/office/officeart/2005/8/layout/hierarchy2"/>
    <dgm:cxn modelId="{C0E82668-2CAF-4756-9920-65F5DB34A5BF}" type="presParOf" srcId="{B0C68F0F-7DDA-4035-A76E-30E5FE06FC26}" destId="{1493200D-CEF6-4057-8552-8DBCFDE075FB}" srcOrd="0" destOrd="0" presId="urn:microsoft.com/office/officeart/2005/8/layout/hierarchy2"/>
    <dgm:cxn modelId="{80C23353-8DE4-4E26-9AEB-ED6ED09CB99B}" type="presParOf" srcId="{B0C68F0F-7DDA-4035-A76E-30E5FE06FC26}" destId="{39B15707-FC9B-433A-8D67-F607A8032F19}" srcOrd="1" destOrd="0" presId="urn:microsoft.com/office/officeart/2005/8/layout/hierarchy2"/>
    <dgm:cxn modelId="{FEEFFE09-3F2D-4387-8A5C-64AE1CF2148E}" type="presParOf" srcId="{39B15707-FC9B-433A-8D67-F607A8032F19}" destId="{6F010EA1-7763-4C9C-B29D-DB7D5EB1F055}" srcOrd="0" destOrd="0" presId="urn:microsoft.com/office/officeart/2005/8/layout/hierarchy2"/>
    <dgm:cxn modelId="{458221A5-AC2C-41AC-BD8E-5C1B3C0822D5}" type="presParOf" srcId="{6F010EA1-7763-4C9C-B29D-DB7D5EB1F055}" destId="{F31C910F-BA5E-40FB-BCDC-0B41AB5E94E6}" srcOrd="0" destOrd="0" presId="urn:microsoft.com/office/officeart/2005/8/layout/hierarchy2"/>
    <dgm:cxn modelId="{38B1B65A-8FB7-481C-86D1-E6254CB390FF}" type="presParOf" srcId="{39B15707-FC9B-433A-8D67-F607A8032F19}" destId="{8733AFD9-B621-47EB-8325-E323ABD72CFD}" srcOrd="1" destOrd="0" presId="urn:microsoft.com/office/officeart/2005/8/layout/hierarchy2"/>
    <dgm:cxn modelId="{5B4FD860-8928-4F62-A095-8E85D61E2D85}" type="presParOf" srcId="{8733AFD9-B621-47EB-8325-E323ABD72CFD}" destId="{FEAC797C-1315-47D0-9147-3515318B183D}" srcOrd="0" destOrd="0" presId="urn:microsoft.com/office/officeart/2005/8/layout/hierarchy2"/>
    <dgm:cxn modelId="{C3501F50-D26F-4DEE-B07F-DCF45B615B9C}" type="presParOf" srcId="{8733AFD9-B621-47EB-8325-E323ABD72CFD}" destId="{1AF04B97-44FE-4DD8-84AB-F746A14DC277}" srcOrd="1" destOrd="0" presId="urn:microsoft.com/office/officeart/2005/8/layout/hierarchy2"/>
    <dgm:cxn modelId="{05450AE2-45F9-4417-AC51-F7B3195BB9AF}" type="presParOf" srcId="{39B15707-FC9B-433A-8D67-F607A8032F19}" destId="{839614F0-D006-4456-9FFB-C5DF10390300}" srcOrd="2" destOrd="0" presId="urn:microsoft.com/office/officeart/2005/8/layout/hierarchy2"/>
    <dgm:cxn modelId="{1A1EE903-A4FB-489C-B697-2B1A90B8B54C}" type="presParOf" srcId="{839614F0-D006-4456-9FFB-C5DF10390300}" destId="{26E1ECDF-2999-4278-B595-6F043793681E}" srcOrd="0" destOrd="0" presId="urn:microsoft.com/office/officeart/2005/8/layout/hierarchy2"/>
    <dgm:cxn modelId="{31F2E7F6-8B7B-4710-8197-30FD697C16AB}" type="presParOf" srcId="{39B15707-FC9B-433A-8D67-F607A8032F19}" destId="{4DC3D482-00D1-4B9B-AE6D-65C9AABF52C1}" srcOrd="3" destOrd="0" presId="urn:microsoft.com/office/officeart/2005/8/layout/hierarchy2"/>
    <dgm:cxn modelId="{1FE504B9-74DE-4AFA-89DC-65C0B5AE37A2}" type="presParOf" srcId="{4DC3D482-00D1-4B9B-AE6D-65C9AABF52C1}" destId="{84336C8D-50EF-42E3-B241-48B54DE8F2EB}" srcOrd="0" destOrd="0" presId="urn:microsoft.com/office/officeart/2005/8/layout/hierarchy2"/>
    <dgm:cxn modelId="{C1CFD4DE-AF9D-4681-A2D8-919FB465659E}" type="presParOf" srcId="{4DC3D482-00D1-4B9B-AE6D-65C9AABF52C1}" destId="{1AD33347-9823-4D11-80C3-45DF9FFA9AF7}" srcOrd="1" destOrd="0" presId="urn:microsoft.com/office/officeart/2005/8/layout/hierarchy2"/>
    <dgm:cxn modelId="{19BD6979-32CE-487E-953B-90477ADBD011}" type="presParOf" srcId="{39B15707-FC9B-433A-8D67-F607A8032F19}" destId="{BAA47F5A-A04F-45C0-89CD-DDD0F5F03386}" srcOrd="4" destOrd="0" presId="urn:microsoft.com/office/officeart/2005/8/layout/hierarchy2"/>
    <dgm:cxn modelId="{661F8F29-9246-40F0-B7DC-F89D3A22C76F}" type="presParOf" srcId="{BAA47F5A-A04F-45C0-89CD-DDD0F5F03386}" destId="{0C66847E-0859-4944-A997-8296F0091DA5}" srcOrd="0" destOrd="0" presId="urn:microsoft.com/office/officeart/2005/8/layout/hierarchy2"/>
    <dgm:cxn modelId="{D4269C8A-EE12-4991-9396-F428E0E1AEF3}" type="presParOf" srcId="{39B15707-FC9B-433A-8D67-F607A8032F19}" destId="{4EFA5AF2-258D-407A-B37D-690D876BC3C0}" srcOrd="5" destOrd="0" presId="urn:microsoft.com/office/officeart/2005/8/layout/hierarchy2"/>
    <dgm:cxn modelId="{7E4131A1-7CCF-4E32-8CC3-99BA0C06B334}" type="presParOf" srcId="{4EFA5AF2-258D-407A-B37D-690D876BC3C0}" destId="{79A3140C-A3A6-47A4-B805-BDDDA118C3CC}" srcOrd="0" destOrd="0" presId="urn:microsoft.com/office/officeart/2005/8/layout/hierarchy2"/>
    <dgm:cxn modelId="{7EBA4081-2638-4277-AFC1-4D6AC9ED7118}" type="presParOf" srcId="{4EFA5AF2-258D-407A-B37D-690D876BC3C0}" destId="{6887B757-9955-4B6D-9E28-3778F1F0B19C}" srcOrd="1" destOrd="0" presId="urn:microsoft.com/office/officeart/2005/8/layout/hierarchy2"/>
    <dgm:cxn modelId="{CF223638-4921-4742-B7E5-9B44F87FFBD5}" type="presParOf" srcId="{39B15707-FC9B-433A-8D67-F607A8032F19}" destId="{79F31DE2-90B1-4CB4-A77F-AC4690AA4A64}" srcOrd="6" destOrd="0" presId="urn:microsoft.com/office/officeart/2005/8/layout/hierarchy2"/>
    <dgm:cxn modelId="{19ED7F44-4FFB-4CEE-900E-337784CA9C67}" type="presParOf" srcId="{79F31DE2-90B1-4CB4-A77F-AC4690AA4A64}" destId="{357172D4-D06D-4335-BF09-A24481424F30}" srcOrd="0" destOrd="0" presId="urn:microsoft.com/office/officeart/2005/8/layout/hierarchy2"/>
    <dgm:cxn modelId="{D34C7010-18D1-4C85-869B-249A4544970D}" type="presParOf" srcId="{39B15707-FC9B-433A-8D67-F607A8032F19}" destId="{9003DCC1-C5DE-42A3-AA5B-2E24F2EF0701}" srcOrd="7" destOrd="0" presId="urn:microsoft.com/office/officeart/2005/8/layout/hierarchy2"/>
    <dgm:cxn modelId="{EC0B1AD8-055E-41ED-A7C3-358E66CCC796}" type="presParOf" srcId="{9003DCC1-C5DE-42A3-AA5B-2E24F2EF0701}" destId="{E801CBC5-4FD0-4AE2-BF44-C7A815F9887B}" srcOrd="0" destOrd="0" presId="urn:microsoft.com/office/officeart/2005/8/layout/hierarchy2"/>
    <dgm:cxn modelId="{4D918DBE-00C3-47F3-ACEA-8B697484E806}" type="presParOf" srcId="{9003DCC1-C5DE-42A3-AA5B-2E24F2EF0701}" destId="{C4B2AE8F-46E9-4F82-BAC7-6D09F5DDE9E3}" srcOrd="1" destOrd="0" presId="urn:microsoft.com/office/officeart/2005/8/layout/hierarchy2"/>
    <dgm:cxn modelId="{E76FC77A-EE74-4BEB-81F4-F57D64776585}" type="presParOf" srcId="{39B15707-FC9B-433A-8D67-F607A8032F19}" destId="{4B174B32-89E2-44DC-AE95-5E348D173291}" srcOrd="8" destOrd="0" presId="urn:microsoft.com/office/officeart/2005/8/layout/hierarchy2"/>
    <dgm:cxn modelId="{A3825049-A771-4536-A4C4-02802A21CAFD}" type="presParOf" srcId="{4B174B32-89E2-44DC-AE95-5E348D173291}" destId="{14954044-EB95-43A2-AABB-4A0D2054FF05}" srcOrd="0" destOrd="0" presId="urn:microsoft.com/office/officeart/2005/8/layout/hierarchy2"/>
    <dgm:cxn modelId="{5925E876-7D7E-411A-B043-01A1E61161B4}" type="presParOf" srcId="{39B15707-FC9B-433A-8D67-F607A8032F19}" destId="{67491C78-8BA2-478B-AB16-5EB1D796D3F2}" srcOrd="9" destOrd="0" presId="urn:microsoft.com/office/officeart/2005/8/layout/hierarchy2"/>
    <dgm:cxn modelId="{0B02BDB0-45AD-42E9-8BA8-96CACAEA4562}" type="presParOf" srcId="{67491C78-8BA2-478B-AB16-5EB1D796D3F2}" destId="{0833947F-5EF3-4F91-901E-71072B812FAC}" srcOrd="0" destOrd="0" presId="urn:microsoft.com/office/officeart/2005/8/layout/hierarchy2"/>
    <dgm:cxn modelId="{46C77F1E-BEA7-4F22-B2CB-5C68E63D4B2C}" type="presParOf" srcId="{67491C78-8BA2-478B-AB16-5EB1D796D3F2}" destId="{44338BDB-8D70-4106-990C-B5A3FC573D92}" srcOrd="1" destOrd="0" presId="urn:microsoft.com/office/officeart/2005/8/layout/hierarchy2"/>
    <dgm:cxn modelId="{A31D14B9-3B09-4372-BD66-662D10BBB585}" type="presParOf" srcId="{BF5C2ACA-E247-4357-9BD3-07EC66F3C677}" destId="{B062243D-B94E-44AF-A8E5-B5C3814987DA}" srcOrd="2" destOrd="0" presId="urn:microsoft.com/office/officeart/2005/8/layout/hierarchy2"/>
    <dgm:cxn modelId="{34EE3BBC-6098-4180-AC04-6CF0B56F8C44}" type="presParOf" srcId="{B062243D-B94E-44AF-A8E5-B5C3814987DA}" destId="{2E32436F-916F-4069-BDBA-537BF57F7F39}" srcOrd="0" destOrd="0" presId="urn:microsoft.com/office/officeart/2005/8/layout/hierarchy2"/>
    <dgm:cxn modelId="{5CF06F04-329C-4715-B90C-D98E15CBAFF6}" type="presParOf" srcId="{BF5C2ACA-E247-4357-9BD3-07EC66F3C677}" destId="{89276242-6525-442F-A155-91F777F55F50}" srcOrd="3" destOrd="0" presId="urn:microsoft.com/office/officeart/2005/8/layout/hierarchy2"/>
    <dgm:cxn modelId="{98BE9127-AE05-42E6-AA69-67F76E10C3A9}" type="presParOf" srcId="{89276242-6525-442F-A155-91F777F55F50}" destId="{59F41A99-0121-4FD8-BF52-E56BF4C5B262}" srcOrd="0" destOrd="0" presId="urn:microsoft.com/office/officeart/2005/8/layout/hierarchy2"/>
    <dgm:cxn modelId="{8E83EB89-2E7C-4929-B85A-D82D1F7B328D}" type="presParOf" srcId="{89276242-6525-442F-A155-91F777F55F50}" destId="{5BA51149-D883-404D-A2D9-258B908D371F}" srcOrd="1" destOrd="0" presId="urn:microsoft.com/office/officeart/2005/8/layout/hierarchy2"/>
    <dgm:cxn modelId="{BFC721B7-0F91-4330-9824-14BDDD0AD888}" type="presParOf" srcId="{5BA51149-D883-404D-A2D9-258B908D371F}" destId="{210473E3-15B7-4505-ABEF-128E93354180}" srcOrd="0" destOrd="0" presId="urn:microsoft.com/office/officeart/2005/8/layout/hierarchy2"/>
    <dgm:cxn modelId="{3FD44F8A-EB1C-4C62-9053-4BD319328E0E}" type="presParOf" srcId="{210473E3-15B7-4505-ABEF-128E93354180}" destId="{6DF6FA60-3A95-4D98-9F28-591B93C3C0A3}" srcOrd="0" destOrd="0" presId="urn:microsoft.com/office/officeart/2005/8/layout/hierarchy2"/>
    <dgm:cxn modelId="{5718590E-DCB7-4E69-986F-1568118CE6BA}" type="presParOf" srcId="{5BA51149-D883-404D-A2D9-258B908D371F}" destId="{0AEA9776-BC94-43AB-8657-9D64B50D7805}" srcOrd="1" destOrd="0" presId="urn:microsoft.com/office/officeart/2005/8/layout/hierarchy2"/>
    <dgm:cxn modelId="{2CFCC205-8820-4BD0-B07B-9EA2F16A3A08}" type="presParOf" srcId="{0AEA9776-BC94-43AB-8657-9D64B50D7805}" destId="{249BAAD0-F789-42DF-AC3E-0B0E90BC617D}" srcOrd="0" destOrd="0" presId="urn:microsoft.com/office/officeart/2005/8/layout/hierarchy2"/>
    <dgm:cxn modelId="{7222BF6F-683A-42E6-9B30-9393279AC7F2}" type="presParOf" srcId="{0AEA9776-BC94-43AB-8657-9D64B50D7805}" destId="{22D407FB-942B-4522-8D90-3DC8BCE6B02F}" srcOrd="1" destOrd="0" presId="urn:microsoft.com/office/officeart/2005/8/layout/hierarchy2"/>
    <dgm:cxn modelId="{7FDD4348-667E-4DD9-A53B-63ACBA565CFD}" type="presParOf" srcId="{5BA51149-D883-404D-A2D9-258B908D371F}" destId="{76913487-BDDE-4551-8C06-C2F4599D15F4}" srcOrd="2" destOrd="0" presId="urn:microsoft.com/office/officeart/2005/8/layout/hierarchy2"/>
    <dgm:cxn modelId="{63F05E0E-ACAF-4D87-B872-36B0CF032615}" type="presParOf" srcId="{76913487-BDDE-4551-8C06-C2F4599D15F4}" destId="{1B0EB019-91FC-4BB0-9199-6D055CEB017D}" srcOrd="0" destOrd="0" presId="urn:microsoft.com/office/officeart/2005/8/layout/hierarchy2"/>
    <dgm:cxn modelId="{82E2C8AE-80EB-4755-8F56-36DC5C1A92E1}" type="presParOf" srcId="{5BA51149-D883-404D-A2D9-258B908D371F}" destId="{4D85E293-86A9-4BCA-A9E8-031119CB22F9}" srcOrd="3" destOrd="0" presId="urn:microsoft.com/office/officeart/2005/8/layout/hierarchy2"/>
    <dgm:cxn modelId="{067E2297-79DE-4241-8B1F-5793A4AE858D}" type="presParOf" srcId="{4D85E293-86A9-4BCA-A9E8-031119CB22F9}" destId="{DD5D0A21-DBA4-4E35-A986-25B872432E38}" srcOrd="0" destOrd="0" presId="urn:microsoft.com/office/officeart/2005/8/layout/hierarchy2"/>
    <dgm:cxn modelId="{DCC5732F-B5A2-4A24-9ED6-5E88113D4F1E}" type="presParOf" srcId="{4D85E293-86A9-4BCA-A9E8-031119CB22F9}" destId="{AE2C3565-955E-45F0-A8A6-E3F33EF57709}" srcOrd="1" destOrd="0" presId="urn:microsoft.com/office/officeart/2005/8/layout/hierarchy2"/>
    <dgm:cxn modelId="{43A6012F-C043-469F-B560-A1D9D089F348}" type="presParOf" srcId="{5BA51149-D883-404D-A2D9-258B908D371F}" destId="{10C997CF-92A4-4471-80CE-0F28BB1066E4}" srcOrd="4" destOrd="0" presId="urn:microsoft.com/office/officeart/2005/8/layout/hierarchy2"/>
    <dgm:cxn modelId="{F51B8EEA-5CCF-4DC2-B6CF-6CA410DD20DE}" type="presParOf" srcId="{10C997CF-92A4-4471-80CE-0F28BB1066E4}" destId="{644795E9-B3FF-4CC6-BEF3-7D4A136C3952}" srcOrd="0" destOrd="0" presId="urn:microsoft.com/office/officeart/2005/8/layout/hierarchy2"/>
    <dgm:cxn modelId="{717EBF90-775F-4505-8F8A-6054B08B662A}" type="presParOf" srcId="{5BA51149-D883-404D-A2D9-258B908D371F}" destId="{BF3D717D-0E60-41A5-9B8A-DD35052C899B}" srcOrd="5" destOrd="0" presId="urn:microsoft.com/office/officeart/2005/8/layout/hierarchy2"/>
    <dgm:cxn modelId="{C44C2E49-BA6D-4311-986F-6DF55EF10CE0}" type="presParOf" srcId="{BF3D717D-0E60-41A5-9B8A-DD35052C899B}" destId="{89746BCF-E266-4F26-887D-CB86F01CF4E1}" srcOrd="0" destOrd="0" presId="urn:microsoft.com/office/officeart/2005/8/layout/hierarchy2"/>
    <dgm:cxn modelId="{1075E7B7-F6E9-44D2-AC81-919B787C11C9}" type="presParOf" srcId="{BF3D717D-0E60-41A5-9B8A-DD35052C899B}" destId="{32C60B2D-5856-474C-B62E-2704BFCCFEC7}" srcOrd="1" destOrd="0" presId="urn:microsoft.com/office/officeart/2005/8/layout/hierarchy2"/>
    <dgm:cxn modelId="{16B00192-E649-48D0-877A-97B86B9E06E8}" type="presParOf" srcId="{5BA51149-D883-404D-A2D9-258B908D371F}" destId="{F82FA3DD-BCD7-4E6E-8031-45AAFD9FC1A2}" srcOrd="6" destOrd="0" presId="urn:microsoft.com/office/officeart/2005/8/layout/hierarchy2"/>
    <dgm:cxn modelId="{CDC3B801-FD03-4A13-A4B1-F6355507B2FD}" type="presParOf" srcId="{F82FA3DD-BCD7-4E6E-8031-45AAFD9FC1A2}" destId="{A6407B0F-1B57-48E6-BF02-08A6883ED194}" srcOrd="0" destOrd="0" presId="urn:microsoft.com/office/officeart/2005/8/layout/hierarchy2"/>
    <dgm:cxn modelId="{1CCC3C8D-0CAE-4650-8F28-7A133FE61107}" type="presParOf" srcId="{5BA51149-D883-404D-A2D9-258B908D371F}" destId="{CF8F1F34-C6FE-4A4A-A46E-A1CBF934AD4E}" srcOrd="7" destOrd="0" presId="urn:microsoft.com/office/officeart/2005/8/layout/hierarchy2"/>
    <dgm:cxn modelId="{06DC7503-60B2-4EDD-8AB3-78A4363033AC}" type="presParOf" srcId="{CF8F1F34-C6FE-4A4A-A46E-A1CBF934AD4E}" destId="{B6EEE4A6-930D-4BE3-986A-92C479D809A2}" srcOrd="0" destOrd="0" presId="urn:microsoft.com/office/officeart/2005/8/layout/hierarchy2"/>
    <dgm:cxn modelId="{013B584D-0021-4859-94B7-B1862825A58C}" type="presParOf" srcId="{CF8F1F34-C6FE-4A4A-A46E-A1CBF934AD4E}" destId="{B6C79F8F-3978-4210-A074-C8ECE9CE78F8}" srcOrd="1" destOrd="0" presId="urn:microsoft.com/office/officeart/2005/8/layout/hierarchy2"/>
    <dgm:cxn modelId="{6312D4B4-51B7-443B-BD33-B80CDCE485EB}" type="presParOf" srcId="{5BA51149-D883-404D-A2D9-258B908D371F}" destId="{02653E9D-33FE-4314-B096-FE647466AAD7}" srcOrd="8" destOrd="0" presId="urn:microsoft.com/office/officeart/2005/8/layout/hierarchy2"/>
    <dgm:cxn modelId="{C140321F-F7CE-4B3A-9A67-64CDB557EC6B}" type="presParOf" srcId="{02653E9D-33FE-4314-B096-FE647466AAD7}" destId="{1915F279-C597-4D13-BA12-D01180DFF8C5}" srcOrd="0" destOrd="0" presId="urn:microsoft.com/office/officeart/2005/8/layout/hierarchy2"/>
    <dgm:cxn modelId="{AF4937B9-50AC-4624-980D-06B135CD251A}" type="presParOf" srcId="{5BA51149-D883-404D-A2D9-258B908D371F}" destId="{49EAD96F-F9C6-4ECF-9F79-04255324A3B5}" srcOrd="9" destOrd="0" presId="urn:microsoft.com/office/officeart/2005/8/layout/hierarchy2"/>
    <dgm:cxn modelId="{79023D07-0BB1-4422-9500-260409298FE2}" type="presParOf" srcId="{49EAD96F-F9C6-4ECF-9F79-04255324A3B5}" destId="{2E1E7C87-085A-408C-BC69-24E7F5638F6A}" srcOrd="0" destOrd="0" presId="urn:microsoft.com/office/officeart/2005/8/layout/hierarchy2"/>
    <dgm:cxn modelId="{EDD00126-CE0B-46A4-94E4-2D81D09671AF}" type="presParOf" srcId="{49EAD96F-F9C6-4ECF-9F79-04255324A3B5}" destId="{2A63E713-2D2C-4EA9-B904-9B1E6375170D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72D9C46-D401-43EC-8E26-54CA0A637D52}">
      <dsp:nvSpPr>
        <dsp:cNvPr id="0" name=""/>
        <dsp:cNvSpPr/>
      </dsp:nvSpPr>
      <dsp:spPr>
        <a:xfrm>
          <a:off x="464488" y="4269163"/>
          <a:ext cx="2918284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Šroubové spoje</a:t>
          </a:r>
          <a:endParaRPr lang="cs-CZ" sz="1600" b="1" kern="1200" dirty="0"/>
        </a:p>
      </dsp:txBody>
      <dsp:txXfrm>
        <a:off x="464488" y="4269163"/>
        <a:ext cx="2918284" cy="420456"/>
      </dsp:txXfrm>
    </dsp:sp>
    <dsp:sp modelId="{4915144F-B4FF-4594-958F-2D0555DFDEDB}">
      <dsp:nvSpPr>
        <dsp:cNvPr id="0" name=""/>
        <dsp:cNvSpPr/>
      </dsp:nvSpPr>
      <dsp:spPr>
        <a:xfrm rot="16938684">
          <a:off x="2762200" y="3702935"/>
          <a:ext cx="1577512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577512" y="583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938684">
        <a:off x="3511518" y="3669336"/>
        <a:ext cx="78875" cy="78875"/>
      </dsp:txXfrm>
    </dsp:sp>
    <dsp:sp modelId="{CD328BAC-385B-4D9F-B5D1-B598DF456F2A}">
      <dsp:nvSpPr>
        <dsp:cNvPr id="0" name=""/>
        <dsp:cNvSpPr/>
      </dsp:nvSpPr>
      <dsp:spPr>
        <a:xfrm>
          <a:off x="3719138" y="2727929"/>
          <a:ext cx="1428541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smtClean="0"/>
            <a:t>šrouby</a:t>
          </a:r>
          <a:endParaRPr lang="cs-CZ" sz="1200" kern="1200" dirty="0"/>
        </a:p>
      </dsp:txBody>
      <dsp:txXfrm>
        <a:off x="3719138" y="2727929"/>
        <a:ext cx="1428541" cy="420456"/>
      </dsp:txXfrm>
    </dsp:sp>
    <dsp:sp modelId="{99101F73-EED5-44EF-AA01-1FED8C5271D4}">
      <dsp:nvSpPr>
        <dsp:cNvPr id="0" name=""/>
        <dsp:cNvSpPr/>
      </dsp:nvSpPr>
      <dsp:spPr>
        <a:xfrm rot="17421335">
          <a:off x="4832364" y="2479013"/>
          <a:ext cx="966995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966995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421335">
        <a:off x="5291687" y="2460678"/>
        <a:ext cx="48349" cy="48349"/>
      </dsp:txXfrm>
    </dsp:sp>
    <dsp:sp modelId="{4E2F199B-C1DE-48E7-B53C-50C6D0B52CF2}">
      <dsp:nvSpPr>
        <dsp:cNvPr id="0" name=""/>
        <dsp:cNvSpPr/>
      </dsp:nvSpPr>
      <dsp:spPr>
        <a:xfrm>
          <a:off x="5484044" y="182132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spojovací</a:t>
          </a:r>
          <a:endParaRPr lang="cs-CZ" sz="1200" kern="1200" dirty="0"/>
        </a:p>
      </dsp:txBody>
      <dsp:txXfrm>
        <a:off x="5484044" y="1821320"/>
        <a:ext cx="840912" cy="420456"/>
      </dsp:txXfrm>
    </dsp:sp>
    <dsp:sp modelId="{07A0C10F-262C-432B-9769-8BC317FD919C}">
      <dsp:nvSpPr>
        <dsp:cNvPr id="0" name=""/>
        <dsp:cNvSpPr/>
      </dsp:nvSpPr>
      <dsp:spPr>
        <a:xfrm rot="17230830">
          <a:off x="5923768" y="1481744"/>
          <a:ext cx="1138741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138741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230830">
        <a:off x="6464670" y="1459115"/>
        <a:ext cx="56937" cy="56937"/>
      </dsp:txXfrm>
    </dsp:sp>
    <dsp:sp modelId="{FA82EE3C-9730-4644-A236-E17816C4EC1D}">
      <dsp:nvSpPr>
        <dsp:cNvPr id="0" name=""/>
        <dsp:cNvSpPr/>
      </dsp:nvSpPr>
      <dsp:spPr>
        <a:xfrm>
          <a:off x="6661321" y="73339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maticové</a:t>
          </a:r>
          <a:endParaRPr lang="cs-CZ" sz="1050" kern="1200" dirty="0"/>
        </a:p>
      </dsp:txBody>
      <dsp:txXfrm>
        <a:off x="6661321" y="733390"/>
        <a:ext cx="840912" cy="420456"/>
      </dsp:txXfrm>
    </dsp:sp>
    <dsp:sp modelId="{C6588D51-2BBD-4934-9184-EDE22BA3EFD6}">
      <dsp:nvSpPr>
        <dsp:cNvPr id="0" name=""/>
        <dsp:cNvSpPr/>
      </dsp:nvSpPr>
      <dsp:spPr>
        <a:xfrm rot="17692822">
          <a:off x="7270672" y="575136"/>
          <a:ext cx="799488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799488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692822">
        <a:off x="7650429" y="560988"/>
        <a:ext cx="39974" cy="39974"/>
      </dsp:txXfrm>
    </dsp:sp>
    <dsp:sp modelId="{1F306BF4-6A54-4DA8-B81F-826BD90AF27A}">
      <dsp:nvSpPr>
        <dsp:cNvPr id="0" name=""/>
        <dsp:cNvSpPr/>
      </dsp:nvSpPr>
      <dsp:spPr>
        <a:xfrm>
          <a:off x="7838598" y="8103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Se šestihrannou hlavou</a:t>
          </a:r>
          <a:endParaRPr lang="cs-CZ" sz="1050" kern="1200" dirty="0"/>
        </a:p>
      </dsp:txBody>
      <dsp:txXfrm>
        <a:off x="7838598" y="8103"/>
        <a:ext cx="840912" cy="420456"/>
      </dsp:txXfrm>
    </dsp:sp>
    <dsp:sp modelId="{DB9D01CF-03DC-432D-9131-9197ED779960}">
      <dsp:nvSpPr>
        <dsp:cNvPr id="0" name=""/>
        <dsp:cNvSpPr/>
      </dsp:nvSpPr>
      <dsp:spPr>
        <a:xfrm rot="19457599">
          <a:off x="7463299" y="816898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7660060" y="812381"/>
        <a:ext cx="20711" cy="20711"/>
      </dsp:txXfrm>
    </dsp:sp>
    <dsp:sp modelId="{C01B8F5F-FFAD-4B39-9A71-6D73326F26F9}">
      <dsp:nvSpPr>
        <dsp:cNvPr id="0" name=""/>
        <dsp:cNvSpPr/>
      </dsp:nvSpPr>
      <dsp:spPr>
        <a:xfrm>
          <a:off x="7838598" y="491628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kolíkový</a:t>
          </a:r>
          <a:endParaRPr lang="cs-CZ" sz="1050" kern="1200" dirty="0"/>
        </a:p>
      </dsp:txBody>
      <dsp:txXfrm>
        <a:off x="7838598" y="491628"/>
        <a:ext cx="840912" cy="420456"/>
      </dsp:txXfrm>
    </dsp:sp>
    <dsp:sp modelId="{317B606A-2234-4F57-A3BE-EA99C44467C2}">
      <dsp:nvSpPr>
        <dsp:cNvPr id="0" name=""/>
        <dsp:cNvSpPr/>
      </dsp:nvSpPr>
      <dsp:spPr>
        <a:xfrm rot="2142401">
          <a:off x="7463299" y="1058660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7660060" y="1054143"/>
        <a:ext cx="20711" cy="20711"/>
      </dsp:txXfrm>
    </dsp:sp>
    <dsp:sp modelId="{D40B4129-E8D8-4177-A353-DBB2735908C5}">
      <dsp:nvSpPr>
        <dsp:cNvPr id="0" name=""/>
        <dsp:cNvSpPr/>
      </dsp:nvSpPr>
      <dsp:spPr>
        <a:xfrm>
          <a:off x="7838598" y="975152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Se čtyřhrannou hlavou</a:t>
          </a:r>
          <a:endParaRPr lang="cs-CZ" sz="1050" kern="1200" dirty="0"/>
        </a:p>
      </dsp:txBody>
      <dsp:txXfrm>
        <a:off x="7838598" y="975152"/>
        <a:ext cx="840912" cy="420456"/>
      </dsp:txXfrm>
    </dsp:sp>
    <dsp:sp modelId="{904C71C6-AE50-4468-9654-76A025E7ECF1}">
      <dsp:nvSpPr>
        <dsp:cNvPr id="0" name=""/>
        <dsp:cNvSpPr/>
      </dsp:nvSpPr>
      <dsp:spPr>
        <a:xfrm rot="3907178">
          <a:off x="7270672" y="1300423"/>
          <a:ext cx="799488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799488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907178">
        <a:off x="7650429" y="1286274"/>
        <a:ext cx="39974" cy="39974"/>
      </dsp:txXfrm>
    </dsp:sp>
    <dsp:sp modelId="{60F95CBF-6C42-4210-9BCA-ADD69AB69C76}">
      <dsp:nvSpPr>
        <dsp:cNvPr id="0" name=""/>
        <dsp:cNvSpPr/>
      </dsp:nvSpPr>
      <dsp:spPr>
        <a:xfrm>
          <a:off x="7838598" y="1458677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err="1" smtClean="0"/>
            <a:t>imbus</a:t>
          </a:r>
          <a:endParaRPr lang="cs-CZ" sz="1050" kern="1200" dirty="0"/>
        </a:p>
      </dsp:txBody>
      <dsp:txXfrm>
        <a:off x="7838598" y="1458677"/>
        <a:ext cx="840912" cy="420456"/>
      </dsp:txXfrm>
    </dsp:sp>
    <dsp:sp modelId="{5C00F17A-2344-449A-84A9-BC267FFFA33B}">
      <dsp:nvSpPr>
        <dsp:cNvPr id="0" name=""/>
        <dsp:cNvSpPr/>
      </dsp:nvSpPr>
      <dsp:spPr>
        <a:xfrm rot="17945813">
          <a:off x="6147289" y="1723506"/>
          <a:ext cx="691698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691698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945813">
        <a:off x="6475846" y="1712053"/>
        <a:ext cx="34584" cy="34584"/>
      </dsp:txXfrm>
    </dsp:sp>
    <dsp:sp modelId="{88F9E013-D56D-4969-868F-61EE2F43E630}">
      <dsp:nvSpPr>
        <dsp:cNvPr id="0" name=""/>
        <dsp:cNvSpPr/>
      </dsp:nvSpPr>
      <dsp:spPr>
        <a:xfrm>
          <a:off x="6661321" y="1216915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závrtné</a:t>
          </a:r>
          <a:endParaRPr lang="cs-CZ" sz="1050" kern="1200" dirty="0"/>
        </a:p>
      </dsp:txBody>
      <dsp:txXfrm>
        <a:off x="6661321" y="1216915"/>
        <a:ext cx="840912" cy="420456"/>
      </dsp:txXfrm>
    </dsp:sp>
    <dsp:sp modelId="{4EDC27CD-528F-40D3-B6E1-8AA41CDE3929}">
      <dsp:nvSpPr>
        <dsp:cNvPr id="0" name=""/>
        <dsp:cNvSpPr/>
      </dsp:nvSpPr>
      <dsp:spPr>
        <a:xfrm rot="4369170">
          <a:off x="5923768" y="2569674"/>
          <a:ext cx="1138741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138741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369170">
        <a:off x="6464670" y="2547045"/>
        <a:ext cx="56937" cy="56937"/>
      </dsp:txXfrm>
    </dsp:sp>
    <dsp:sp modelId="{4B71E850-EE6D-400E-BA88-792D0F835753}">
      <dsp:nvSpPr>
        <dsp:cNvPr id="0" name=""/>
        <dsp:cNvSpPr/>
      </dsp:nvSpPr>
      <dsp:spPr>
        <a:xfrm>
          <a:off x="6661321" y="290925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pro zvláštní účely</a:t>
          </a:r>
          <a:endParaRPr lang="cs-CZ" sz="1050" kern="1200" dirty="0"/>
        </a:p>
      </dsp:txBody>
      <dsp:txXfrm>
        <a:off x="6661321" y="2909250"/>
        <a:ext cx="840912" cy="420456"/>
      </dsp:txXfrm>
    </dsp:sp>
    <dsp:sp modelId="{24FF3A08-400E-4AD6-AB98-6266BF49B156}">
      <dsp:nvSpPr>
        <dsp:cNvPr id="0" name=""/>
        <dsp:cNvSpPr/>
      </dsp:nvSpPr>
      <dsp:spPr>
        <a:xfrm rot="17350740">
          <a:off x="7158477" y="2630115"/>
          <a:ext cx="1023877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023877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350740">
        <a:off x="7644819" y="2610357"/>
        <a:ext cx="51193" cy="51193"/>
      </dsp:txXfrm>
    </dsp:sp>
    <dsp:sp modelId="{E43D84EA-A217-4434-AE5F-31940824777D}">
      <dsp:nvSpPr>
        <dsp:cNvPr id="0" name=""/>
        <dsp:cNvSpPr/>
      </dsp:nvSpPr>
      <dsp:spPr>
        <a:xfrm>
          <a:off x="7838598" y="1942201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napínací</a:t>
          </a:r>
          <a:endParaRPr lang="cs-CZ" sz="1050" kern="1200" dirty="0"/>
        </a:p>
      </dsp:txBody>
      <dsp:txXfrm>
        <a:off x="7838598" y="1942201"/>
        <a:ext cx="840912" cy="420456"/>
      </dsp:txXfrm>
    </dsp:sp>
    <dsp:sp modelId="{9BF500ED-6021-4CF6-8A07-130BD6FF7061}">
      <dsp:nvSpPr>
        <dsp:cNvPr id="0" name=""/>
        <dsp:cNvSpPr/>
      </dsp:nvSpPr>
      <dsp:spPr>
        <a:xfrm rot="18289469">
          <a:off x="7375909" y="2871877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7655691" y="2862991"/>
        <a:ext cx="29450" cy="29450"/>
      </dsp:txXfrm>
    </dsp:sp>
    <dsp:sp modelId="{62A7E1CE-8397-4F7E-9840-E830E97CF4A6}">
      <dsp:nvSpPr>
        <dsp:cNvPr id="0" name=""/>
        <dsp:cNvSpPr/>
      </dsp:nvSpPr>
      <dsp:spPr>
        <a:xfrm>
          <a:off x="7838598" y="2425726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základové</a:t>
          </a:r>
          <a:endParaRPr lang="cs-CZ" sz="1050" kern="1200" dirty="0"/>
        </a:p>
      </dsp:txBody>
      <dsp:txXfrm>
        <a:off x="7838598" y="2425726"/>
        <a:ext cx="840912" cy="420456"/>
      </dsp:txXfrm>
    </dsp:sp>
    <dsp:sp modelId="{D98155BB-1381-498B-A2C2-24EBB7D39CE2}">
      <dsp:nvSpPr>
        <dsp:cNvPr id="0" name=""/>
        <dsp:cNvSpPr/>
      </dsp:nvSpPr>
      <dsp:spPr>
        <a:xfrm>
          <a:off x="7502234" y="3113639"/>
          <a:ext cx="33636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33636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7662007" y="3111069"/>
        <a:ext cx="16818" cy="16818"/>
      </dsp:txXfrm>
    </dsp:sp>
    <dsp:sp modelId="{36FF94D0-4168-4244-9764-C3AFDEBB5AEE}">
      <dsp:nvSpPr>
        <dsp:cNvPr id="0" name=""/>
        <dsp:cNvSpPr/>
      </dsp:nvSpPr>
      <dsp:spPr>
        <a:xfrm>
          <a:off x="7838598" y="290925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stavěcí</a:t>
          </a:r>
          <a:endParaRPr lang="cs-CZ" sz="1050" kern="1200" dirty="0"/>
        </a:p>
      </dsp:txBody>
      <dsp:txXfrm>
        <a:off x="7838598" y="2909250"/>
        <a:ext cx="840912" cy="420456"/>
      </dsp:txXfrm>
    </dsp:sp>
    <dsp:sp modelId="{8D6EAD40-59B2-4DA9-A810-ACAB8DDE3687}">
      <dsp:nvSpPr>
        <dsp:cNvPr id="0" name=""/>
        <dsp:cNvSpPr/>
      </dsp:nvSpPr>
      <dsp:spPr>
        <a:xfrm rot="3310531">
          <a:off x="7375909" y="3355402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7655691" y="3346515"/>
        <a:ext cx="29450" cy="29450"/>
      </dsp:txXfrm>
    </dsp:sp>
    <dsp:sp modelId="{025827AA-746D-4F36-8C75-5B6D0D6A7489}">
      <dsp:nvSpPr>
        <dsp:cNvPr id="0" name=""/>
        <dsp:cNvSpPr/>
      </dsp:nvSpPr>
      <dsp:spPr>
        <a:xfrm>
          <a:off x="7838598" y="3392775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rozpěrné</a:t>
          </a:r>
          <a:endParaRPr lang="cs-CZ" sz="1050" kern="1200" dirty="0"/>
        </a:p>
      </dsp:txBody>
      <dsp:txXfrm>
        <a:off x="7838598" y="3392775"/>
        <a:ext cx="840912" cy="420456"/>
      </dsp:txXfrm>
    </dsp:sp>
    <dsp:sp modelId="{F83F659D-72FA-4C8B-B674-65EC8ED2844A}">
      <dsp:nvSpPr>
        <dsp:cNvPr id="0" name=""/>
        <dsp:cNvSpPr/>
      </dsp:nvSpPr>
      <dsp:spPr>
        <a:xfrm rot="4249260">
          <a:off x="7158477" y="3597164"/>
          <a:ext cx="1023877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023877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249260">
        <a:off x="7644819" y="3577406"/>
        <a:ext cx="51193" cy="51193"/>
      </dsp:txXfrm>
    </dsp:sp>
    <dsp:sp modelId="{F7A3CC7A-7D64-4AFC-9F85-0CB83D01CED0}">
      <dsp:nvSpPr>
        <dsp:cNvPr id="0" name=""/>
        <dsp:cNvSpPr/>
      </dsp:nvSpPr>
      <dsp:spPr>
        <a:xfrm>
          <a:off x="7838598" y="3876299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zátkové</a:t>
          </a:r>
          <a:endParaRPr lang="cs-CZ" sz="1050" kern="1200" dirty="0"/>
        </a:p>
      </dsp:txBody>
      <dsp:txXfrm>
        <a:off x="7838598" y="3876299"/>
        <a:ext cx="840912" cy="420456"/>
      </dsp:txXfrm>
    </dsp:sp>
    <dsp:sp modelId="{70C16F50-6625-438A-9113-2A5D7E953A84}">
      <dsp:nvSpPr>
        <dsp:cNvPr id="0" name=""/>
        <dsp:cNvSpPr/>
      </dsp:nvSpPr>
      <dsp:spPr>
        <a:xfrm rot="4178665">
          <a:off x="4832364" y="3385622"/>
          <a:ext cx="966995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966995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178665">
        <a:off x="5291687" y="3367286"/>
        <a:ext cx="48349" cy="48349"/>
      </dsp:txXfrm>
    </dsp:sp>
    <dsp:sp modelId="{2BC648B7-DE19-423F-907F-8904789002FE}">
      <dsp:nvSpPr>
        <dsp:cNvPr id="0" name=""/>
        <dsp:cNvSpPr/>
      </dsp:nvSpPr>
      <dsp:spPr>
        <a:xfrm>
          <a:off x="5484044" y="3634537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pohybové</a:t>
          </a:r>
          <a:endParaRPr lang="cs-CZ" sz="1200" kern="1200" dirty="0"/>
        </a:p>
      </dsp:txBody>
      <dsp:txXfrm>
        <a:off x="5484044" y="3634537"/>
        <a:ext cx="840912" cy="420456"/>
      </dsp:txXfrm>
    </dsp:sp>
    <dsp:sp modelId="{0C6AE192-9A0E-4B17-8AE9-4E1985876321}">
      <dsp:nvSpPr>
        <dsp:cNvPr id="0" name=""/>
        <dsp:cNvSpPr/>
      </dsp:nvSpPr>
      <dsp:spPr>
        <a:xfrm rot="19457599">
          <a:off x="6286022" y="3718045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6482783" y="3713528"/>
        <a:ext cx="20711" cy="20711"/>
      </dsp:txXfrm>
    </dsp:sp>
    <dsp:sp modelId="{127DABA1-31EA-4A64-8852-01DF71617DD5}">
      <dsp:nvSpPr>
        <dsp:cNvPr id="0" name=""/>
        <dsp:cNvSpPr/>
      </dsp:nvSpPr>
      <dsp:spPr>
        <a:xfrm>
          <a:off x="6661321" y="3392775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kuličkové</a:t>
          </a:r>
          <a:endParaRPr lang="cs-CZ" sz="1050" kern="1200" dirty="0"/>
        </a:p>
      </dsp:txBody>
      <dsp:txXfrm>
        <a:off x="6661321" y="3392775"/>
        <a:ext cx="840912" cy="420456"/>
      </dsp:txXfrm>
    </dsp:sp>
    <dsp:sp modelId="{3A9EA72A-7AB8-4E44-A66F-B541D7FF39AB}">
      <dsp:nvSpPr>
        <dsp:cNvPr id="0" name=""/>
        <dsp:cNvSpPr/>
      </dsp:nvSpPr>
      <dsp:spPr>
        <a:xfrm rot="2142401">
          <a:off x="6286022" y="3959807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6482783" y="3955290"/>
        <a:ext cx="20711" cy="20711"/>
      </dsp:txXfrm>
    </dsp:sp>
    <dsp:sp modelId="{6B411BB0-023B-4866-B838-778A047CFF2B}">
      <dsp:nvSpPr>
        <dsp:cNvPr id="0" name=""/>
        <dsp:cNvSpPr/>
      </dsp:nvSpPr>
      <dsp:spPr>
        <a:xfrm>
          <a:off x="6661321" y="3876299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trapézové</a:t>
          </a:r>
          <a:endParaRPr lang="cs-CZ" sz="1200" kern="1200" dirty="0"/>
        </a:p>
      </dsp:txBody>
      <dsp:txXfrm>
        <a:off x="6661321" y="3876299"/>
        <a:ext cx="840912" cy="420456"/>
      </dsp:txXfrm>
    </dsp:sp>
    <dsp:sp modelId="{456FE129-4563-43A0-B483-95B9848D6CB9}">
      <dsp:nvSpPr>
        <dsp:cNvPr id="0" name=""/>
        <dsp:cNvSpPr/>
      </dsp:nvSpPr>
      <dsp:spPr>
        <a:xfrm rot="2679738">
          <a:off x="3314499" y="4639763"/>
          <a:ext cx="472912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72912" y="583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679738">
        <a:off x="3539133" y="4633780"/>
        <a:ext cx="23645" cy="23645"/>
      </dsp:txXfrm>
    </dsp:sp>
    <dsp:sp modelId="{AADE97B2-6A74-4C2F-B4F8-06B52F097C79}">
      <dsp:nvSpPr>
        <dsp:cNvPr id="0" name=""/>
        <dsp:cNvSpPr/>
      </dsp:nvSpPr>
      <dsp:spPr>
        <a:xfrm>
          <a:off x="3719138" y="4601586"/>
          <a:ext cx="1423218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matky</a:t>
          </a:r>
          <a:endParaRPr lang="cs-CZ" sz="1200" kern="1200" dirty="0"/>
        </a:p>
      </dsp:txBody>
      <dsp:txXfrm>
        <a:off x="3719138" y="4601586"/>
        <a:ext cx="1423218" cy="420456"/>
      </dsp:txXfrm>
    </dsp:sp>
    <dsp:sp modelId="{008D9586-5495-4994-A694-7B51017FB116}">
      <dsp:nvSpPr>
        <dsp:cNvPr id="0" name=""/>
        <dsp:cNvSpPr/>
      </dsp:nvSpPr>
      <dsp:spPr>
        <a:xfrm rot="18289469">
          <a:off x="5016032" y="4564213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5295814" y="4555326"/>
        <a:ext cx="29450" cy="29450"/>
      </dsp:txXfrm>
    </dsp:sp>
    <dsp:sp modelId="{23C0C27C-6D89-4FA0-ADF6-739B08CA2905}">
      <dsp:nvSpPr>
        <dsp:cNvPr id="0" name=""/>
        <dsp:cNvSpPr/>
      </dsp:nvSpPr>
      <dsp:spPr>
        <a:xfrm>
          <a:off x="5478721" y="4118062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šestihranné</a:t>
          </a:r>
          <a:endParaRPr lang="cs-CZ" sz="1200" kern="1200" dirty="0"/>
        </a:p>
      </dsp:txBody>
      <dsp:txXfrm>
        <a:off x="5478721" y="4118062"/>
        <a:ext cx="840912" cy="420456"/>
      </dsp:txXfrm>
    </dsp:sp>
    <dsp:sp modelId="{E0B9141F-6162-459A-A7EA-E19675F02E4A}">
      <dsp:nvSpPr>
        <dsp:cNvPr id="0" name=""/>
        <dsp:cNvSpPr/>
      </dsp:nvSpPr>
      <dsp:spPr>
        <a:xfrm>
          <a:off x="5142357" y="4805975"/>
          <a:ext cx="33636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33636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302130" y="4803405"/>
        <a:ext cx="16818" cy="16818"/>
      </dsp:txXfrm>
    </dsp:sp>
    <dsp:sp modelId="{D4F3F49B-C599-4F63-B3C3-13B54F265AF4}">
      <dsp:nvSpPr>
        <dsp:cNvPr id="0" name=""/>
        <dsp:cNvSpPr/>
      </dsp:nvSpPr>
      <dsp:spPr>
        <a:xfrm>
          <a:off x="5478721" y="4601586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čtyřhranné</a:t>
          </a:r>
          <a:endParaRPr lang="cs-CZ" sz="1200" kern="1200" dirty="0"/>
        </a:p>
      </dsp:txBody>
      <dsp:txXfrm>
        <a:off x="5478721" y="4601586"/>
        <a:ext cx="840912" cy="420456"/>
      </dsp:txXfrm>
    </dsp:sp>
    <dsp:sp modelId="{CE61DA68-2B1A-40DE-9D32-9592F0E83A69}">
      <dsp:nvSpPr>
        <dsp:cNvPr id="0" name=""/>
        <dsp:cNvSpPr/>
      </dsp:nvSpPr>
      <dsp:spPr>
        <a:xfrm rot="3310531">
          <a:off x="5016032" y="5047737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5295814" y="5038851"/>
        <a:ext cx="29450" cy="29450"/>
      </dsp:txXfrm>
    </dsp:sp>
    <dsp:sp modelId="{1493200D-CEF6-4057-8552-8DBCFDE075FB}">
      <dsp:nvSpPr>
        <dsp:cNvPr id="0" name=""/>
        <dsp:cNvSpPr/>
      </dsp:nvSpPr>
      <dsp:spPr>
        <a:xfrm>
          <a:off x="5478721" y="508511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speciální</a:t>
          </a:r>
          <a:endParaRPr lang="cs-CZ" sz="1200" kern="1200" dirty="0"/>
        </a:p>
      </dsp:txBody>
      <dsp:txXfrm>
        <a:off x="5478721" y="5085110"/>
        <a:ext cx="840912" cy="420456"/>
      </dsp:txXfrm>
    </dsp:sp>
    <dsp:sp modelId="{6F010EA1-7763-4C9C-B29D-DB7D5EB1F055}">
      <dsp:nvSpPr>
        <dsp:cNvPr id="0" name=""/>
        <dsp:cNvSpPr/>
      </dsp:nvSpPr>
      <dsp:spPr>
        <a:xfrm rot="18289469">
          <a:off x="6193309" y="5047737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6473091" y="5038851"/>
        <a:ext cx="29450" cy="29450"/>
      </dsp:txXfrm>
    </dsp:sp>
    <dsp:sp modelId="{FEAC797C-1315-47D0-9147-3515318B183D}">
      <dsp:nvSpPr>
        <dsp:cNvPr id="0" name=""/>
        <dsp:cNvSpPr/>
      </dsp:nvSpPr>
      <dsp:spPr>
        <a:xfrm>
          <a:off x="6655998" y="4601586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korunov</a:t>
          </a:r>
          <a:r>
            <a:rPr lang="cs-CZ" sz="900" kern="1200" dirty="0" smtClean="0"/>
            <a:t>á</a:t>
          </a:r>
          <a:endParaRPr lang="cs-CZ" sz="900" kern="1200" dirty="0"/>
        </a:p>
      </dsp:txBody>
      <dsp:txXfrm>
        <a:off x="6655998" y="4601586"/>
        <a:ext cx="840912" cy="420456"/>
      </dsp:txXfrm>
    </dsp:sp>
    <dsp:sp modelId="{839614F0-D006-4456-9FFB-C5DF10390300}">
      <dsp:nvSpPr>
        <dsp:cNvPr id="0" name=""/>
        <dsp:cNvSpPr/>
      </dsp:nvSpPr>
      <dsp:spPr>
        <a:xfrm>
          <a:off x="6319634" y="5289500"/>
          <a:ext cx="33636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33636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479407" y="5286929"/>
        <a:ext cx="16818" cy="16818"/>
      </dsp:txXfrm>
    </dsp:sp>
    <dsp:sp modelId="{84336C8D-50EF-42E3-B241-48B54DE8F2EB}">
      <dsp:nvSpPr>
        <dsp:cNvPr id="0" name=""/>
        <dsp:cNvSpPr/>
      </dsp:nvSpPr>
      <dsp:spPr>
        <a:xfrm>
          <a:off x="6655998" y="5085110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err="1" smtClean="0"/>
            <a:t>Pennovo</a:t>
          </a:r>
          <a:endParaRPr lang="cs-CZ" sz="1050" kern="1200" dirty="0"/>
        </a:p>
      </dsp:txBody>
      <dsp:txXfrm>
        <a:off x="6655998" y="5085110"/>
        <a:ext cx="840912" cy="420456"/>
      </dsp:txXfrm>
    </dsp:sp>
    <dsp:sp modelId="{BAA47F5A-A04F-45C0-89CD-DDD0F5F03386}">
      <dsp:nvSpPr>
        <dsp:cNvPr id="0" name=""/>
        <dsp:cNvSpPr/>
      </dsp:nvSpPr>
      <dsp:spPr>
        <a:xfrm rot="3310531">
          <a:off x="6193309" y="5531262"/>
          <a:ext cx="589013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589013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6473091" y="5522375"/>
        <a:ext cx="29450" cy="29450"/>
      </dsp:txXfrm>
    </dsp:sp>
    <dsp:sp modelId="{79A3140C-A3A6-47A4-B805-BDDDA118C3CC}">
      <dsp:nvSpPr>
        <dsp:cNvPr id="0" name=""/>
        <dsp:cNvSpPr/>
      </dsp:nvSpPr>
      <dsp:spPr>
        <a:xfrm>
          <a:off x="6655998" y="5568635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Berma</a:t>
          </a:r>
          <a:endParaRPr lang="cs-CZ" sz="1050" kern="1200" dirty="0"/>
        </a:p>
      </dsp:txBody>
      <dsp:txXfrm>
        <a:off x="6655998" y="5568635"/>
        <a:ext cx="840912" cy="420456"/>
      </dsp:txXfrm>
    </dsp:sp>
    <dsp:sp modelId="{B062243D-B94E-44AF-A8E5-B5C3814987DA}">
      <dsp:nvSpPr>
        <dsp:cNvPr id="0" name=""/>
        <dsp:cNvSpPr/>
      </dsp:nvSpPr>
      <dsp:spPr>
        <a:xfrm rot="4661316">
          <a:off x="2762200" y="5244169"/>
          <a:ext cx="1577512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1577512" y="583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661316">
        <a:off x="3511518" y="5210570"/>
        <a:ext cx="78875" cy="78875"/>
      </dsp:txXfrm>
    </dsp:sp>
    <dsp:sp modelId="{59F41A99-0121-4FD8-BF52-E56BF4C5B262}">
      <dsp:nvSpPr>
        <dsp:cNvPr id="0" name=""/>
        <dsp:cNvSpPr/>
      </dsp:nvSpPr>
      <dsp:spPr>
        <a:xfrm>
          <a:off x="3719138" y="5810397"/>
          <a:ext cx="1423218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podložky</a:t>
          </a:r>
          <a:endParaRPr lang="cs-CZ" sz="1200" kern="1200" dirty="0"/>
        </a:p>
      </dsp:txBody>
      <dsp:txXfrm>
        <a:off x="3719138" y="5810397"/>
        <a:ext cx="1423218" cy="420456"/>
      </dsp:txXfrm>
    </dsp:sp>
    <dsp:sp modelId="{210473E3-15B7-4505-ABEF-128E93354180}">
      <dsp:nvSpPr>
        <dsp:cNvPr id="0" name=""/>
        <dsp:cNvSpPr/>
      </dsp:nvSpPr>
      <dsp:spPr>
        <a:xfrm rot="19457599">
          <a:off x="5103422" y="5893905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300183" y="5889388"/>
        <a:ext cx="20711" cy="20711"/>
      </dsp:txXfrm>
    </dsp:sp>
    <dsp:sp modelId="{249BAAD0-F789-42DF-AC3E-0B0E90BC617D}">
      <dsp:nvSpPr>
        <dsp:cNvPr id="0" name=""/>
        <dsp:cNvSpPr/>
      </dsp:nvSpPr>
      <dsp:spPr>
        <a:xfrm>
          <a:off x="5478721" y="5568635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pojistná</a:t>
          </a:r>
          <a:endParaRPr lang="cs-CZ" sz="1200" kern="1200" dirty="0"/>
        </a:p>
      </dsp:txBody>
      <dsp:txXfrm>
        <a:off x="5478721" y="5568635"/>
        <a:ext cx="840912" cy="420456"/>
      </dsp:txXfrm>
    </dsp:sp>
    <dsp:sp modelId="{76913487-BDDE-4551-8C06-C2F4599D15F4}">
      <dsp:nvSpPr>
        <dsp:cNvPr id="0" name=""/>
        <dsp:cNvSpPr/>
      </dsp:nvSpPr>
      <dsp:spPr>
        <a:xfrm rot="2142401">
          <a:off x="5103422" y="6135667"/>
          <a:ext cx="414234" cy="11678"/>
        </a:xfrm>
        <a:custGeom>
          <a:avLst/>
          <a:gdLst/>
          <a:ahLst/>
          <a:cxnLst/>
          <a:rect l="0" t="0" r="0" b="0"/>
          <a:pathLst>
            <a:path>
              <a:moveTo>
                <a:pt x="0" y="5839"/>
              </a:moveTo>
              <a:lnTo>
                <a:pt x="414234" y="5839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300183" y="6131150"/>
        <a:ext cx="20711" cy="20711"/>
      </dsp:txXfrm>
    </dsp:sp>
    <dsp:sp modelId="{DD5D0A21-DBA4-4E35-A986-25B872432E38}">
      <dsp:nvSpPr>
        <dsp:cNvPr id="0" name=""/>
        <dsp:cNvSpPr/>
      </dsp:nvSpPr>
      <dsp:spPr>
        <a:xfrm>
          <a:off x="5478721" y="6052159"/>
          <a:ext cx="840912" cy="4204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pérová</a:t>
          </a:r>
          <a:endParaRPr lang="cs-CZ" sz="1200" kern="1200" dirty="0"/>
        </a:p>
      </dsp:txBody>
      <dsp:txXfrm>
        <a:off x="5478721" y="6052159"/>
        <a:ext cx="840912" cy="42045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497F6FE-A6D2-4D82-82A9-D38E6E8B8747}">
      <dsp:nvSpPr>
        <dsp:cNvPr id="0" name=""/>
        <dsp:cNvSpPr/>
      </dsp:nvSpPr>
      <dsp:spPr>
        <a:xfrm>
          <a:off x="1268668" y="4109866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b="1" kern="1200" dirty="0" smtClean="0"/>
            <a:t>šrouby</a:t>
          </a:r>
          <a:endParaRPr lang="cs-CZ" sz="2100" kern="1200" dirty="0"/>
        </a:p>
      </dsp:txBody>
      <dsp:txXfrm>
        <a:off x="1268668" y="4109866"/>
        <a:ext cx="1270512" cy="635256"/>
      </dsp:txXfrm>
    </dsp:sp>
    <dsp:sp modelId="{99101F73-EED5-44EF-AA01-1FED8C5271D4}">
      <dsp:nvSpPr>
        <dsp:cNvPr id="0" name=""/>
        <dsp:cNvSpPr/>
      </dsp:nvSpPr>
      <dsp:spPr>
        <a:xfrm rot="17421335">
          <a:off x="2062778" y="3733787"/>
          <a:ext cx="1461008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461008" y="882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421335">
        <a:off x="2756757" y="3706084"/>
        <a:ext cx="73050" cy="73050"/>
      </dsp:txXfrm>
    </dsp:sp>
    <dsp:sp modelId="{4E2F199B-C1DE-48E7-B53C-50C6D0B52CF2}">
      <dsp:nvSpPr>
        <dsp:cNvPr id="0" name=""/>
        <dsp:cNvSpPr/>
      </dsp:nvSpPr>
      <dsp:spPr>
        <a:xfrm>
          <a:off x="3047385" y="2740095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spojovací</a:t>
          </a:r>
          <a:endParaRPr lang="cs-CZ" sz="2100" kern="1200" dirty="0"/>
        </a:p>
      </dsp:txBody>
      <dsp:txXfrm>
        <a:off x="3047385" y="2740095"/>
        <a:ext cx="1270512" cy="635256"/>
      </dsp:txXfrm>
    </dsp:sp>
    <dsp:sp modelId="{07A0C10F-262C-432B-9769-8BC317FD919C}">
      <dsp:nvSpPr>
        <dsp:cNvPr id="0" name=""/>
        <dsp:cNvSpPr/>
      </dsp:nvSpPr>
      <dsp:spPr>
        <a:xfrm rot="17230830">
          <a:off x="3711752" y="2227039"/>
          <a:ext cx="172049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720495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17230830">
        <a:off x="4528987" y="2192848"/>
        <a:ext cx="86024" cy="86024"/>
      </dsp:txXfrm>
    </dsp:sp>
    <dsp:sp modelId="{FA82EE3C-9730-4644-A236-E17816C4EC1D}">
      <dsp:nvSpPr>
        <dsp:cNvPr id="0" name=""/>
        <dsp:cNvSpPr/>
      </dsp:nvSpPr>
      <dsp:spPr>
        <a:xfrm>
          <a:off x="4826102" y="1096370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maticové</a:t>
          </a:r>
          <a:endParaRPr lang="cs-CZ" sz="1050" kern="1200" dirty="0"/>
        </a:p>
      </dsp:txBody>
      <dsp:txXfrm>
        <a:off x="4826102" y="1096370"/>
        <a:ext cx="1270512" cy="635256"/>
      </dsp:txXfrm>
    </dsp:sp>
    <dsp:sp modelId="{C6588D51-2BBD-4934-9184-EDE22BA3EFD6}">
      <dsp:nvSpPr>
        <dsp:cNvPr id="0" name=""/>
        <dsp:cNvSpPr/>
      </dsp:nvSpPr>
      <dsp:spPr>
        <a:xfrm rot="17692822">
          <a:off x="5746753" y="857268"/>
          <a:ext cx="120792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0792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692822">
        <a:off x="6320518" y="835892"/>
        <a:ext cx="60396" cy="60396"/>
      </dsp:txXfrm>
    </dsp:sp>
    <dsp:sp modelId="{1F306BF4-6A54-4DA8-B81F-826BD90AF27A}">
      <dsp:nvSpPr>
        <dsp:cNvPr id="0" name=""/>
        <dsp:cNvSpPr/>
      </dsp:nvSpPr>
      <dsp:spPr>
        <a:xfrm>
          <a:off x="6604819" y="553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Se šestihrannou hlavou</a:t>
          </a:r>
          <a:endParaRPr lang="cs-CZ" sz="1050" kern="1200" dirty="0"/>
        </a:p>
      </dsp:txBody>
      <dsp:txXfrm>
        <a:off x="6604819" y="553"/>
        <a:ext cx="1270512" cy="635256"/>
      </dsp:txXfrm>
    </dsp:sp>
    <dsp:sp modelId="{DB9D01CF-03DC-432D-9131-9197ED779960}">
      <dsp:nvSpPr>
        <dsp:cNvPr id="0" name=""/>
        <dsp:cNvSpPr/>
      </dsp:nvSpPr>
      <dsp:spPr>
        <a:xfrm rot="19457599">
          <a:off x="6037789" y="1222540"/>
          <a:ext cx="62585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62585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6335070" y="1215716"/>
        <a:ext cx="31292" cy="31292"/>
      </dsp:txXfrm>
    </dsp:sp>
    <dsp:sp modelId="{C01B8F5F-FFAD-4B39-9A71-6D73326F26F9}">
      <dsp:nvSpPr>
        <dsp:cNvPr id="0" name=""/>
        <dsp:cNvSpPr/>
      </dsp:nvSpPr>
      <dsp:spPr>
        <a:xfrm>
          <a:off x="6604819" y="731098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kolíkový</a:t>
          </a:r>
          <a:endParaRPr lang="cs-CZ" sz="1050" kern="1200" dirty="0"/>
        </a:p>
      </dsp:txBody>
      <dsp:txXfrm>
        <a:off x="6604819" y="731098"/>
        <a:ext cx="1270512" cy="635256"/>
      </dsp:txXfrm>
    </dsp:sp>
    <dsp:sp modelId="{317B606A-2234-4F57-A3BE-EA99C44467C2}">
      <dsp:nvSpPr>
        <dsp:cNvPr id="0" name=""/>
        <dsp:cNvSpPr/>
      </dsp:nvSpPr>
      <dsp:spPr>
        <a:xfrm rot="2142401">
          <a:off x="6037789" y="1587812"/>
          <a:ext cx="62585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62585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6335070" y="1580988"/>
        <a:ext cx="31292" cy="31292"/>
      </dsp:txXfrm>
    </dsp:sp>
    <dsp:sp modelId="{D40B4129-E8D8-4177-A353-DBB2735908C5}">
      <dsp:nvSpPr>
        <dsp:cNvPr id="0" name=""/>
        <dsp:cNvSpPr/>
      </dsp:nvSpPr>
      <dsp:spPr>
        <a:xfrm>
          <a:off x="6604819" y="1461642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Se čtyřhrannou hlavou</a:t>
          </a:r>
          <a:endParaRPr lang="cs-CZ" sz="1050" kern="1200" dirty="0"/>
        </a:p>
      </dsp:txBody>
      <dsp:txXfrm>
        <a:off x="6604819" y="1461642"/>
        <a:ext cx="1270512" cy="635256"/>
      </dsp:txXfrm>
    </dsp:sp>
    <dsp:sp modelId="{904C71C6-AE50-4468-9654-76A025E7ECF1}">
      <dsp:nvSpPr>
        <dsp:cNvPr id="0" name=""/>
        <dsp:cNvSpPr/>
      </dsp:nvSpPr>
      <dsp:spPr>
        <a:xfrm rot="3907178">
          <a:off x="5746753" y="1953085"/>
          <a:ext cx="120792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20792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907178">
        <a:off x="6320518" y="1931708"/>
        <a:ext cx="60396" cy="60396"/>
      </dsp:txXfrm>
    </dsp:sp>
    <dsp:sp modelId="{60F95CBF-6C42-4210-9BCA-ADD69AB69C76}">
      <dsp:nvSpPr>
        <dsp:cNvPr id="0" name=""/>
        <dsp:cNvSpPr/>
      </dsp:nvSpPr>
      <dsp:spPr>
        <a:xfrm>
          <a:off x="6604819" y="2192187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err="1" smtClean="0"/>
            <a:t>imbus</a:t>
          </a:r>
          <a:endParaRPr lang="cs-CZ" sz="1050" kern="1200" dirty="0"/>
        </a:p>
      </dsp:txBody>
      <dsp:txXfrm>
        <a:off x="6604819" y="2192187"/>
        <a:ext cx="1270512" cy="635256"/>
      </dsp:txXfrm>
    </dsp:sp>
    <dsp:sp modelId="{5C00F17A-2344-449A-84A9-BC267FFFA33B}">
      <dsp:nvSpPr>
        <dsp:cNvPr id="0" name=""/>
        <dsp:cNvSpPr/>
      </dsp:nvSpPr>
      <dsp:spPr>
        <a:xfrm rot="17945813">
          <a:off x="4049465" y="2592311"/>
          <a:ext cx="104506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045069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945813">
        <a:off x="4545873" y="2575006"/>
        <a:ext cx="52253" cy="52253"/>
      </dsp:txXfrm>
    </dsp:sp>
    <dsp:sp modelId="{88F9E013-D56D-4969-868F-61EE2F43E630}">
      <dsp:nvSpPr>
        <dsp:cNvPr id="0" name=""/>
        <dsp:cNvSpPr/>
      </dsp:nvSpPr>
      <dsp:spPr>
        <a:xfrm>
          <a:off x="4826102" y="1826915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závrtné</a:t>
          </a:r>
          <a:endParaRPr lang="cs-CZ" sz="1050" kern="1200" dirty="0"/>
        </a:p>
      </dsp:txBody>
      <dsp:txXfrm>
        <a:off x="4826102" y="1826915"/>
        <a:ext cx="1270512" cy="635256"/>
      </dsp:txXfrm>
    </dsp:sp>
    <dsp:sp modelId="{4EDC27CD-528F-40D3-B6E1-8AA41CDE3929}">
      <dsp:nvSpPr>
        <dsp:cNvPr id="0" name=""/>
        <dsp:cNvSpPr/>
      </dsp:nvSpPr>
      <dsp:spPr>
        <a:xfrm rot="4369170">
          <a:off x="3711752" y="3870764"/>
          <a:ext cx="172049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720495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00" kern="1200"/>
        </a:p>
      </dsp:txBody>
      <dsp:txXfrm rot="4369170">
        <a:off x="4528987" y="3836574"/>
        <a:ext cx="86024" cy="86024"/>
      </dsp:txXfrm>
    </dsp:sp>
    <dsp:sp modelId="{4B71E850-EE6D-400E-BA88-792D0F835753}">
      <dsp:nvSpPr>
        <dsp:cNvPr id="0" name=""/>
        <dsp:cNvSpPr/>
      </dsp:nvSpPr>
      <dsp:spPr>
        <a:xfrm>
          <a:off x="4826102" y="4383821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pro zvláštní účely</a:t>
          </a:r>
          <a:endParaRPr lang="cs-CZ" sz="1050" kern="1200" dirty="0"/>
        </a:p>
      </dsp:txBody>
      <dsp:txXfrm>
        <a:off x="4826102" y="4383821"/>
        <a:ext cx="1270512" cy="635256"/>
      </dsp:txXfrm>
    </dsp:sp>
    <dsp:sp modelId="{24FF3A08-400E-4AD6-AB98-6266BF49B156}">
      <dsp:nvSpPr>
        <dsp:cNvPr id="0" name=""/>
        <dsp:cNvSpPr/>
      </dsp:nvSpPr>
      <dsp:spPr>
        <a:xfrm rot="17350740">
          <a:off x="5577242" y="3962082"/>
          <a:ext cx="154694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546949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350740">
        <a:off x="6312043" y="3932230"/>
        <a:ext cx="77347" cy="77347"/>
      </dsp:txXfrm>
    </dsp:sp>
    <dsp:sp modelId="{E43D84EA-A217-4434-AE5F-31940824777D}">
      <dsp:nvSpPr>
        <dsp:cNvPr id="0" name=""/>
        <dsp:cNvSpPr/>
      </dsp:nvSpPr>
      <dsp:spPr>
        <a:xfrm>
          <a:off x="6604819" y="2922731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napínací</a:t>
          </a:r>
          <a:endParaRPr lang="cs-CZ" sz="1050" kern="1200" dirty="0"/>
        </a:p>
      </dsp:txBody>
      <dsp:txXfrm>
        <a:off x="6604819" y="2922731"/>
        <a:ext cx="1270512" cy="635256"/>
      </dsp:txXfrm>
    </dsp:sp>
    <dsp:sp modelId="{9BF500ED-6021-4CF6-8A07-130BD6FF7061}">
      <dsp:nvSpPr>
        <dsp:cNvPr id="0" name=""/>
        <dsp:cNvSpPr/>
      </dsp:nvSpPr>
      <dsp:spPr>
        <a:xfrm rot="18289469">
          <a:off x="5905754" y="4327354"/>
          <a:ext cx="88992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89925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6328469" y="4313928"/>
        <a:ext cx="44496" cy="44496"/>
      </dsp:txXfrm>
    </dsp:sp>
    <dsp:sp modelId="{62A7E1CE-8397-4F7E-9840-E830E97CF4A6}">
      <dsp:nvSpPr>
        <dsp:cNvPr id="0" name=""/>
        <dsp:cNvSpPr/>
      </dsp:nvSpPr>
      <dsp:spPr>
        <a:xfrm>
          <a:off x="6604819" y="3653276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základové</a:t>
          </a:r>
          <a:endParaRPr lang="cs-CZ" sz="1050" kern="1200" dirty="0"/>
        </a:p>
      </dsp:txBody>
      <dsp:txXfrm>
        <a:off x="6604819" y="3653276"/>
        <a:ext cx="1270512" cy="635256"/>
      </dsp:txXfrm>
    </dsp:sp>
    <dsp:sp modelId="{D98155BB-1381-498B-A2C2-24EBB7D39CE2}">
      <dsp:nvSpPr>
        <dsp:cNvPr id="0" name=""/>
        <dsp:cNvSpPr/>
      </dsp:nvSpPr>
      <dsp:spPr>
        <a:xfrm>
          <a:off x="6096614" y="4692627"/>
          <a:ext cx="508204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508204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6338012" y="4688743"/>
        <a:ext cx="25410" cy="25410"/>
      </dsp:txXfrm>
    </dsp:sp>
    <dsp:sp modelId="{36FF94D0-4168-4244-9764-C3AFDEBB5AEE}">
      <dsp:nvSpPr>
        <dsp:cNvPr id="0" name=""/>
        <dsp:cNvSpPr/>
      </dsp:nvSpPr>
      <dsp:spPr>
        <a:xfrm>
          <a:off x="6604819" y="4383821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stavěcí</a:t>
          </a:r>
          <a:endParaRPr lang="cs-CZ" sz="1050" kern="1200" dirty="0"/>
        </a:p>
      </dsp:txBody>
      <dsp:txXfrm>
        <a:off x="6604819" y="4383821"/>
        <a:ext cx="1270512" cy="635256"/>
      </dsp:txXfrm>
    </dsp:sp>
    <dsp:sp modelId="{8D6EAD40-59B2-4DA9-A810-ACAB8DDE3687}">
      <dsp:nvSpPr>
        <dsp:cNvPr id="0" name=""/>
        <dsp:cNvSpPr/>
      </dsp:nvSpPr>
      <dsp:spPr>
        <a:xfrm rot="3310531">
          <a:off x="5905754" y="5057899"/>
          <a:ext cx="889925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889925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6328469" y="5044473"/>
        <a:ext cx="44496" cy="44496"/>
      </dsp:txXfrm>
    </dsp:sp>
    <dsp:sp modelId="{025827AA-746D-4F36-8C75-5B6D0D6A7489}">
      <dsp:nvSpPr>
        <dsp:cNvPr id="0" name=""/>
        <dsp:cNvSpPr/>
      </dsp:nvSpPr>
      <dsp:spPr>
        <a:xfrm>
          <a:off x="6604819" y="5114365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rozpěrné</a:t>
          </a:r>
          <a:endParaRPr lang="cs-CZ" sz="1050" kern="1200" dirty="0"/>
        </a:p>
      </dsp:txBody>
      <dsp:txXfrm>
        <a:off x="6604819" y="5114365"/>
        <a:ext cx="1270512" cy="635256"/>
      </dsp:txXfrm>
    </dsp:sp>
    <dsp:sp modelId="{F83F659D-72FA-4C8B-B674-65EC8ED2844A}">
      <dsp:nvSpPr>
        <dsp:cNvPr id="0" name=""/>
        <dsp:cNvSpPr/>
      </dsp:nvSpPr>
      <dsp:spPr>
        <a:xfrm rot="4249260">
          <a:off x="5577242" y="5423171"/>
          <a:ext cx="1546949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546949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249260">
        <a:off x="6312043" y="5393319"/>
        <a:ext cx="77347" cy="77347"/>
      </dsp:txXfrm>
    </dsp:sp>
    <dsp:sp modelId="{F7A3CC7A-7D64-4AFC-9F85-0CB83D01CED0}">
      <dsp:nvSpPr>
        <dsp:cNvPr id="0" name=""/>
        <dsp:cNvSpPr/>
      </dsp:nvSpPr>
      <dsp:spPr>
        <a:xfrm>
          <a:off x="6604819" y="5844910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zátkové</a:t>
          </a:r>
          <a:endParaRPr lang="cs-CZ" sz="1050" kern="1200" dirty="0"/>
        </a:p>
      </dsp:txBody>
      <dsp:txXfrm>
        <a:off x="6604819" y="5844910"/>
        <a:ext cx="1270512" cy="635256"/>
      </dsp:txXfrm>
    </dsp:sp>
    <dsp:sp modelId="{70C16F50-6625-438A-9113-2A5D7E953A84}">
      <dsp:nvSpPr>
        <dsp:cNvPr id="0" name=""/>
        <dsp:cNvSpPr/>
      </dsp:nvSpPr>
      <dsp:spPr>
        <a:xfrm rot="4178665">
          <a:off x="2062778" y="5103558"/>
          <a:ext cx="1461008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1461008" y="882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178665">
        <a:off x="2756757" y="5075855"/>
        <a:ext cx="73050" cy="73050"/>
      </dsp:txXfrm>
    </dsp:sp>
    <dsp:sp modelId="{2BC648B7-DE19-423F-907F-8904789002FE}">
      <dsp:nvSpPr>
        <dsp:cNvPr id="0" name=""/>
        <dsp:cNvSpPr/>
      </dsp:nvSpPr>
      <dsp:spPr>
        <a:xfrm>
          <a:off x="3047385" y="5479637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" tIns="13335" rIns="13335" bIns="1333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pohybové</a:t>
          </a:r>
          <a:endParaRPr lang="cs-CZ" sz="2100" kern="1200" dirty="0"/>
        </a:p>
      </dsp:txBody>
      <dsp:txXfrm>
        <a:off x="3047385" y="5479637"/>
        <a:ext cx="1270512" cy="635256"/>
      </dsp:txXfrm>
    </dsp:sp>
    <dsp:sp modelId="{0C6AE192-9A0E-4B17-8AE9-4E1985876321}">
      <dsp:nvSpPr>
        <dsp:cNvPr id="0" name=""/>
        <dsp:cNvSpPr/>
      </dsp:nvSpPr>
      <dsp:spPr>
        <a:xfrm rot="19457599">
          <a:off x="4259071" y="5605807"/>
          <a:ext cx="62585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62585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4556353" y="5598983"/>
        <a:ext cx="31292" cy="31292"/>
      </dsp:txXfrm>
    </dsp:sp>
    <dsp:sp modelId="{127DABA1-31EA-4A64-8852-01DF71617DD5}">
      <dsp:nvSpPr>
        <dsp:cNvPr id="0" name=""/>
        <dsp:cNvSpPr/>
      </dsp:nvSpPr>
      <dsp:spPr>
        <a:xfrm>
          <a:off x="4826102" y="5114365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kuličkové</a:t>
          </a:r>
          <a:endParaRPr lang="cs-CZ" sz="1050" kern="1200" dirty="0"/>
        </a:p>
      </dsp:txBody>
      <dsp:txXfrm>
        <a:off x="4826102" y="5114365"/>
        <a:ext cx="1270512" cy="635256"/>
      </dsp:txXfrm>
    </dsp:sp>
    <dsp:sp modelId="{3A9EA72A-7AB8-4E44-A66F-B541D7FF39AB}">
      <dsp:nvSpPr>
        <dsp:cNvPr id="0" name=""/>
        <dsp:cNvSpPr/>
      </dsp:nvSpPr>
      <dsp:spPr>
        <a:xfrm rot="2142401">
          <a:off x="4259071" y="5971080"/>
          <a:ext cx="625856" cy="17644"/>
        </a:xfrm>
        <a:custGeom>
          <a:avLst/>
          <a:gdLst/>
          <a:ahLst/>
          <a:cxnLst/>
          <a:rect l="0" t="0" r="0" b="0"/>
          <a:pathLst>
            <a:path>
              <a:moveTo>
                <a:pt x="0" y="8822"/>
              </a:moveTo>
              <a:lnTo>
                <a:pt x="625856" y="882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4556353" y="5964255"/>
        <a:ext cx="31292" cy="31292"/>
      </dsp:txXfrm>
    </dsp:sp>
    <dsp:sp modelId="{6B411BB0-023B-4866-B838-778A047CFF2B}">
      <dsp:nvSpPr>
        <dsp:cNvPr id="0" name=""/>
        <dsp:cNvSpPr/>
      </dsp:nvSpPr>
      <dsp:spPr>
        <a:xfrm>
          <a:off x="4826102" y="5844910"/>
          <a:ext cx="1270512" cy="63525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985" tIns="6985" rIns="6985" bIns="6985" numCol="1" spcCol="1270" anchor="ctr" anchorCtr="0">
          <a:noAutofit/>
        </a:bodyPr>
        <a:lstStyle/>
        <a:p>
          <a:pPr lvl="0" algn="ctr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50" kern="1200" dirty="0" smtClean="0"/>
            <a:t>trapézové</a:t>
          </a:r>
          <a:endParaRPr lang="cs-CZ" sz="1050" kern="1200" dirty="0"/>
        </a:p>
      </dsp:txBody>
      <dsp:txXfrm>
        <a:off x="4826102" y="5844910"/>
        <a:ext cx="1270512" cy="63525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72D9C46-D401-43EC-8E26-54CA0A637D52}">
      <dsp:nvSpPr>
        <dsp:cNvPr id="0" name=""/>
        <dsp:cNvSpPr/>
      </dsp:nvSpPr>
      <dsp:spPr>
        <a:xfrm>
          <a:off x="7634" y="2197502"/>
          <a:ext cx="1812657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/>
            <a:t>Šroubové spoje</a:t>
          </a:r>
          <a:endParaRPr lang="cs-CZ" sz="1600" b="1" kern="1200" dirty="0"/>
        </a:p>
      </dsp:txBody>
      <dsp:txXfrm>
        <a:off x="7634" y="2197502"/>
        <a:ext cx="1812657" cy="501210"/>
      </dsp:txXfrm>
    </dsp:sp>
    <dsp:sp modelId="{456FE129-4563-43A0-B483-95B9848D6CB9}">
      <dsp:nvSpPr>
        <dsp:cNvPr id="0" name=""/>
        <dsp:cNvSpPr/>
      </dsp:nvSpPr>
      <dsp:spPr>
        <a:xfrm rot="17350740">
          <a:off x="1410512" y="1863473"/>
          <a:ext cx="1220526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220526" y="82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350740">
        <a:off x="1990263" y="1841203"/>
        <a:ext cx="61026" cy="61026"/>
      </dsp:txXfrm>
    </dsp:sp>
    <dsp:sp modelId="{AADE97B2-6A74-4C2F-B4F8-06B52F097C79}">
      <dsp:nvSpPr>
        <dsp:cNvPr id="0" name=""/>
        <dsp:cNvSpPr/>
      </dsp:nvSpPr>
      <dsp:spPr>
        <a:xfrm>
          <a:off x="2221260" y="1044719"/>
          <a:ext cx="1696566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matky</a:t>
          </a:r>
          <a:endParaRPr lang="cs-CZ" sz="1400" kern="1200" dirty="0"/>
        </a:p>
      </dsp:txBody>
      <dsp:txXfrm>
        <a:off x="2221260" y="1044719"/>
        <a:ext cx="1696566" cy="501210"/>
      </dsp:txXfrm>
    </dsp:sp>
    <dsp:sp modelId="{008D9586-5495-4994-A694-7B51017FB116}">
      <dsp:nvSpPr>
        <dsp:cNvPr id="0" name=""/>
        <dsp:cNvSpPr/>
      </dsp:nvSpPr>
      <dsp:spPr>
        <a:xfrm rot="18289469">
          <a:off x="3767240" y="998885"/>
          <a:ext cx="702141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702141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4100757" y="989574"/>
        <a:ext cx="35107" cy="35107"/>
      </dsp:txXfrm>
    </dsp:sp>
    <dsp:sp modelId="{23C0C27C-6D89-4FA0-ADF6-739B08CA2905}">
      <dsp:nvSpPr>
        <dsp:cNvPr id="0" name=""/>
        <dsp:cNvSpPr/>
      </dsp:nvSpPr>
      <dsp:spPr>
        <a:xfrm>
          <a:off x="4318795" y="468327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šestihranné</a:t>
          </a:r>
          <a:endParaRPr lang="cs-CZ" sz="1400" kern="1200" dirty="0"/>
        </a:p>
      </dsp:txBody>
      <dsp:txXfrm>
        <a:off x="4318795" y="468327"/>
        <a:ext cx="1002420" cy="501210"/>
      </dsp:txXfrm>
    </dsp:sp>
    <dsp:sp modelId="{E0B9141F-6162-459A-A7EA-E19675F02E4A}">
      <dsp:nvSpPr>
        <dsp:cNvPr id="0" name=""/>
        <dsp:cNvSpPr/>
      </dsp:nvSpPr>
      <dsp:spPr>
        <a:xfrm>
          <a:off x="3917827" y="1287081"/>
          <a:ext cx="400968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400968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4108287" y="1285300"/>
        <a:ext cx="20048" cy="20048"/>
      </dsp:txXfrm>
    </dsp:sp>
    <dsp:sp modelId="{D4F3F49B-C599-4F63-B3C3-13B54F265AF4}">
      <dsp:nvSpPr>
        <dsp:cNvPr id="0" name=""/>
        <dsp:cNvSpPr/>
      </dsp:nvSpPr>
      <dsp:spPr>
        <a:xfrm>
          <a:off x="4318795" y="1044719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čtyřhranné</a:t>
          </a:r>
          <a:endParaRPr lang="cs-CZ" sz="1400" kern="1200" dirty="0"/>
        </a:p>
      </dsp:txBody>
      <dsp:txXfrm>
        <a:off x="4318795" y="1044719"/>
        <a:ext cx="1002420" cy="501210"/>
      </dsp:txXfrm>
    </dsp:sp>
    <dsp:sp modelId="{CE61DA68-2B1A-40DE-9D32-9592F0E83A69}">
      <dsp:nvSpPr>
        <dsp:cNvPr id="0" name=""/>
        <dsp:cNvSpPr/>
      </dsp:nvSpPr>
      <dsp:spPr>
        <a:xfrm rot="3310531">
          <a:off x="3767240" y="1575277"/>
          <a:ext cx="702141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702141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4100757" y="1565966"/>
        <a:ext cx="35107" cy="35107"/>
      </dsp:txXfrm>
    </dsp:sp>
    <dsp:sp modelId="{1493200D-CEF6-4057-8552-8DBCFDE075FB}">
      <dsp:nvSpPr>
        <dsp:cNvPr id="0" name=""/>
        <dsp:cNvSpPr/>
      </dsp:nvSpPr>
      <dsp:spPr>
        <a:xfrm>
          <a:off x="4318795" y="1621111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speciální</a:t>
          </a:r>
          <a:endParaRPr lang="cs-CZ" sz="1400" kern="1200" dirty="0"/>
        </a:p>
      </dsp:txBody>
      <dsp:txXfrm>
        <a:off x="4318795" y="1621111"/>
        <a:ext cx="1002420" cy="501210"/>
      </dsp:txXfrm>
    </dsp:sp>
    <dsp:sp modelId="{6F010EA1-7763-4C9C-B29D-DB7D5EB1F055}">
      <dsp:nvSpPr>
        <dsp:cNvPr id="0" name=""/>
        <dsp:cNvSpPr/>
      </dsp:nvSpPr>
      <dsp:spPr>
        <a:xfrm rot="17350740">
          <a:off x="4911436" y="1287081"/>
          <a:ext cx="1220526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220526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350740">
        <a:off x="5491187" y="1264811"/>
        <a:ext cx="61026" cy="61026"/>
      </dsp:txXfrm>
    </dsp:sp>
    <dsp:sp modelId="{FEAC797C-1315-47D0-9147-3515318B183D}">
      <dsp:nvSpPr>
        <dsp:cNvPr id="0" name=""/>
        <dsp:cNvSpPr/>
      </dsp:nvSpPr>
      <dsp:spPr>
        <a:xfrm>
          <a:off x="5722184" y="468327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korunová</a:t>
          </a:r>
          <a:endParaRPr lang="cs-CZ" sz="2000" kern="1200" dirty="0"/>
        </a:p>
      </dsp:txBody>
      <dsp:txXfrm>
        <a:off x="5722184" y="468327"/>
        <a:ext cx="1002420" cy="501210"/>
      </dsp:txXfrm>
    </dsp:sp>
    <dsp:sp modelId="{839614F0-D006-4456-9FFB-C5DF10390300}">
      <dsp:nvSpPr>
        <dsp:cNvPr id="0" name=""/>
        <dsp:cNvSpPr/>
      </dsp:nvSpPr>
      <dsp:spPr>
        <a:xfrm rot="18289469">
          <a:off x="5170629" y="1575277"/>
          <a:ext cx="702141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702141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5504146" y="1565966"/>
        <a:ext cx="35107" cy="35107"/>
      </dsp:txXfrm>
    </dsp:sp>
    <dsp:sp modelId="{84336C8D-50EF-42E3-B241-48B54DE8F2EB}">
      <dsp:nvSpPr>
        <dsp:cNvPr id="0" name=""/>
        <dsp:cNvSpPr/>
      </dsp:nvSpPr>
      <dsp:spPr>
        <a:xfrm>
          <a:off x="5722184" y="1044719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Pennovo</a:t>
          </a:r>
          <a:endParaRPr lang="cs-CZ" sz="2000" kern="1200" dirty="0"/>
        </a:p>
      </dsp:txBody>
      <dsp:txXfrm>
        <a:off x="5722184" y="1044719"/>
        <a:ext cx="1002420" cy="501210"/>
      </dsp:txXfrm>
    </dsp:sp>
    <dsp:sp modelId="{BAA47F5A-A04F-45C0-89CD-DDD0F5F03386}">
      <dsp:nvSpPr>
        <dsp:cNvPr id="0" name=""/>
        <dsp:cNvSpPr/>
      </dsp:nvSpPr>
      <dsp:spPr>
        <a:xfrm>
          <a:off x="5321216" y="1863473"/>
          <a:ext cx="400968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400968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5511676" y="1861691"/>
        <a:ext cx="20048" cy="20048"/>
      </dsp:txXfrm>
    </dsp:sp>
    <dsp:sp modelId="{79A3140C-A3A6-47A4-B805-BDDDA118C3CC}">
      <dsp:nvSpPr>
        <dsp:cNvPr id="0" name=""/>
        <dsp:cNvSpPr/>
      </dsp:nvSpPr>
      <dsp:spPr>
        <a:xfrm>
          <a:off x="5722184" y="1621111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Berma</a:t>
          </a:r>
          <a:endParaRPr lang="cs-CZ" sz="2000" kern="1200" dirty="0"/>
        </a:p>
      </dsp:txBody>
      <dsp:txXfrm>
        <a:off x="5722184" y="1621111"/>
        <a:ext cx="1002420" cy="501210"/>
      </dsp:txXfrm>
    </dsp:sp>
    <dsp:sp modelId="{79F31DE2-90B1-4CB4-A77F-AC4690AA4A64}">
      <dsp:nvSpPr>
        <dsp:cNvPr id="0" name=""/>
        <dsp:cNvSpPr/>
      </dsp:nvSpPr>
      <dsp:spPr>
        <a:xfrm rot="3310531">
          <a:off x="5170629" y="2151669"/>
          <a:ext cx="702141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702141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5504146" y="2142358"/>
        <a:ext cx="35107" cy="35107"/>
      </dsp:txXfrm>
    </dsp:sp>
    <dsp:sp modelId="{E801CBC5-4FD0-4AE2-BF44-C7A815F9887B}">
      <dsp:nvSpPr>
        <dsp:cNvPr id="0" name=""/>
        <dsp:cNvSpPr/>
      </dsp:nvSpPr>
      <dsp:spPr>
        <a:xfrm>
          <a:off x="5722184" y="2197502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křídlatá</a:t>
          </a:r>
          <a:endParaRPr lang="cs-CZ" sz="1400" kern="1200" dirty="0"/>
        </a:p>
      </dsp:txBody>
      <dsp:txXfrm>
        <a:off x="5722184" y="2197502"/>
        <a:ext cx="1002420" cy="501210"/>
      </dsp:txXfrm>
    </dsp:sp>
    <dsp:sp modelId="{4B174B32-89E2-44DC-AE95-5E348D173291}">
      <dsp:nvSpPr>
        <dsp:cNvPr id="0" name=""/>
        <dsp:cNvSpPr/>
      </dsp:nvSpPr>
      <dsp:spPr>
        <a:xfrm rot="4249260">
          <a:off x="4911436" y="2439865"/>
          <a:ext cx="1220526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220526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249260">
        <a:off x="5491187" y="2417594"/>
        <a:ext cx="61026" cy="61026"/>
      </dsp:txXfrm>
    </dsp:sp>
    <dsp:sp modelId="{0833947F-5EF3-4F91-901E-71072B812FAC}">
      <dsp:nvSpPr>
        <dsp:cNvPr id="0" name=""/>
        <dsp:cNvSpPr/>
      </dsp:nvSpPr>
      <dsp:spPr>
        <a:xfrm>
          <a:off x="5722184" y="2773894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uzavřená</a:t>
          </a:r>
          <a:endParaRPr lang="cs-CZ" sz="1400" kern="1200" dirty="0"/>
        </a:p>
      </dsp:txBody>
      <dsp:txXfrm>
        <a:off x="5722184" y="2773894"/>
        <a:ext cx="1002420" cy="501210"/>
      </dsp:txXfrm>
    </dsp:sp>
    <dsp:sp modelId="{B062243D-B94E-44AF-A8E5-B5C3814987DA}">
      <dsp:nvSpPr>
        <dsp:cNvPr id="0" name=""/>
        <dsp:cNvSpPr/>
      </dsp:nvSpPr>
      <dsp:spPr>
        <a:xfrm rot="4271585">
          <a:off x="1419116" y="3000293"/>
          <a:ext cx="1184073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184073" y="824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271585">
        <a:off x="1981551" y="2978934"/>
        <a:ext cx="59203" cy="59203"/>
      </dsp:txXfrm>
    </dsp:sp>
    <dsp:sp modelId="{59F41A99-0121-4FD8-BF52-E56BF4C5B262}">
      <dsp:nvSpPr>
        <dsp:cNvPr id="0" name=""/>
        <dsp:cNvSpPr/>
      </dsp:nvSpPr>
      <dsp:spPr>
        <a:xfrm>
          <a:off x="2202013" y="3318359"/>
          <a:ext cx="1696566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podložky</a:t>
          </a:r>
          <a:endParaRPr lang="cs-CZ" sz="1400" kern="1200" dirty="0"/>
        </a:p>
      </dsp:txBody>
      <dsp:txXfrm>
        <a:off x="2202013" y="3318359"/>
        <a:ext cx="1696566" cy="501210"/>
      </dsp:txXfrm>
    </dsp:sp>
    <dsp:sp modelId="{210473E3-15B7-4505-ABEF-128E93354180}">
      <dsp:nvSpPr>
        <dsp:cNvPr id="0" name=""/>
        <dsp:cNvSpPr/>
      </dsp:nvSpPr>
      <dsp:spPr>
        <a:xfrm rot="17433076">
          <a:off x="3510169" y="3000293"/>
          <a:ext cx="1197038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197038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7433076">
        <a:off x="4078762" y="2978610"/>
        <a:ext cx="59851" cy="59851"/>
      </dsp:txXfrm>
    </dsp:sp>
    <dsp:sp modelId="{249BAAD0-F789-42DF-AC3E-0B0E90BC617D}">
      <dsp:nvSpPr>
        <dsp:cNvPr id="0" name=""/>
        <dsp:cNvSpPr/>
      </dsp:nvSpPr>
      <dsp:spPr>
        <a:xfrm>
          <a:off x="4318795" y="2197502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pojistná</a:t>
          </a:r>
          <a:endParaRPr lang="cs-CZ" sz="1400" kern="1200" dirty="0"/>
        </a:p>
      </dsp:txBody>
      <dsp:txXfrm>
        <a:off x="4318795" y="2197502"/>
        <a:ext cx="1002420" cy="501210"/>
      </dsp:txXfrm>
    </dsp:sp>
    <dsp:sp modelId="{76913487-BDDE-4551-8C06-C2F4599D15F4}">
      <dsp:nvSpPr>
        <dsp:cNvPr id="0" name=""/>
        <dsp:cNvSpPr/>
      </dsp:nvSpPr>
      <dsp:spPr>
        <a:xfrm rot="18459645">
          <a:off x="3764805" y="3288489"/>
          <a:ext cx="687766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687766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459645">
        <a:off x="4091494" y="3279538"/>
        <a:ext cx="34388" cy="34388"/>
      </dsp:txXfrm>
    </dsp:sp>
    <dsp:sp modelId="{DD5D0A21-DBA4-4E35-A986-25B872432E38}">
      <dsp:nvSpPr>
        <dsp:cNvPr id="0" name=""/>
        <dsp:cNvSpPr/>
      </dsp:nvSpPr>
      <dsp:spPr>
        <a:xfrm>
          <a:off x="4318795" y="2773894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pérová</a:t>
          </a:r>
          <a:endParaRPr lang="cs-CZ" sz="1400" kern="1200" dirty="0"/>
        </a:p>
      </dsp:txBody>
      <dsp:txXfrm>
        <a:off x="4318795" y="2773894"/>
        <a:ext cx="1002420" cy="501210"/>
      </dsp:txXfrm>
    </dsp:sp>
    <dsp:sp modelId="{10C997CF-92A4-4471-80CE-0F28BB1066E4}">
      <dsp:nvSpPr>
        <dsp:cNvPr id="0" name=""/>
        <dsp:cNvSpPr/>
      </dsp:nvSpPr>
      <dsp:spPr>
        <a:xfrm rot="260692">
          <a:off x="3897975" y="3576685"/>
          <a:ext cx="421425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421425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60692">
        <a:off x="4098152" y="3574392"/>
        <a:ext cx="21071" cy="21071"/>
      </dsp:txXfrm>
    </dsp:sp>
    <dsp:sp modelId="{89746BCF-E266-4F26-887D-CB86F01CF4E1}">
      <dsp:nvSpPr>
        <dsp:cNvPr id="0" name=""/>
        <dsp:cNvSpPr/>
      </dsp:nvSpPr>
      <dsp:spPr>
        <a:xfrm>
          <a:off x="4318795" y="3350286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kruhová</a:t>
          </a:r>
          <a:endParaRPr lang="cs-CZ" sz="1400" kern="1200" dirty="0"/>
        </a:p>
      </dsp:txBody>
      <dsp:txXfrm>
        <a:off x="4318795" y="3350286"/>
        <a:ext cx="1002420" cy="501210"/>
      </dsp:txXfrm>
    </dsp:sp>
    <dsp:sp modelId="{F82FA3DD-BCD7-4E6E-8031-45AAFD9FC1A2}">
      <dsp:nvSpPr>
        <dsp:cNvPr id="0" name=""/>
        <dsp:cNvSpPr/>
      </dsp:nvSpPr>
      <dsp:spPr>
        <a:xfrm rot="3321843">
          <a:off x="3739015" y="3864881"/>
          <a:ext cx="739345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739345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21843">
        <a:off x="4090204" y="3854640"/>
        <a:ext cx="36967" cy="36967"/>
      </dsp:txXfrm>
    </dsp:sp>
    <dsp:sp modelId="{B6EEE4A6-930D-4BE3-986A-92C479D809A2}">
      <dsp:nvSpPr>
        <dsp:cNvPr id="0" name=""/>
        <dsp:cNvSpPr/>
      </dsp:nvSpPr>
      <dsp:spPr>
        <a:xfrm>
          <a:off x="4318795" y="3926678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vějířové</a:t>
          </a:r>
          <a:endParaRPr lang="cs-CZ" sz="1400" kern="1200" dirty="0"/>
        </a:p>
      </dsp:txBody>
      <dsp:txXfrm>
        <a:off x="4318795" y="3926678"/>
        <a:ext cx="1002420" cy="501210"/>
      </dsp:txXfrm>
    </dsp:sp>
    <dsp:sp modelId="{02653E9D-33FE-4314-B096-FE647466AAD7}">
      <dsp:nvSpPr>
        <dsp:cNvPr id="0" name=""/>
        <dsp:cNvSpPr/>
      </dsp:nvSpPr>
      <dsp:spPr>
        <a:xfrm rot="4228230">
          <a:off x="3480173" y="4153077"/>
          <a:ext cx="1257028" cy="16485"/>
        </a:xfrm>
        <a:custGeom>
          <a:avLst/>
          <a:gdLst/>
          <a:ahLst/>
          <a:cxnLst/>
          <a:rect l="0" t="0" r="0" b="0"/>
          <a:pathLst>
            <a:path>
              <a:moveTo>
                <a:pt x="0" y="8242"/>
              </a:moveTo>
              <a:lnTo>
                <a:pt x="1257028" y="824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4228230">
        <a:off x="4077262" y="4129894"/>
        <a:ext cx="62851" cy="62851"/>
      </dsp:txXfrm>
    </dsp:sp>
    <dsp:sp modelId="{2E1E7C87-085A-408C-BC69-24E7F5638F6A}">
      <dsp:nvSpPr>
        <dsp:cNvPr id="0" name=""/>
        <dsp:cNvSpPr/>
      </dsp:nvSpPr>
      <dsp:spPr>
        <a:xfrm>
          <a:off x="4318795" y="4503070"/>
          <a:ext cx="1002420" cy="50121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vymezovací</a:t>
          </a:r>
          <a:endParaRPr lang="cs-CZ" sz="1400" kern="1200" dirty="0"/>
        </a:p>
      </dsp:txBody>
      <dsp:txXfrm>
        <a:off x="4318795" y="4503070"/>
        <a:ext cx="1002420" cy="5012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9683CD4-7CD7-4699-8FB8-EE1654F72C4F}" type="datetimeFigureOut">
              <a:rPr lang="cs-CZ"/>
              <a:pPr>
                <a:defRPr/>
              </a:pPr>
              <a:t>24.4.2013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546F6A1-4A1E-4EB5-9997-FADB974832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91041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FC0CFAB-B7BD-4C7C-8F72-E2827032FFFB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B830CC2-F916-4C11-AF30-A4B70D3C090F}" type="slidenum">
              <a:rPr lang="cs-CZ" smtClean="0">
                <a:solidFill>
                  <a:srgbClr val="000000"/>
                </a:solidFill>
              </a:rPr>
              <a:pPr eaLnBrk="1" hangingPunct="1"/>
              <a:t>2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63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7F746C9-6930-4B97-9176-379D0631CBAF}" type="slidenum">
              <a:rPr lang="cs-CZ" smtClean="0">
                <a:solidFill>
                  <a:srgbClr val="000000"/>
                </a:solidFill>
              </a:rPr>
              <a:pPr eaLnBrk="1" hangingPunct="1"/>
              <a:t>8</a:t>
            </a:fld>
            <a:endParaRPr lang="cs-CZ" smtClean="0">
              <a:solidFill>
                <a:srgbClr val="000000"/>
              </a:solidFill>
            </a:endParaRPr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AB481-80F2-4D65-8796-896B35AFC2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1491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2E299-0FA9-4006-B3DB-2E3AAA7EC0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833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05F15-1437-439B-BF8A-0A701C0AB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14516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505AFB-526D-410A-8115-81D313A043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950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A20EC1-24E1-47FA-97A1-0D00622758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9970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A7D8C-6702-43A9-97F9-8E9E161FC3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41065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E1323-F54E-4F86-A610-DB22D37623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270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31F32-0C0D-41BE-BC86-F03B7A711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258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9718A-9BE9-4CC8-96FA-AABDDE6B4B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8567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5838D3-CBFB-4B77-B224-AD564ABECF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562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0FFCF-F9B6-4F2C-ABA0-B900121873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23639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B01AE5-5554-4872-B8EF-C41135A36B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44519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7CC738-0891-4E07-8D11-884312D89A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0701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03E04-A413-4B97-AD14-931BC212B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51012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82E825-F789-45A6-9375-B6FFE29CFE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8269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AF42B-D0A8-411A-82D0-2F05CBDF39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46531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944BCE-C832-4DF8-959A-B4DE9215C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9363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1C04E9-2BB0-4CC5-AC91-73B96A523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9107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23593A2-8381-4A50-92B3-E7AA0C2F4C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23556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84BB6B-FE38-4238-B3EB-6BA8754CB7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26165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131B7-0260-460E-878D-8937B9778B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59854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185DB8-76FF-4FF1-8505-AA6FA49D3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8063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9D3FCE-8A15-45F3-A60D-1AF563A61B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109193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584FC0-AE30-4A60-A8C6-064B756E3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789329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3388E6-A34C-47A4-80C6-037213B3C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9461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D670EA-3626-49D8-8363-CBF21A8280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30150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D3CF8-97C0-4C1C-B333-8FB946B3B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75604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9EBA4C-7C1A-4B71-A966-FB7A8BE216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48662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CA1D6C-E36B-44F3-AD7C-7BFE50E26D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44380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386CEE-8959-425D-9C4E-55BC6239E8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4047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ACFD44-5A13-4CE0-A4B9-9FE6F28839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05476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05D330-90C2-4B77-9FBF-D45BF083B1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590386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2975DB-3659-423E-9BC6-7255167944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2763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C68D6B-8B72-4F30-88B3-CB9562F140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98796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46304-450C-45A0-A4B8-E23BD7FE43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293008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337609-B05A-468C-B574-A269B9160E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281239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07C29-B7A4-421F-91C6-AD7590BC7C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04731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3E49B9-6333-4827-B3AA-2E1C06CDC9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0362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C17CCE-D66E-4F90-8921-D898259EA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221890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C7D6DC-473F-4F38-B9A6-66F1B32A4B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017707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3E5DAC-2E28-4FE3-A670-02DB49F3CA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65976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EBEF7C-3740-4ACD-B025-488C0FC68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608149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8432B-5622-4417-A996-D321596723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384967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4BAE41-9F32-4A0D-BBF6-2A1630368C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090438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6B98C-3F07-4492-ADDA-BB9D806FC1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65484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434639-ADB6-48D3-957D-FB3230921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19734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1445B1-417C-442A-809A-2C863611C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559791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C383A5-EF83-4561-A220-A262E4663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202865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E7F5BC-AD12-418C-B0B4-40D45997B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18550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448B72-372E-4C24-B9EA-E2E38A261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77061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dgm" preserve="1">
  <p:cSld name="Nadpis a diagram nebo organizační schém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jekt SmartArt 2"/>
          <p:cNvSpPr>
            <a:spLocks noGrp="1"/>
          </p:cNvSpPr>
          <p:nvPr>
            <p:ph type="dgm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D92C0A-C30D-42C4-9ACB-AF573F9014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188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6.xml"/><Relationship Id="rId13" Type="http://schemas.openxmlformats.org/officeDocument/2006/relationships/slideLayout" Target="../slideLayouts/slideLayout51.xml"/><Relationship Id="rId3" Type="http://schemas.openxmlformats.org/officeDocument/2006/relationships/slideLayout" Target="../slideLayouts/slideLayout41.xml"/><Relationship Id="rId7" Type="http://schemas.openxmlformats.org/officeDocument/2006/relationships/slideLayout" Target="../slideLayouts/slideLayout45.xml"/><Relationship Id="rId12" Type="http://schemas.openxmlformats.org/officeDocument/2006/relationships/slideLayout" Target="../slideLayouts/slideLayout50.xml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slideLayout" Target="../slideLayouts/slideLayout44.xml"/><Relationship Id="rId11" Type="http://schemas.openxmlformats.org/officeDocument/2006/relationships/slideLayout" Target="../slideLayouts/slideLayout49.xml"/><Relationship Id="rId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2.xml"/><Relationship Id="rId9" Type="http://schemas.openxmlformats.org/officeDocument/2006/relationships/slideLayout" Target="../slideLayouts/slideLayout47.xml"/><Relationship Id="rId14" Type="http://schemas.openxmlformats.org/officeDocument/2006/relationships/theme" Target="../theme/theme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6E3B4328-3EC3-40E7-A8BA-B76F1B740A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39" r:id="rId1"/>
    <p:sldLayoutId id="2147483940" r:id="rId2"/>
    <p:sldLayoutId id="2147483989" r:id="rId3"/>
    <p:sldLayoutId id="2147483941" r:id="rId4"/>
    <p:sldLayoutId id="2147483942" r:id="rId5"/>
    <p:sldLayoutId id="2147483943" r:id="rId6"/>
    <p:sldLayoutId id="2147483944" r:id="rId7"/>
    <p:sldLayoutId id="2147483945" r:id="rId8"/>
    <p:sldLayoutId id="2147483946" r:id="rId9"/>
    <p:sldLayoutId id="2147483947" r:id="rId10"/>
    <p:sldLayoutId id="2147483948" r:id="rId11"/>
    <p:sldLayoutId id="2147483949" r:id="rId12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eaLnBrk="0" fontAlgn="base" hangingPunct="0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18B609B-21F6-4486-B39B-E115BECF5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50" r:id="rId1"/>
    <p:sldLayoutId id="2147483951" r:id="rId2"/>
    <p:sldLayoutId id="2147483952" r:id="rId3"/>
    <p:sldLayoutId id="2147483953" r:id="rId4"/>
    <p:sldLayoutId id="2147483954" r:id="rId5"/>
    <p:sldLayoutId id="2147483955" r:id="rId6"/>
    <p:sldLayoutId id="2147483956" r:id="rId7"/>
    <p:sldLayoutId id="2147483957" r:id="rId8"/>
    <p:sldLayoutId id="2147483958" r:id="rId9"/>
    <p:sldLayoutId id="2147483959" r:id="rId10"/>
    <p:sldLayoutId id="2147483960" r:id="rId11"/>
    <p:sldLayoutId id="2147483961" r:id="rId12"/>
    <p:sldLayoutId id="2147483962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B95D7B87-219E-44B6-A17D-F4C06A41DC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3" r:id="rId1"/>
    <p:sldLayoutId id="2147483964" r:id="rId2"/>
    <p:sldLayoutId id="2147483965" r:id="rId3"/>
    <p:sldLayoutId id="2147483966" r:id="rId4"/>
    <p:sldLayoutId id="2147483967" r:id="rId5"/>
    <p:sldLayoutId id="2147483968" r:id="rId6"/>
    <p:sldLayoutId id="2147483969" r:id="rId7"/>
    <p:sldLayoutId id="2147483970" r:id="rId8"/>
    <p:sldLayoutId id="2147483971" r:id="rId9"/>
    <p:sldLayoutId id="2147483972" r:id="rId10"/>
    <p:sldLayoutId id="2147483973" r:id="rId11"/>
    <p:sldLayoutId id="2147483974" r:id="rId12"/>
    <p:sldLayoutId id="2147483975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buFontTx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5D360BEE-FD2F-4C5B-920A-936482C7CE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://cs.wikipedia.org/wiki/Soubor:Schraubenmutter.jpg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2.xml"/><Relationship Id="rId6" Type="http://schemas.openxmlformats.org/officeDocument/2006/relationships/hyperlink" Target="http://cs.wikipedia.org/wiki/Soubor:BallScrews-with-detail-insets.jpg" TargetMode="External"/><Relationship Id="rId5" Type="http://schemas.openxmlformats.org/officeDocument/2006/relationships/hyperlink" Target="http://commons.wikimedia.org/wiki/File:Screw_drive_types.png" TargetMode="External"/><Relationship Id="rId4" Type="http://schemas.openxmlformats.org/officeDocument/2006/relationships/hyperlink" Target="http://commons.wikimedia.org/wiki/File:Inbus-srub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060575"/>
            <a:ext cx="7772400" cy="2178050"/>
          </a:xfrm>
        </p:spPr>
        <p:txBody>
          <a:bodyPr/>
          <a:lstStyle/>
          <a:p>
            <a:pPr eaLnBrk="1" hangingPunct="1"/>
            <a:r>
              <a:rPr lang="cs-CZ" sz="2800" smtClean="0"/>
              <a:t>Využití ICT pro rozvoj klíčových kompetencí</a:t>
            </a:r>
            <a:br>
              <a:rPr lang="cs-CZ" sz="2800" smtClean="0"/>
            </a:br>
            <a:r>
              <a:rPr lang="cs-CZ" sz="2800" smtClean="0"/>
              <a:t/>
            </a:r>
            <a:br>
              <a:rPr lang="cs-CZ" sz="2800" smtClean="0"/>
            </a:br>
            <a:r>
              <a:rPr lang="cs-CZ" sz="2800" smtClean="0"/>
              <a:t>CZ.1.07/1.5.00/34.0448</a:t>
            </a:r>
          </a:p>
        </p:txBody>
      </p:sp>
      <p:pic>
        <p:nvPicPr>
          <p:cNvPr id="6148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050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AutoShape 6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459788" y="3141663"/>
            <a:ext cx="468312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6150" name="Rectangle 8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pic>
        <p:nvPicPr>
          <p:cNvPr id="6151" name="Picture 11" descr="logo2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050" y="565150"/>
            <a:ext cx="1733550" cy="114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Text Box 12"/>
          <p:cNvSpPr txBox="1">
            <a:spLocks noChangeArrowheads="1"/>
          </p:cNvSpPr>
          <p:nvPr/>
        </p:nvSpPr>
        <p:spPr bwMode="auto">
          <a:xfrm>
            <a:off x="2195513" y="692150"/>
            <a:ext cx="6121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153" name="Text Box 13"/>
          <p:cNvSpPr txBox="1">
            <a:spLocks noChangeArrowheads="1"/>
          </p:cNvSpPr>
          <p:nvPr/>
        </p:nvSpPr>
        <p:spPr bwMode="auto">
          <a:xfrm>
            <a:off x="2339975" y="549275"/>
            <a:ext cx="6337300" cy="51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1400">
                <a:solidFill>
                  <a:srgbClr val="000000"/>
                </a:solidFill>
              </a:rPr>
              <a:t>Střední odborná škola elektrotechnická, Centrum odborné přípravy</a:t>
            </a:r>
            <a:br>
              <a:rPr lang="cs-CZ" sz="1400">
                <a:solidFill>
                  <a:srgbClr val="000000"/>
                </a:solidFill>
              </a:rPr>
            </a:br>
            <a:r>
              <a:rPr lang="cs-CZ" sz="1400">
                <a:solidFill>
                  <a:srgbClr val="000000"/>
                </a:solidFill>
              </a:rPr>
              <a:t>Zvolenovská 537, Hluboká nad Vltavou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zápatí 4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7171" name="AutoShape 4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8532813" y="3141663"/>
            <a:ext cx="433387" cy="287337"/>
          </a:xfrm>
          <a:prstGeom prst="actionButtonForwardNex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2" name="Rectangle 5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173" name="Rectangle 6"/>
          <p:cNvSpPr>
            <a:spLocks noChangeArrowheads="1"/>
          </p:cNvSpPr>
          <p:nvPr/>
        </p:nvSpPr>
        <p:spPr bwMode="auto">
          <a:xfrm>
            <a:off x="2232025" y="1089025"/>
            <a:ext cx="5219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000">
                <a:solidFill>
                  <a:srgbClr val="000000"/>
                </a:solidFill>
              </a:rPr>
              <a:t>Technické materiály</a:t>
            </a:r>
          </a:p>
        </p:txBody>
      </p:sp>
      <p:graphicFrame>
        <p:nvGraphicFramePr>
          <p:cNvPr id="6230" name="Group 86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xmlns="" val="3874588903"/>
              </p:ext>
            </p:extLst>
          </p:nvPr>
        </p:nvGraphicFramePr>
        <p:xfrm>
          <a:off x="1403350" y="1700213"/>
          <a:ext cx="6697663" cy="3908427"/>
        </p:xfrm>
        <a:graphic>
          <a:graphicData uri="http://schemas.openxmlformats.org/drawingml/2006/table">
            <a:tbl>
              <a:tblPr/>
              <a:tblGrid>
                <a:gridCol w="2000250"/>
                <a:gridCol w="4697413"/>
              </a:tblGrid>
              <a:tr h="3602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CZ.1.07/1.5.00/34.0448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materiálu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OV-MS1-1/22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6502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Střední odborná škola elektrotechnická,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Centrum odborné přípravy, </a:t>
                      </a:r>
                      <a:b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</a:b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Zvolenovská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537, Hluboká nad Vltavou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Bc. Martin Řeřicha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Opracování kovů a plastů, spojování materiálů.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12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1. ročník SOŠ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 tvorby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24.4.2013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Šroubové spoje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08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 s výkladem – DUM pro seznámení s pracemi s technickými materiály.</a:t>
                      </a:r>
                    </a:p>
                  </a:txBody>
                  <a:tcPr marT="45712" marB="4571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Pokud není uvedeno jinak, uvedený materiál je z vlastních zdrojů autora</a:t>
                      </a:r>
                    </a:p>
                  </a:txBody>
                  <a:tcPr marT="45712" marB="4571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208" name="AutoShape 80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09" name="AutoShape 81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0" name="AutoShape 82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7211" name="AutoShape 8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Šroubové spoje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836712"/>
            <a:ext cx="9144000" cy="576064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600" b="1" i="1" dirty="0" smtClean="0">
                <a:latin typeface="Arial" pitchFamily="34" charset="0"/>
                <a:cs typeface="Arial" pitchFamily="34" charset="0"/>
              </a:rPr>
              <a:t>= rozebíratelné spoje</a:t>
            </a:r>
            <a:endParaRPr lang="cs-CZ" sz="2600" b="1" i="1" dirty="0">
              <a:latin typeface="Arial" charset="0"/>
              <a:cs typeface="Arial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0" y="188640"/>
          <a:ext cx="9144000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188640"/>
            <a:ext cx="504056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Šrouby spojovací</a:t>
            </a:r>
          </a:p>
          <a:p>
            <a:r>
              <a:rPr lang="cs-CZ" sz="2000" b="1" i="1" dirty="0" smtClean="0"/>
              <a:t>pevné spojení nebo trvalá poloha </a:t>
            </a:r>
          </a:p>
          <a:p>
            <a:r>
              <a:rPr lang="cs-CZ" sz="2000" b="1" i="1" dirty="0" smtClean="0"/>
              <a:t>součástí vůči sobě</a:t>
            </a:r>
          </a:p>
          <a:p>
            <a:r>
              <a:rPr lang="cs-CZ" sz="2000" b="1" i="1" dirty="0" smtClean="0"/>
              <a:t>S hlavou-zápustnou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válcovou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čočkovou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šestihranné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drážkové – plochá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                    křížová</a:t>
            </a:r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                    </a:t>
            </a:r>
            <a:r>
              <a:rPr lang="cs-CZ" sz="2000" b="1" i="1" dirty="0" err="1" smtClean="0"/>
              <a:t>Torx</a:t>
            </a:r>
            <a:endParaRPr lang="cs-CZ" sz="2000" b="1" i="1" dirty="0" smtClean="0"/>
          </a:p>
          <a:p>
            <a:r>
              <a:rPr lang="cs-CZ" sz="2000" b="1" i="1" dirty="0" smtClean="0"/>
              <a:t> </a:t>
            </a:r>
            <a:r>
              <a:rPr lang="cs-CZ" sz="2000" b="1" i="1" dirty="0" smtClean="0"/>
              <a:t>                                   </a:t>
            </a:r>
            <a:r>
              <a:rPr lang="cs-CZ" sz="2000" b="1" i="1" dirty="0" err="1" smtClean="0"/>
              <a:t>Imbus</a:t>
            </a:r>
            <a:endParaRPr lang="cs-CZ" sz="20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3861048"/>
            <a:ext cx="525658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Šrouby pohybové</a:t>
            </a:r>
          </a:p>
          <a:p>
            <a:r>
              <a:rPr lang="cs-CZ" sz="2800" b="1" i="1" dirty="0" smtClean="0">
                <a:solidFill>
                  <a:srgbClr val="FFC000"/>
                </a:solidFill>
              </a:rPr>
              <a:t> </a:t>
            </a:r>
            <a:r>
              <a:rPr lang="cs-CZ" sz="2000" b="1" i="1" dirty="0" smtClean="0"/>
              <a:t>mění rotační pohyb na přímočarý</a:t>
            </a:r>
          </a:p>
          <a:p>
            <a:r>
              <a:rPr lang="cs-CZ" sz="2000" b="1" i="1" dirty="0" smtClean="0"/>
              <a:t> posuvný</a:t>
            </a:r>
            <a:endParaRPr lang="cs-CZ" sz="2000" b="1" i="1" dirty="0"/>
          </a:p>
        </p:txBody>
      </p:sp>
      <p:pic>
        <p:nvPicPr>
          <p:cNvPr id="6148" name="Picture 4" descr="Soubor:BallScrews-with-detail-inset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4568076"/>
            <a:ext cx="3371528" cy="2043989"/>
          </a:xfrm>
          <a:prstGeom prst="rect">
            <a:avLst/>
          </a:prstGeom>
          <a:noFill/>
        </p:spPr>
      </p:pic>
      <p:pic>
        <p:nvPicPr>
          <p:cNvPr id="6150" name="Picture 6" descr="File:Inbus-srub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7612" y="260648"/>
            <a:ext cx="4127560" cy="1656184"/>
          </a:xfrm>
          <a:prstGeom prst="rect">
            <a:avLst/>
          </a:prstGeom>
          <a:noFill/>
        </p:spPr>
      </p:pic>
      <p:pic>
        <p:nvPicPr>
          <p:cNvPr id="6152" name="Picture 8" descr="http://upload.wikimedia.org/wikipedia/commons/d/da/Screw_drive_types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2348880"/>
            <a:ext cx="1428750" cy="1428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Spojovací šrouby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628800"/>
            <a:ext cx="74168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/>
              <a:t>Druhy závitů: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Metrický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err="1" smtClean="0"/>
              <a:t>Whithwortův</a:t>
            </a:r>
            <a:endParaRPr lang="cs-CZ" sz="2400" b="1" i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Trubkový válcový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Trubkový kuželový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Speciální -  </a:t>
            </a:r>
            <a:r>
              <a:rPr lang="cs-CZ" sz="2400" b="1" i="1" dirty="0" err="1" smtClean="0"/>
              <a:t>Edizonův</a:t>
            </a:r>
            <a:endParaRPr lang="cs-CZ" sz="2400" b="1" i="1" dirty="0" smtClean="0"/>
          </a:p>
          <a:p>
            <a:r>
              <a:rPr lang="cs-CZ" sz="2400" b="1" i="1" dirty="0" smtClean="0"/>
              <a:t> </a:t>
            </a:r>
            <a:r>
              <a:rPr lang="cs-CZ" sz="2400" b="1" i="1" dirty="0" smtClean="0"/>
              <a:t>                    pancéřový</a:t>
            </a:r>
          </a:p>
          <a:p>
            <a:endParaRPr lang="cs-CZ" sz="2400" b="1" i="1" dirty="0" smtClean="0"/>
          </a:p>
          <a:p>
            <a:r>
              <a:rPr lang="cs-CZ" sz="3200" b="1" i="1" dirty="0" smtClean="0"/>
              <a:t>Směry závitů: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p</a:t>
            </a:r>
            <a:r>
              <a:rPr lang="cs-CZ" sz="2400" b="1" i="1" dirty="0" smtClean="0"/>
              <a:t>ravotočivé</a:t>
            </a:r>
          </a:p>
          <a:p>
            <a:pPr>
              <a:buFont typeface="Arial" pitchFamily="34" charset="0"/>
              <a:buChar char="•"/>
            </a:pPr>
            <a:r>
              <a:rPr lang="cs-CZ" sz="2400" b="1" i="1" dirty="0" smtClean="0"/>
              <a:t>levotočivé</a:t>
            </a:r>
            <a:endParaRPr lang="cs-CZ" sz="2400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0" y="188640"/>
          <a:ext cx="9144000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CZ.1.07/1.5.00/34.0448</a:t>
            </a: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Matky a podložky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1" name="Diagram 10"/>
          <p:cNvGraphicFramePr/>
          <p:nvPr/>
        </p:nvGraphicFramePr>
        <p:xfrm>
          <a:off x="0" y="980728"/>
          <a:ext cx="6732240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Soubor:Schraubenmutter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2280" y="332656"/>
            <a:ext cx="1734691" cy="62324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zápatí 5"/>
          <p:cNvSpPr>
            <a:spLocks noGrp="1"/>
          </p:cNvSpPr>
          <p:nvPr>
            <p:ph type="ftr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mtClean="0">
                <a:solidFill>
                  <a:srgbClr val="000000"/>
                </a:solidFill>
              </a:rPr>
              <a:t>CZ.1.07/1.5.00/34.0448</a:t>
            </a:r>
          </a:p>
        </p:txBody>
      </p:sp>
      <p:sp>
        <p:nvSpPr>
          <p:cNvPr id="13315" name="Rectangle 3"/>
          <p:cNvSpPr>
            <a:spLocks noChangeArrowheads="1"/>
          </p:cNvSpPr>
          <p:nvPr/>
        </p:nvSpPr>
        <p:spPr bwMode="auto">
          <a:xfrm>
            <a:off x="0" y="28003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6" name="AutoShape 4">
            <a:hlinkClick r:id="" action="ppaction://hlinkshowjump?jump=previousslide" highlightClick="1"/>
          </p:cNvPr>
          <p:cNvSpPr>
            <a:spLocks noChangeArrowheads="1"/>
          </p:cNvSpPr>
          <p:nvPr/>
        </p:nvSpPr>
        <p:spPr bwMode="auto">
          <a:xfrm>
            <a:off x="179388" y="3141663"/>
            <a:ext cx="433387" cy="287337"/>
          </a:xfrm>
          <a:prstGeom prst="actionButtonBackPrevious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7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179388" y="6308725"/>
            <a:ext cx="431800" cy="287338"/>
          </a:xfrm>
          <a:prstGeom prst="actionButtonBeginning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8" name="AutoShape 6">
            <a:hlinkClick r:id="" action="ppaction://hlinkshowjump?jump=lastslide" highlightClick="1"/>
          </p:cNvPr>
          <p:cNvSpPr>
            <a:spLocks noChangeArrowheads="1"/>
          </p:cNvSpPr>
          <p:nvPr/>
        </p:nvSpPr>
        <p:spPr bwMode="auto">
          <a:xfrm>
            <a:off x="684213" y="6308725"/>
            <a:ext cx="431800" cy="287338"/>
          </a:xfrm>
          <a:prstGeom prst="actionButtonEnd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>
              <a:spcBef>
                <a:spcPct val="20000"/>
              </a:spcBef>
              <a:buFontTx/>
              <a:buChar char="•"/>
            </a:pPr>
            <a:endParaRPr lang="cs-CZ" sz="3200">
              <a:solidFill>
                <a:srgbClr val="000000"/>
              </a:solidFill>
            </a:endParaRPr>
          </a:p>
        </p:txBody>
      </p:sp>
      <p:sp>
        <p:nvSpPr>
          <p:cNvPr id="13319" name="AutoShape 7">
            <a:hlinkClick r:id="" action="ppaction://hlinkshowjump?jump=lastslideviewed" highlightClick="1"/>
          </p:cNvPr>
          <p:cNvSpPr>
            <a:spLocks noChangeArrowheads="1"/>
          </p:cNvSpPr>
          <p:nvPr/>
        </p:nvSpPr>
        <p:spPr bwMode="auto">
          <a:xfrm>
            <a:off x="1619250" y="6308725"/>
            <a:ext cx="504825" cy="287338"/>
          </a:xfrm>
          <a:prstGeom prst="actionButtonBlank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pPr algn="ctr"/>
            <a:r>
              <a:rPr lang="cs-CZ" sz="1000">
                <a:solidFill>
                  <a:srgbClr val="009999"/>
                </a:solidFill>
              </a:rPr>
              <a:t>Zpět</a:t>
            </a:r>
          </a:p>
        </p:txBody>
      </p:sp>
      <p:sp>
        <p:nvSpPr>
          <p:cNvPr id="13320" name="Rectangle 10"/>
          <p:cNvSpPr>
            <a:spLocks noGrp="1" noChangeArrowheads="1"/>
          </p:cNvSpPr>
          <p:nvPr>
            <p:ph type="body" sz="half" idx="1"/>
          </p:nvPr>
        </p:nvSpPr>
        <p:spPr>
          <a:xfrm>
            <a:off x="971600" y="764704"/>
            <a:ext cx="6913563" cy="1638300"/>
          </a:xfrm>
        </p:spPr>
        <p:txBody>
          <a:bodyPr/>
          <a:lstStyle/>
          <a:p>
            <a:pPr eaLnBrk="1" hangingPunct="1"/>
            <a:r>
              <a:rPr lang="cs-CZ" sz="1800" b="1" dirty="0" smtClean="0"/>
              <a:t>Seznam literatury a pramenů</a:t>
            </a:r>
          </a:p>
          <a:p>
            <a:pPr eaLnBrk="1" hangingPunct="1"/>
            <a:r>
              <a:rPr lang="cs-CZ" sz="1800" b="1" dirty="0" smtClean="0">
                <a:solidFill>
                  <a:srgbClr val="002060"/>
                </a:solidFill>
              </a:rPr>
              <a:t>Materiály jsou určeny pro bezplatné používání pro potřeby výuky a vzdělávání na všech typech škol a školských zařízení. Jakékoliv další využití podléhá autorskému zákonu.</a:t>
            </a: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  <a:p>
            <a:pPr eaLnBrk="1" hangingPunct="1"/>
            <a:endParaRPr lang="cs-CZ" sz="2000" b="1" dirty="0" smtClean="0">
              <a:solidFill>
                <a:srgbClr val="002060"/>
              </a:solidFill>
            </a:endParaRPr>
          </a:p>
        </p:txBody>
      </p:sp>
      <p:pic>
        <p:nvPicPr>
          <p:cNvPr id="13321" name="Picture 5" descr="LOGO Investice do rozvoje vzdělán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715000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TextovéPole 1"/>
          <p:cNvSpPr txBox="1">
            <a:spLocks noChangeArrowheads="1"/>
          </p:cNvSpPr>
          <p:nvPr/>
        </p:nvSpPr>
        <p:spPr bwMode="auto">
          <a:xfrm>
            <a:off x="1043608" y="2420888"/>
            <a:ext cx="6911975" cy="3877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solidFill>
                  <a:srgbClr val="000000"/>
                </a:solidFill>
              </a:rPr>
              <a:t>Použité zdroje:</a:t>
            </a:r>
          </a:p>
          <a:p>
            <a:pPr eaLnBrk="1" hangingPunct="1"/>
            <a:r>
              <a:rPr lang="cs-CZ" sz="1400" dirty="0">
                <a:solidFill>
                  <a:srgbClr val="000000"/>
                </a:solidFill>
              </a:rPr>
              <a:t>Objekty použité k vytvoření DUM jsou vlastní tvorbou autora, pokud není uvedeno jinak</a:t>
            </a:r>
            <a:r>
              <a:rPr lang="cs-CZ" sz="1400" dirty="0" smtClean="0">
                <a:solidFill>
                  <a:srgbClr val="000000"/>
                </a:solidFill>
              </a:rPr>
              <a:t>.</a:t>
            </a:r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Obrázek na straně 4 je dostupný pod licencí CC na:</a:t>
            </a:r>
          </a:p>
          <a:p>
            <a:pPr eaLnBrk="1" hangingPunct="1"/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commons.wikimedia.org/wiki/File:Inbus-sruby.jpg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Autor</a:t>
            </a:r>
            <a:r>
              <a:rPr lang="cs-CZ" sz="1400" dirty="0" smtClean="0">
                <a:solidFill>
                  <a:srgbClr val="000000"/>
                </a:solidFill>
              </a:rPr>
              <a:t>: </a:t>
            </a:r>
            <a:r>
              <a:rPr lang="cs-CZ" sz="1400" dirty="0" err="1" smtClean="0">
                <a:solidFill>
                  <a:srgbClr val="000000"/>
                </a:solidFill>
              </a:rPr>
              <a:t>Julo</a:t>
            </a:r>
            <a:r>
              <a:rPr lang="cs-CZ" sz="1400" dirty="0" smtClean="0">
                <a:solidFill>
                  <a:srgbClr val="000000"/>
                </a:solidFill>
              </a:rPr>
              <a:t>, </a:t>
            </a:r>
            <a:r>
              <a:rPr lang="cs-CZ" sz="1400" dirty="0" smtClean="0"/>
              <a:t>BY-SA </a:t>
            </a:r>
            <a:r>
              <a:rPr lang="cs-CZ" sz="1400" dirty="0" smtClean="0"/>
              <a:t>(6.6.2005)</a:t>
            </a:r>
            <a:endParaRPr lang="cs-CZ" sz="14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Obrázek na straně 4 je dostupný pod licencí CC na:</a:t>
            </a:r>
          </a:p>
          <a:p>
            <a:pPr eaLnBrk="1" hangingPunct="1"/>
            <a:r>
              <a:rPr lang="cs-CZ" sz="1400" dirty="0" smtClean="0">
                <a:hlinkClick r:id="rId5"/>
              </a:rPr>
              <a:t>http://commons.wikimedia.org/wiki/File:Screw_drive_types.png</a:t>
            </a:r>
            <a:endParaRPr lang="cs-CZ" sz="14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Autor</a:t>
            </a:r>
            <a:r>
              <a:rPr lang="cs-CZ" sz="1400" dirty="0" smtClean="0">
                <a:solidFill>
                  <a:srgbClr val="000000"/>
                </a:solidFill>
              </a:rPr>
              <a:t>: El </a:t>
            </a:r>
            <a:r>
              <a:rPr lang="cs-CZ" sz="1400" dirty="0" err="1" smtClean="0">
                <a:solidFill>
                  <a:srgbClr val="000000"/>
                </a:solidFill>
              </a:rPr>
              <a:t>Suizo</a:t>
            </a:r>
            <a:r>
              <a:rPr lang="cs-CZ" sz="1400" dirty="0" smtClean="0">
                <a:solidFill>
                  <a:srgbClr val="000000"/>
                </a:solidFill>
              </a:rPr>
              <a:t>, </a:t>
            </a:r>
            <a:r>
              <a:rPr lang="cs-CZ" sz="1400" dirty="0" smtClean="0"/>
              <a:t>BY-SA </a:t>
            </a:r>
            <a:r>
              <a:rPr lang="cs-CZ" sz="1400" dirty="0" smtClean="0"/>
              <a:t>(12.5.2005)</a:t>
            </a:r>
            <a:endParaRPr lang="cs-CZ" sz="14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Obrázek na straně 4 je dostupný pod licencí CC na:</a:t>
            </a:r>
            <a:endParaRPr lang="cs-CZ" sz="1400" dirty="0" smtClean="0">
              <a:solidFill>
                <a:srgbClr val="000000"/>
              </a:solidFill>
            </a:endParaRPr>
          </a:p>
          <a:p>
            <a:pPr eaLnBrk="1" hangingPunct="1"/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cs.wikipedia.org/wiki/Soubor:BallScrews-with-detail-insets.jpg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Autor: </a:t>
            </a:r>
            <a:r>
              <a:rPr lang="cs-CZ" sz="1400" dirty="0" err="1" smtClean="0"/>
              <a:t>Glenn</a:t>
            </a:r>
            <a:r>
              <a:rPr lang="cs-CZ" sz="1400" dirty="0" smtClean="0"/>
              <a:t> </a:t>
            </a:r>
            <a:r>
              <a:rPr lang="cs-CZ" sz="1400" dirty="0" err="1" smtClean="0"/>
              <a:t>McKechnie</a:t>
            </a:r>
            <a:r>
              <a:rPr lang="cs-CZ" sz="1400" dirty="0" smtClean="0"/>
              <a:t>, BY-SA (30.6.2006)</a:t>
            </a:r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Obrázek na straně </a:t>
            </a:r>
            <a:r>
              <a:rPr lang="cs-CZ" sz="1400" dirty="0" smtClean="0">
                <a:solidFill>
                  <a:srgbClr val="000000"/>
                </a:solidFill>
              </a:rPr>
              <a:t>7 </a:t>
            </a:r>
            <a:r>
              <a:rPr lang="cs-CZ" sz="1400" dirty="0" smtClean="0">
                <a:solidFill>
                  <a:srgbClr val="000000"/>
                </a:solidFill>
              </a:rPr>
              <a:t>je dostupný pod licencí CC na</a:t>
            </a:r>
            <a:r>
              <a:rPr lang="cs-CZ" sz="1400" dirty="0" smtClean="0">
                <a:solidFill>
                  <a:srgbClr val="000000"/>
                </a:solidFill>
              </a:rPr>
              <a:t>:</a:t>
            </a:r>
          </a:p>
          <a:p>
            <a:pPr eaLnBrk="1" hangingPunct="1"/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cs.wikipedia.org/wiki/Soubor:Schraubenmutter.jpg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solidFill>
                  <a:srgbClr val="000000"/>
                </a:solidFill>
              </a:rPr>
              <a:t>Autor: ACCU, </a:t>
            </a:r>
            <a:r>
              <a:rPr lang="cs-CZ" sz="1400" dirty="0" smtClean="0"/>
              <a:t>BY-SA </a:t>
            </a:r>
            <a:r>
              <a:rPr lang="cs-CZ" sz="1400" dirty="0" smtClean="0"/>
              <a:t>(25.2.2007)</a:t>
            </a:r>
            <a:endParaRPr lang="cs-CZ" sz="14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16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1600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342900" marR="0" indent="-34290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cs-CZ" sz="32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2267</TotalTime>
  <Words>375</Words>
  <Application>Microsoft Office PowerPoint</Application>
  <PresentationFormat>Předvádění na obrazovce (4:3)</PresentationFormat>
  <Paragraphs>142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Vrchol</vt:lpstr>
      <vt:lpstr>Výchozí návrh</vt:lpstr>
      <vt:lpstr>1_Výchozí návrh</vt:lpstr>
      <vt:lpstr>2_Výchozí návrh</vt:lpstr>
      <vt:lpstr>Využití ICT pro rozvoj klíčových kompetencí  CZ.1.07/1.5.00/34.0448</vt:lpstr>
      <vt:lpstr>Snímek 2</vt:lpstr>
      <vt:lpstr>Šroubové spoje</vt:lpstr>
      <vt:lpstr>Snímek 4</vt:lpstr>
      <vt:lpstr>Spojovací šrouby</vt:lpstr>
      <vt:lpstr>Snímek 6</vt:lpstr>
      <vt:lpstr>Matky a podložky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Princezna</cp:lastModifiedBy>
  <cp:revision>101</cp:revision>
  <dcterms:created xsi:type="dcterms:W3CDTF">2012-09-27T06:40:59Z</dcterms:created>
  <dcterms:modified xsi:type="dcterms:W3CDTF">2013-04-24T10:31:22Z</dcterms:modified>
</cp:coreProperties>
</file>