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49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000" b="1" dirty="0" smtClean="0"/>
            <a:t>Lepidla</a:t>
          </a:r>
          <a:endParaRPr lang="cs-CZ" sz="20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 custT="1"/>
      <dgm:spPr/>
      <dgm:t>
        <a:bodyPr/>
        <a:lstStyle/>
        <a:p>
          <a:r>
            <a:rPr lang="cs-CZ" sz="1200" b="1" dirty="0" smtClean="0"/>
            <a:t>organické</a:t>
          </a:r>
          <a:endParaRPr lang="cs-CZ" sz="1200" dirty="0"/>
        </a:p>
      </dgm:t>
    </dgm:pt>
    <dgm:pt modelId="{916CA72F-3576-474C-8FB9-7C2F3A1DF6A9}" type="parTrans" cxnId="{F66F06C6-E7D4-45E4-9ADF-4FEB726FAD79}">
      <dgm:prSet custT="1"/>
      <dgm:spPr/>
      <dgm:t>
        <a:bodyPr/>
        <a:lstStyle/>
        <a:p>
          <a:endParaRPr lang="cs-CZ" sz="1200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 custT="1"/>
      <dgm:spPr/>
      <dgm:t>
        <a:bodyPr/>
        <a:lstStyle/>
        <a:p>
          <a:r>
            <a:rPr lang="cs-CZ" sz="1200" b="1" dirty="0" smtClean="0"/>
            <a:t>anorganické</a:t>
          </a:r>
          <a:endParaRPr lang="cs-CZ" sz="1200" dirty="0"/>
        </a:p>
      </dgm:t>
    </dgm:pt>
    <dgm:pt modelId="{B0ADD919-B6A1-4245-99B5-7A13814B282F}" type="parTrans" cxnId="{8A036B3D-80A7-4EC7-87DF-928D65F0C3BD}">
      <dgm:prSet custT="1"/>
      <dgm:spPr/>
      <dgm:t>
        <a:bodyPr/>
        <a:lstStyle/>
        <a:p>
          <a:endParaRPr lang="cs-CZ" sz="1200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696D02E3-AC0D-4E0F-97F7-37136E22CC81}">
      <dgm:prSet custT="1"/>
      <dgm:spPr/>
      <dgm:t>
        <a:bodyPr/>
        <a:lstStyle/>
        <a:p>
          <a:r>
            <a:rPr lang="cs-CZ" sz="1200" dirty="0" smtClean="0"/>
            <a:t>přírodní</a:t>
          </a:r>
          <a:endParaRPr lang="cs-CZ" sz="1200" dirty="0"/>
        </a:p>
      </dgm:t>
    </dgm:pt>
    <dgm:pt modelId="{2F4E0A5B-E745-47EE-BCE9-16200BEA18D7}" type="parTrans" cxnId="{A8C0C7AF-A38B-4B26-AA4B-B80DE1CDFDAE}">
      <dgm:prSet custT="1"/>
      <dgm:spPr/>
      <dgm:t>
        <a:bodyPr/>
        <a:lstStyle/>
        <a:p>
          <a:endParaRPr lang="cs-CZ" sz="1200"/>
        </a:p>
      </dgm:t>
    </dgm:pt>
    <dgm:pt modelId="{A35012B5-1B15-46C2-844D-BCC56D4E2067}" type="sibTrans" cxnId="{A8C0C7AF-A38B-4B26-AA4B-B80DE1CDFDAE}">
      <dgm:prSet/>
      <dgm:spPr/>
      <dgm:t>
        <a:bodyPr/>
        <a:lstStyle/>
        <a:p>
          <a:endParaRPr lang="cs-CZ"/>
        </a:p>
      </dgm:t>
    </dgm:pt>
    <dgm:pt modelId="{4BDEB039-2C51-4369-AC49-4302A0AF1F52}">
      <dgm:prSet custT="1"/>
      <dgm:spPr/>
      <dgm:t>
        <a:bodyPr/>
        <a:lstStyle/>
        <a:p>
          <a:r>
            <a:rPr lang="cs-CZ" sz="1200" dirty="0" smtClean="0"/>
            <a:t>syntetická</a:t>
          </a:r>
          <a:endParaRPr lang="cs-CZ" sz="1200" dirty="0"/>
        </a:p>
      </dgm:t>
    </dgm:pt>
    <dgm:pt modelId="{223A1273-8284-4B5C-AB73-191A7CA9204E}" type="parTrans" cxnId="{8537E16B-3B46-43E7-8EB3-5C78EAA7427D}">
      <dgm:prSet custT="1"/>
      <dgm:spPr/>
      <dgm:t>
        <a:bodyPr/>
        <a:lstStyle/>
        <a:p>
          <a:endParaRPr lang="cs-CZ" sz="1200"/>
        </a:p>
      </dgm:t>
    </dgm:pt>
    <dgm:pt modelId="{02EE8D80-BE1E-4811-B977-F072A0B4C306}" type="sibTrans" cxnId="{8537E16B-3B46-43E7-8EB3-5C78EAA7427D}">
      <dgm:prSet/>
      <dgm:spPr/>
      <dgm:t>
        <a:bodyPr/>
        <a:lstStyle/>
        <a:p>
          <a:endParaRPr lang="cs-CZ"/>
        </a:p>
      </dgm:t>
    </dgm:pt>
    <dgm:pt modelId="{24AE9320-08C3-4586-AE6D-69BD5052E4B8}">
      <dgm:prSet custT="1"/>
      <dgm:spPr/>
      <dgm:t>
        <a:bodyPr/>
        <a:lstStyle/>
        <a:p>
          <a:r>
            <a:rPr lang="cs-CZ" sz="1200" dirty="0" smtClean="0"/>
            <a:t>živočišná</a:t>
          </a:r>
          <a:endParaRPr lang="cs-CZ" sz="1200" dirty="0"/>
        </a:p>
      </dgm:t>
    </dgm:pt>
    <dgm:pt modelId="{FD657912-1BFD-40FB-BBDD-63FF99D40D28}" type="parTrans" cxnId="{957918DE-EC13-4A51-A230-8CD0AED6B200}">
      <dgm:prSet custT="1"/>
      <dgm:spPr/>
      <dgm:t>
        <a:bodyPr/>
        <a:lstStyle/>
        <a:p>
          <a:endParaRPr lang="cs-CZ" sz="1200"/>
        </a:p>
      </dgm:t>
    </dgm:pt>
    <dgm:pt modelId="{6547CCE1-73B6-4EDC-B814-C47592DE7D94}" type="sibTrans" cxnId="{957918DE-EC13-4A51-A230-8CD0AED6B200}">
      <dgm:prSet/>
      <dgm:spPr/>
      <dgm:t>
        <a:bodyPr/>
        <a:lstStyle/>
        <a:p>
          <a:endParaRPr lang="cs-CZ"/>
        </a:p>
      </dgm:t>
    </dgm:pt>
    <dgm:pt modelId="{D7F94094-49A5-4486-8569-F62CFA551F44}">
      <dgm:prSet custT="1"/>
      <dgm:spPr/>
      <dgm:t>
        <a:bodyPr/>
        <a:lstStyle/>
        <a:p>
          <a:r>
            <a:rPr lang="cs-CZ" sz="1200" dirty="0" smtClean="0"/>
            <a:t>rostlinná</a:t>
          </a:r>
          <a:endParaRPr lang="cs-CZ" sz="1200" dirty="0"/>
        </a:p>
      </dgm:t>
    </dgm:pt>
    <dgm:pt modelId="{C66D1CFE-3B29-4391-B110-186782F85D09}" type="parTrans" cxnId="{0AABB24B-8C16-45F9-8B76-D95930A703B2}">
      <dgm:prSet custT="1"/>
      <dgm:spPr/>
      <dgm:t>
        <a:bodyPr/>
        <a:lstStyle/>
        <a:p>
          <a:endParaRPr lang="cs-CZ" sz="1200"/>
        </a:p>
      </dgm:t>
    </dgm:pt>
    <dgm:pt modelId="{A9B7D89D-267B-41AF-9136-C5561727ECF5}" type="sibTrans" cxnId="{0AABB24B-8C16-45F9-8B76-D95930A703B2}">
      <dgm:prSet/>
      <dgm:spPr/>
      <dgm:t>
        <a:bodyPr/>
        <a:lstStyle/>
        <a:p>
          <a:endParaRPr lang="cs-CZ"/>
        </a:p>
      </dgm:t>
    </dgm:pt>
    <dgm:pt modelId="{8C48025C-7A1B-4986-B8B1-8E981E10BD5C}">
      <dgm:prSet custT="1"/>
      <dgm:spPr/>
      <dgm:t>
        <a:bodyPr/>
        <a:lstStyle/>
        <a:p>
          <a:r>
            <a:rPr lang="cs-CZ" sz="1200" dirty="0" err="1" smtClean="0"/>
            <a:t>reaktoplastická</a:t>
          </a:r>
          <a:endParaRPr lang="cs-CZ" sz="1200" dirty="0"/>
        </a:p>
      </dgm:t>
    </dgm:pt>
    <dgm:pt modelId="{37C26A63-4C38-45D5-BE1B-5B7F45492A67}" type="parTrans" cxnId="{C1C890A6-CF31-49CB-9533-6894AB1C6676}">
      <dgm:prSet custT="1"/>
      <dgm:spPr/>
      <dgm:t>
        <a:bodyPr/>
        <a:lstStyle/>
        <a:p>
          <a:endParaRPr lang="cs-CZ" sz="1200"/>
        </a:p>
      </dgm:t>
    </dgm:pt>
    <dgm:pt modelId="{B9C9355D-C517-4CF7-B55D-FF3CC246640A}" type="sibTrans" cxnId="{C1C890A6-CF31-49CB-9533-6894AB1C6676}">
      <dgm:prSet/>
      <dgm:spPr/>
      <dgm:t>
        <a:bodyPr/>
        <a:lstStyle/>
        <a:p>
          <a:endParaRPr lang="cs-CZ"/>
        </a:p>
      </dgm:t>
    </dgm:pt>
    <dgm:pt modelId="{E7AE8D41-6A38-42AC-AE79-9E32E07AC5A0}">
      <dgm:prSet custT="1"/>
      <dgm:spPr/>
      <dgm:t>
        <a:bodyPr/>
        <a:lstStyle/>
        <a:p>
          <a:r>
            <a:rPr lang="cs-CZ" sz="1200" dirty="0" smtClean="0"/>
            <a:t>termoplastická</a:t>
          </a:r>
          <a:endParaRPr lang="cs-CZ" sz="1200" dirty="0"/>
        </a:p>
      </dgm:t>
    </dgm:pt>
    <dgm:pt modelId="{11534233-65B5-4A17-81AD-80D7BD291E0B}" type="parTrans" cxnId="{363A1498-E793-4DE3-82CD-E61201E2F3BC}">
      <dgm:prSet custT="1"/>
      <dgm:spPr/>
      <dgm:t>
        <a:bodyPr/>
        <a:lstStyle/>
        <a:p>
          <a:endParaRPr lang="cs-CZ" sz="1200"/>
        </a:p>
      </dgm:t>
    </dgm:pt>
    <dgm:pt modelId="{E2926D9A-8DB9-4A1E-8691-D19AAB261984}" type="sibTrans" cxnId="{363A1498-E793-4DE3-82CD-E61201E2F3BC}">
      <dgm:prSet/>
      <dgm:spPr/>
      <dgm:t>
        <a:bodyPr/>
        <a:lstStyle/>
        <a:p>
          <a:endParaRPr lang="cs-CZ"/>
        </a:p>
      </dgm:t>
    </dgm:pt>
    <dgm:pt modelId="{891ABD10-ED02-4B11-BE1F-31668E8CD15B}">
      <dgm:prSet custT="1"/>
      <dgm:spPr/>
      <dgm:t>
        <a:bodyPr/>
        <a:lstStyle/>
        <a:p>
          <a:r>
            <a:rPr lang="cs-CZ" sz="1200" dirty="0" smtClean="0"/>
            <a:t>mouky	</a:t>
          </a:r>
          <a:endParaRPr lang="cs-CZ" sz="1200" dirty="0"/>
        </a:p>
      </dgm:t>
    </dgm:pt>
    <dgm:pt modelId="{9FC45D69-AB48-4F78-A2E3-CFF1907FBA04}" type="parTrans" cxnId="{74651653-4BA1-4BD1-91A6-4CE97132FA2A}">
      <dgm:prSet custT="1"/>
      <dgm:spPr/>
      <dgm:t>
        <a:bodyPr/>
        <a:lstStyle/>
        <a:p>
          <a:endParaRPr lang="cs-CZ" sz="1200"/>
        </a:p>
      </dgm:t>
    </dgm:pt>
    <dgm:pt modelId="{502F29B9-DC46-468F-8542-514F546DAE76}" type="sibTrans" cxnId="{74651653-4BA1-4BD1-91A6-4CE97132FA2A}">
      <dgm:prSet/>
      <dgm:spPr/>
      <dgm:t>
        <a:bodyPr/>
        <a:lstStyle/>
        <a:p>
          <a:endParaRPr lang="cs-CZ"/>
        </a:p>
      </dgm:t>
    </dgm:pt>
    <dgm:pt modelId="{B14CDC8D-98F6-474F-87D2-13D6025715CA}">
      <dgm:prSet custT="1"/>
      <dgm:spPr/>
      <dgm:t>
        <a:bodyPr/>
        <a:lstStyle/>
        <a:p>
          <a:r>
            <a:rPr lang="cs-CZ" sz="1200" dirty="0" smtClean="0"/>
            <a:t>škroby</a:t>
          </a:r>
          <a:endParaRPr lang="cs-CZ" sz="1200" dirty="0"/>
        </a:p>
      </dgm:t>
    </dgm:pt>
    <dgm:pt modelId="{C7D9E6AC-C53A-4492-90D6-7A9EEC461EC3}" type="parTrans" cxnId="{CB3008F7-68AD-4F98-932B-BC69203C5887}">
      <dgm:prSet custT="1"/>
      <dgm:spPr/>
      <dgm:t>
        <a:bodyPr/>
        <a:lstStyle/>
        <a:p>
          <a:endParaRPr lang="cs-CZ" sz="1200"/>
        </a:p>
      </dgm:t>
    </dgm:pt>
    <dgm:pt modelId="{D58FF55C-22C5-42BB-90CC-13EA1D6DF1AB}" type="sibTrans" cxnId="{CB3008F7-68AD-4F98-932B-BC69203C5887}">
      <dgm:prSet/>
      <dgm:spPr/>
      <dgm:t>
        <a:bodyPr/>
        <a:lstStyle/>
        <a:p>
          <a:endParaRPr lang="cs-CZ"/>
        </a:p>
      </dgm:t>
    </dgm:pt>
    <dgm:pt modelId="{E66BBFE3-3263-4BE5-9F25-A4AB6B4A9BE5}">
      <dgm:prSet custT="1"/>
      <dgm:spPr/>
      <dgm:t>
        <a:bodyPr/>
        <a:lstStyle/>
        <a:p>
          <a:r>
            <a:rPr lang="cs-CZ" sz="1200" dirty="0" smtClean="0"/>
            <a:t>dextriny</a:t>
          </a:r>
          <a:endParaRPr lang="cs-CZ" sz="1200" dirty="0"/>
        </a:p>
      </dgm:t>
    </dgm:pt>
    <dgm:pt modelId="{15E4DE9C-6CDF-487D-BCD0-935F32FC086B}" type="parTrans" cxnId="{6AF4E884-7703-4825-BE37-CE51E3EE23DD}">
      <dgm:prSet custT="1"/>
      <dgm:spPr/>
      <dgm:t>
        <a:bodyPr/>
        <a:lstStyle/>
        <a:p>
          <a:endParaRPr lang="cs-CZ" sz="1200"/>
        </a:p>
      </dgm:t>
    </dgm:pt>
    <dgm:pt modelId="{9CC5DFC4-6032-4FD4-9F87-8A1182334C9A}" type="sibTrans" cxnId="{6AF4E884-7703-4825-BE37-CE51E3EE23DD}">
      <dgm:prSet/>
      <dgm:spPr/>
      <dgm:t>
        <a:bodyPr/>
        <a:lstStyle/>
        <a:p>
          <a:endParaRPr lang="cs-CZ"/>
        </a:p>
      </dgm:t>
    </dgm:pt>
    <dgm:pt modelId="{0D921F09-21B3-4B45-8AD3-51A8488AFC21}">
      <dgm:prSet custT="1"/>
      <dgm:spPr/>
      <dgm:t>
        <a:bodyPr/>
        <a:lstStyle/>
        <a:p>
          <a:r>
            <a:rPr lang="cs-CZ" sz="1200" dirty="0" smtClean="0"/>
            <a:t>pektiny</a:t>
          </a:r>
          <a:endParaRPr lang="cs-CZ" sz="1200" dirty="0"/>
        </a:p>
      </dgm:t>
    </dgm:pt>
    <dgm:pt modelId="{FC835B74-7B1B-4296-8151-217346BF3E57}" type="parTrans" cxnId="{30E2F9F1-4F7B-4287-BC54-2D59810CFB29}">
      <dgm:prSet custT="1"/>
      <dgm:spPr/>
      <dgm:t>
        <a:bodyPr/>
        <a:lstStyle/>
        <a:p>
          <a:endParaRPr lang="cs-CZ" sz="1200"/>
        </a:p>
      </dgm:t>
    </dgm:pt>
    <dgm:pt modelId="{B16E769D-BA5E-49BB-8E2A-258537C5120C}" type="sibTrans" cxnId="{30E2F9F1-4F7B-4287-BC54-2D59810CFB29}">
      <dgm:prSet/>
      <dgm:spPr/>
      <dgm:t>
        <a:bodyPr/>
        <a:lstStyle/>
        <a:p>
          <a:endParaRPr lang="cs-CZ"/>
        </a:p>
      </dgm:t>
    </dgm:pt>
    <dgm:pt modelId="{A3C30BC5-F945-4E8C-83BC-8349D0F15645}">
      <dgm:prSet custT="1"/>
      <dgm:spPr/>
      <dgm:t>
        <a:bodyPr/>
        <a:lstStyle/>
        <a:p>
          <a:r>
            <a:rPr lang="cs-CZ" sz="1200" dirty="0" smtClean="0"/>
            <a:t>klovatina</a:t>
          </a:r>
          <a:endParaRPr lang="cs-CZ" sz="1200" dirty="0"/>
        </a:p>
      </dgm:t>
    </dgm:pt>
    <dgm:pt modelId="{6BE4BA51-295B-468C-8603-51D7E4C5CF2A}" type="parTrans" cxnId="{B8B4A091-4F80-4583-A68B-515D09CEE83A}">
      <dgm:prSet custT="1"/>
      <dgm:spPr/>
      <dgm:t>
        <a:bodyPr/>
        <a:lstStyle/>
        <a:p>
          <a:endParaRPr lang="cs-CZ" sz="1200"/>
        </a:p>
      </dgm:t>
    </dgm:pt>
    <dgm:pt modelId="{7C366AD3-DAAC-481C-874E-3E0D57568F7C}" type="sibTrans" cxnId="{B8B4A091-4F80-4583-A68B-515D09CEE83A}">
      <dgm:prSet/>
      <dgm:spPr/>
      <dgm:t>
        <a:bodyPr/>
        <a:lstStyle/>
        <a:p>
          <a:endParaRPr lang="cs-CZ"/>
        </a:p>
      </dgm:t>
    </dgm:pt>
    <dgm:pt modelId="{28780151-0E4B-4C11-88FF-42264641F2EA}">
      <dgm:prSet custT="1"/>
      <dgm:spPr/>
      <dgm:t>
        <a:bodyPr/>
        <a:lstStyle/>
        <a:p>
          <a:r>
            <a:rPr lang="cs-CZ" sz="1200" dirty="0" smtClean="0"/>
            <a:t>přírodní kaučuk</a:t>
          </a:r>
          <a:endParaRPr lang="cs-CZ" sz="1200" dirty="0"/>
        </a:p>
      </dgm:t>
    </dgm:pt>
    <dgm:pt modelId="{34684B93-0CEC-43FE-9E60-5E192BCE16B5}" type="parTrans" cxnId="{4829A5FD-362D-4A16-B22D-8652FEBCF586}">
      <dgm:prSet custT="1"/>
      <dgm:spPr/>
      <dgm:t>
        <a:bodyPr/>
        <a:lstStyle/>
        <a:p>
          <a:endParaRPr lang="cs-CZ" sz="1200"/>
        </a:p>
      </dgm:t>
    </dgm:pt>
    <dgm:pt modelId="{D5E18054-F99E-408C-9640-B512433E1A3A}" type="sibTrans" cxnId="{4829A5FD-362D-4A16-B22D-8652FEBCF586}">
      <dgm:prSet/>
      <dgm:spPr/>
      <dgm:t>
        <a:bodyPr/>
        <a:lstStyle/>
        <a:p>
          <a:endParaRPr lang="cs-CZ"/>
        </a:p>
      </dgm:t>
    </dgm:pt>
    <dgm:pt modelId="{13DA0D18-EC22-406B-841B-01E37DB1FB7F}">
      <dgm:prSet custT="1"/>
      <dgm:spPr/>
      <dgm:t>
        <a:bodyPr/>
        <a:lstStyle/>
        <a:p>
          <a:r>
            <a:rPr lang="cs-CZ" sz="1200" dirty="0" smtClean="0"/>
            <a:t>albuminová</a:t>
          </a:r>
          <a:endParaRPr lang="cs-CZ" sz="1200" dirty="0"/>
        </a:p>
      </dgm:t>
    </dgm:pt>
    <dgm:pt modelId="{9AF168AF-B2B4-4715-93E1-B3C64A087A7C}" type="parTrans" cxnId="{E84752B2-3B1F-4328-9464-A9621B7BCF4A}">
      <dgm:prSet custT="1"/>
      <dgm:spPr/>
      <dgm:t>
        <a:bodyPr/>
        <a:lstStyle/>
        <a:p>
          <a:endParaRPr lang="cs-CZ" sz="1200"/>
        </a:p>
      </dgm:t>
    </dgm:pt>
    <dgm:pt modelId="{12E8137E-3FBC-4ECD-8367-8E86944DF1FA}" type="sibTrans" cxnId="{E84752B2-3B1F-4328-9464-A9621B7BCF4A}">
      <dgm:prSet/>
      <dgm:spPr/>
      <dgm:t>
        <a:bodyPr/>
        <a:lstStyle/>
        <a:p>
          <a:endParaRPr lang="cs-CZ"/>
        </a:p>
      </dgm:t>
    </dgm:pt>
    <dgm:pt modelId="{90547AF0-6F19-4C8E-A18E-E09A5695AADF}">
      <dgm:prSet custT="1"/>
      <dgm:spPr/>
      <dgm:t>
        <a:bodyPr/>
        <a:lstStyle/>
        <a:p>
          <a:r>
            <a:rPr lang="cs-CZ" sz="1200" dirty="0" err="1" smtClean="0"/>
            <a:t>kaseinová</a:t>
          </a:r>
          <a:endParaRPr lang="cs-CZ" sz="1200" dirty="0"/>
        </a:p>
      </dgm:t>
    </dgm:pt>
    <dgm:pt modelId="{98AEE7A4-1B2F-439D-8201-D9A15F614A34}" type="parTrans" cxnId="{DDBAF86A-B67B-43B3-823B-19B29092F1E4}">
      <dgm:prSet custT="1"/>
      <dgm:spPr/>
      <dgm:t>
        <a:bodyPr/>
        <a:lstStyle/>
        <a:p>
          <a:endParaRPr lang="cs-CZ" sz="1200"/>
        </a:p>
      </dgm:t>
    </dgm:pt>
    <dgm:pt modelId="{4C079D8E-B1CF-4F4E-BD2E-5C4B35A80986}" type="sibTrans" cxnId="{DDBAF86A-B67B-43B3-823B-19B29092F1E4}">
      <dgm:prSet/>
      <dgm:spPr/>
      <dgm:t>
        <a:bodyPr/>
        <a:lstStyle/>
        <a:p>
          <a:endParaRPr lang="cs-CZ"/>
        </a:p>
      </dgm:t>
    </dgm:pt>
    <dgm:pt modelId="{74A9B796-5DD1-4586-9F76-420AEA8C06A7}">
      <dgm:prSet custT="1"/>
      <dgm:spPr/>
      <dgm:t>
        <a:bodyPr/>
        <a:lstStyle/>
        <a:p>
          <a:r>
            <a:rPr lang="cs-CZ" sz="1200" dirty="0" smtClean="0"/>
            <a:t>klihy</a:t>
          </a:r>
          <a:endParaRPr lang="cs-CZ" sz="1200" dirty="0"/>
        </a:p>
      </dgm:t>
    </dgm:pt>
    <dgm:pt modelId="{DC052C5D-AA82-4234-B224-5645ADC0BF65}" type="parTrans" cxnId="{9FA903B4-8512-4F11-97E6-2443D4DA0C8B}">
      <dgm:prSet custT="1"/>
      <dgm:spPr/>
      <dgm:t>
        <a:bodyPr/>
        <a:lstStyle/>
        <a:p>
          <a:endParaRPr lang="cs-CZ" sz="1200"/>
        </a:p>
      </dgm:t>
    </dgm:pt>
    <dgm:pt modelId="{D2EC4290-D6A0-46F9-9814-6522242A7F1F}" type="sibTrans" cxnId="{9FA903B4-8512-4F11-97E6-2443D4DA0C8B}">
      <dgm:prSet/>
      <dgm:spPr/>
      <dgm:t>
        <a:bodyPr/>
        <a:lstStyle/>
        <a:p>
          <a:endParaRPr lang="cs-CZ"/>
        </a:p>
      </dgm:t>
    </dgm:pt>
    <dgm:pt modelId="{8E443EC7-8C9B-4AF3-B278-7FC7F7AF17E9}">
      <dgm:prSet custT="1"/>
      <dgm:spPr/>
      <dgm:t>
        <a:bodyPr/>
        <a:lstStyle/>
        <a:p>
          <a:r>
            <a:rPr lang="cs-CZ" sz="1200" dirty="0" err="1" smtClean="0"/>
            <a:t>elastomerní</a:t>
          </a:r>
          <a:endParaRPr lang="cs-CZ" sz="1200" dirty="0"/>
        </a:p>
      </dgm:t>
    </dgm:pt>
    <dgm:pt modelId="{4C61C234-5760-4B0A-A80F-1529C1C5A224}" type="parTrans" cxnId="{AF90ED65-17CB-4D3A-84B6-90E8651A3200}">
      <dgm:prSet custT="1"/>
      <dgm:spPr/>
      <dgm:t>
        <a:bodyPr/>
        <a:lstStyle/>
        <a:p>
          <a:endParaRPr lang="cs-CZ" sz="1200"/>
        </a:p>
      </dgm:t>
    </dgm:pt>
    <dgm:pt modelId="{02281D42-FD8A-47C6-B0F3-F033F85F0532}" type="sibTrans" cxnId="{AF90ED65-17CB-4D3A-84B6-90E8651A3200}">
      <dgm:prSet/>
      <dgm:spPr/>
      <dgm:t>
        <a:bodyPr/>
        <a:lstStyle/>
        <a:p>
          <a:endParaRPr lang="cs-CZ"/>
        </a:p>
      </dgm:t>
    </dgm:pt>
    <dgm:pt modelId="{37CBD626-FC92-4159-B552-9FA10A6C8E9F}">
      <dgm:prSet custT="1"/>
      <dgm:spPr/>
      <dgm:t>
        <a:bodyPr/>
        <a:lstStyle/>
        <a:p>
          <a:r>
            <a:rPr lang="cs-CZ" sz="1200" dirty="0" smtClean="0"/>
            <a:t>Vodní sklo</a:t>
          </a:r>
          <a:endParaRPr lang="cs-CZ" sz="1200" dirty="0"/>
        </a:p>
      </dgm:t>
    </dgm:pt>
    <dgm:pt modelId="{51159661-5A73-454E-B63B-E3BDFA9F3D24}" type="parTrans" cxnId="{4F8C8209-2343-407C-AFD1-13DFBE4A39BB}">
      <dgm:prSet custT="1"/>
      <dgm:spPr/>
      <dgm:t>
        <a:bodyPr/>
        <a:lstStyle/>
        <a:p>
          <a:endParaRPr lang="cs-CZ" sz="1200"/>
        </a:p>
      </dgm:t>
    </dgm:pt>
    <dgm:pt modelId="{86C1C5D1-E80E-48FB-B029-BEA186B982A1}" type="sibTrans" cxnId="{4F8C8209-2343-407C-AFD1-13DFBE4A39BB}">
      <dgm:prSet/>
      <dgm:spPr/>
      <dgm:t>
        <a:bodyPr/>
        <a:lstStyle/>
        <a:p>
          <a:endParaRPr lang="cs-CZ"/>
        </a:p>
      </dgm:t>
    </dgm:pt>
    <dgm:pt modelId="{313E8613-DF3C-45B6-AE3B-8A05AB4034B4}">
      <dgm:prSet custT="1"/>
      <dgm:spPr/>
      <dgm:t>
        <a:bodyPr/>
        <a:lstStyle/>
        <a:p>
          <a:r>
            <a:rPr lang="cs-CZ" sz="1200" dirty="0" smtClean="0"/>
            <a:t>sádra</a:t>
          </a:r>
          <a:endParaRPr lang="cs-CZ" sz="1200" dirty="0"/>
        </a:p>
      </dgm:t>
    </dgm:pt>
    <dgm:pt modelId="{71D2516F-4120-4A1B-BD87-7C3FA72D1EE4}" type="parTrans" cxnId="{2A14929C-19FD-49F0-84C4-B4B386DED9A4}">
      <dgm:prSet custT="1"/>
      <dgm:spPr/>
      <dgm:t>
        <a:bodyPr/>
        <a:lstStyle/>
        <a:p>
          <a:endParaRPr lang="cs-CZ" sz="1200"/>
        </a:p>
      </dgm:t>
    </dgm:pt>
    <dgm:pt modelId="{9F359218-FBD7-43BA-8EBE-E34BB20F11D8}" type="sibTrans" cxnId="{2A14929C-19FD-49F0-84C4-B4B386DED9A4}">
      <dgm:prSet/>
      <dgm:spPr/>
      <dgm:t>
        <a:bodyPr/>
        <a:lstStyle/>
        <a:p>
          <a:endParaRPr lang="cs-CZ"/>
        </a:p>
      </dgm:t>
    </dgm:pt>
    <dgm:pt modelId="{2D188F9E-0E3A-4B16-9441-19F84F146E56}">
      <dgm:prSet custT="1"/>
      <dgm:spPr/>
      <dgm:t>
        <a:bodyPr/>
        <a:lstStyle/>
        <a:p>
          <a:r>
            <a:rPr lang="cs-CZ" sz="1200" dirty="0" smtClean="0"/>
            <a:t>cement</a:t>
          </a:r>
          <a:endParaRPr lang="cs-CZ" sz="1200" dirty="0"/>
        </a:p>
      </dgm:t>
    </dgm:pt>
    <dgm:pt modelId="{EE626AB6-8181-423B-B67A-497A54272A2F}" type="parTrans" cxnId="{694D77AD-EFCD-48A8-ACA5-E4A52D65D937}">
      <dgm:prSet custT="1"/>
      <dgm:spPr/>
      <dgm:t>
        <a:bodyPr/>
        <a:lstStyle/>
        <a:p>
          <a:endParaRPr lang="cs-CZ" sz="1200"/>
        </a:p>
      </dgm:t>
    </dgm:pt>
    <dgm:pt modelId="{EE78932C-8770-49E5-AE93-5B6936FD9E63}" type="sibTrans" cxnId="{694D77AD-EFCD-48A8-ACA5-E4A52D65D937}">
      <dgm:prSet/>
      <dgm:spPr/>
      <dgm:t>
        <a:bodyPr/>
        <a:lstStyle/>
        <a:p>
          <a:endParaRPr lang="cs-CZ"/>
        </a:p>
      </dgm:t>
    </dgm:pt>
    <dgm:pt modelId="{617FE10C-5061-4853-AB70-1FF776D82E2A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6EC2FD-8D9F-46F8-9DE5-F068ADBCA2FB}" type="pres">
      <dgm:prSet presAssocID="{FADBEC12-BFB3-452D-9479-EA1E77416E00}" presName="root1" presStyleCnt="0"/>
      <dgm:spPr/>
    </dgm:pt>
    <dgm:pt modelId="{363AB712-B123-461F-BE7A-30D429284EAF}" type="pres">
      <dgm:prSet presAssocID="{FADBEC12-BFB3-452D-9479-EA1E77416E00}" presName="LevelOneTextNode" presStyleLbl="node0" presStyleIdx="0" presStyleCnt="1" custScaleX="14765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0602D8E-4E31-4E0F-89EA-17879CBB715E}" type="pres">
      <dgm:prSet presAssocID="{FADBEC12-BFB3-452D-9479-EA1E77416E00}" presName="level2hierChild" presStyleCnt="0"/>
      <dgm:spPr/>
    </dgm:pt>
    <dgm:pt modelId="{313073FE-8E7D-4AD4-97D4-94284DA5DD70}" type="pres">
      <dgm:prSet presAssocID="{916CA72F-3576-474C-8FB9-7C2F3A1DF6A9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4E2AFF54-85EF-497B-B988-D786DFF7F1B8}" type="pres">
      <dgm:prSet presAssocID="{916CA72F-3576-474C-8FB9-7C2F3A1DF6A9}" presName="connTx" presStyleLbl="parChTrans1D2" presStyleIdx="0" presStyleCnt="2"/>
      <dgm:spPr/>
      <dgm:t>
        <a:bodyPr/>
        <a:lstStyle/>
        <a:p>
          <a:endParaRPr lang="cs-CZ"/>
        </a:p>
      </dgm:t>
    </dgm:pt>
    <dgm:pt modelId="{B6E7BDF4-1A64-4C32-B42D-54F002006D93}" type="pres">
      <dgm:prSet presAssocID="{53445220-6013-4C8F-BD56-9940B42CFFF6}" presName="root2" presStyleCnt="0"/>
      <dgm:spPr/>
    </dgm:pt>
    <dgm:pt modelId="{A21CBF6F-ED0A-4245-98AF-27FFDEB48AF7}" type="pres">
      <dgm:prSet presAssocID="{53445220-6013-4C8F-BD56-9940B42CFFF6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07FBD53-C070-4D40-95E8-3887AC91CC1B}" type="pres">
      <dgm:prSet presAssocID="{53445220-6013-4C8F-BD56-9940B42CFFF6}" presName="level3hierChild" presStyleCnt="0"/>
      <dgm:spPr/>
    </dgm:pt>
    <dgm:pt modelId="{3B99ADF1-FAD6-4905-A6C9-E4F2009F6AF0}" type="pres">
      <dgm:prSet presAssocID="{2F4E0A5B-E745-47EE-BCE9-16200BEA18D7}" presName="conn2-1" presStyleLbl="parChTrans1D3" presStyleIdx="0" presStyleCnt="5"/>
      <dgm:spPr/>
    </dgm:pt>
    <dgm:pt modelId="{5079A810-31ED-4F86-AC04-37B894C58CDD}" type="pres">
      <dgm:prSet presAssocID="{2F4E0A5B-E745-47EE-BCE9-16200BEA18D7}" presName="connTx" presStyleLbl="parChTrans1D3" presStyleIdx="0" presStyleCnt="5"/>
      <dgm:spPr/>
    </dgm:pt>
    <dgm:pt modelId="{DD85F77E-0C8A-4A2A-BCD3-74028B2FA5FD}" type="pres">
      <dgm:prSet presAssocID="{696D02E3-AC0D-4E0F-97F7-37136E22CC81}" presName="root2" presStyleCnt="0"/>
      <dgm:spPr/>
    </dgm:pt>
    <dgm:pt modelId="{B211B9F4-F477-4637-AB86-7FF77D5280BF}" type="pres">
      <dgm:prSet presAssocID="{696D02E3-AC0D-4E0F-97F7-37136E22CC81}" presName="LevelTwoTextNode" presStyleLbl="node3" presStyleIdx="0" presStyleCnt="5">
        <dgm:presLayoutVars>
          <dgm:chPref val="3"/>
        </dgm:presLayoutVars>
      </dgm:prSet>
      <dgm:spPr/>
    </dgm:pt>
    <dgm:pt modelId="{6DA011C7-F141-45B1-A72B-2E7B432263F9}" type="pres">
      <dgm:prSet presAssocID="{696D02E3-AC0D-4E0F-97F7-37136E22CC81}" presName="level3hierChild" presStyleCnt="0"/>
      <dgm:spPr/>
    </dgm:pt>
    <dgm:pt modelId="{768C42B8-DEC4-4DF1-8C36-97BF82B94FB8}" type="pres">
      <dgm:prSet presAssocID="{FD657912-1BFD-40FB-BBDD-63FF99D40D28}" presName="conn2-1" presStyleLbl="parChTrans1D4" presStyleIdx="0" presStyleCnt="14"/>
      <dgm:spPr/>
    </dgm:pt>
    <dgm:pt modelId="{B332ACCB-710D-4520-A656-EA70B4E1C162}" type="pres">
      <dgm:prSet presAssocID="{FD657912-1BFD-40FB-BBDD-63FF99D40D28}" presName="connTx" presStyleLbl="parChTrans1D4" presStyleIdx="0" presStyleCnt="14"/>
      <dgm:spPr/>
    </dgm:pt>
    <dgm:pt modelId="{7FDF1C02-1FA6-4B57-A18E-B80687A6CE9A}" type="pres">
      <dgm:prSet presAssocID="{24AE9320-08C3-4586-AE6D-69BD5052E4B8}" presName="root2" presStyleCnt="0"/>
      <dgm:spPr/>
    </dgm:pt>
    <dgm:pt modelId="{655D1C06-E1C0-408A-82CA-199E6DA771DC}" type="pres">
      <dgm:prSet presAssocID="{24AE9320-08C3-4586-AE6D-69BD5052E4B8}" presName="LevelTwoTextNode" presStyleLbl="node4" presStyleIdx="0" presStyleCnt="14">
        <dgm:presLayoutVars>
          <dgm:chPref val="3"/>
        </dgm:presLayoutVars>
      </dgm:prSet>
      <dgm:spPr/>
    </dgm:pt>
    <dgm:pt modelId="{5F685EE9-9584-4EDF-BE2E-35A6ABA4442D}" type="pres">
      <dgm:prSet presAssocID="{24AE9320-08C3-4586-AE6D-69BD5052E4B8}" presName="level3hierChild" presStyleCnt="0"/>
      <dgm:spPr/>
    </dgm:pt>
    <dgm:pt modelId="{38A908E3-82AB-4972-AE03-378129763D01}" type="pres">
      <dgm:prSet presAssocID="{9AF168AF-B2B4-4715-93E1-B3C64A087A7C}" presName="conn2-1" presStyleLbl="parChTrans1D4" presStyleIdx="1" presStyleCnt="14"/>
      <dgm:spPr/>
    </dgm:pt>
    <dgm:pt modelId="{69624B1F-BC52-473C-931D-8B25F5991537}" type="pres">
      <dgm:prSet presAssocID="{9AF168AF-B2B4-4715-93E1-B3C64A087A7C}" presName="connTx" presStyleLbl="parChTrans1D4" presStyleIdx="1" presStyleCnt="14"/>
      <dgm:spPr/>
    </dgm:pt>
    <dgm:pt modelId="{3B054EE3-2C6A-4C47-95AD-87797EBB3DEF}" type="pres">
      <dgm:prSet presAssocID="{13DA0D18-EC22-406B-841B-01E37DB1FB7F}" presName="root2" presStyleCnt="0"/>
      <dgm:spPr/>
    </dgm:pt>
    <dgm:pt modelId="{2089D9D7-8A52-4B8D-A098-D339CE94C075}" type="pres">
      <dgm:prSet presAssocID="{13DA0D18-EC22-406B-841B-01E37DB1FB7F}" presName="LevelTwoTextNode" presStyleLbl="node4" presStyleIdx="1" presStyleCnt="14">
        <dgm:presLayoutVars>
          <dgm:chPref val="3"/>
        </dgm:presLayoutVars>
      </dgm:prSet>
      <dgm:spPr/>
    </dgm:pt>
    <dgm:pt modelId="{4BB56E0D-1220-4FEF-B078-4CED5309076A}" type="pres">
      <dgm:prSet presAssocID="{13DA0D18-EC22-406B-841B-01E37DB1FB7F}" presName="level3hierChild" presStyleCnt="0"/>
      <dgm:spPr/>
    </dgm:pt>
    <dgm:pt modelId="{BDF38BB3-D47E-4BE4-8A74-34D096518098}" type="pres">
      <dgm:prSet presAssocID="{98AEE7A4-1B2F-439D-8201-D9A15F614A34}" presName="conn2-1" presStyleLbl="parChTrans1D4" presStyleIdx="2" presStyleCnt="14"/>
      <dgm:spPr/>
    </dgm:pt>
    <dgm:pt modelId="{6023B5C1-23F8-4FCC-971B-6D9CB0A512EB}" type="pres">
      <dgm:prSet presAssocID="{98AEE7A4-1B2F-439D-8201-D9A15F614A34}" presName="connTx" presStyleLbl="parChTrans1D4" presStyleIdx="2" presStyleCnt="14"/>
      <dgm:spPr/>
    </dgm:pt>
    <dgm:pt modelId="{90C7BDD8-D425-4E97-BCC3-5CCC212D0025}" type="pres">
      <dgm:prSet presAssocID="{90547AF0-6F19-4C8E-A18E-E09A5695AADF}" presName="root2" presStyleCnt="0"/>
      <dgm:spPr/>
    </dgm:pt>
    <dgm:pt modelId="{7C9794D9-2A0B-4B19-8C07-84C0F19DC024}" type="pres">
      <dgm:prSet presAssocID="{90547AF0-6F19-4C8E-A18E-E09A5695AADF}" presName="LevelTwoTextNode" presStyleLbl="node4" presStyleIdx="2" presStyleCnt="14">
        <dgm:presLayoutVars>
          <dgm:chPref val="3"/>
        </dgm:presLayoutVars>
      </dgm:prSet>
      <dgm:spPr/>
    </dgm:pt>
    <dgm:pt modelId="{656E3328-BE32-4F64-AAE5-D8532814A413}" type="pres">
      <dgm:prSet presAssocID="{90547AF0-6F19-4C8E-A18E-E09A5695AADF}" presName="level3hierChild" presStyleCnt="0"/>
      <dgm:spPr/>
    </dgm:pt>
    <dgm:pt modelId="{1B396DF0-5913-4E11-9537-756413015FDD}" type="pres">
      <dgm:prSet presAssocID="{DC052C5D-AA82-4234-B224-5645ADC0BF65}" presName="conn2-1" presStyleLbl="parChTrans1D4" presStyleIdx="3" presStyleCnt="14"/>
      <dgm:spPr/>
    </dgm:pt>
    <dgm:pt modelId="{7486B105-86C2-49BD-808D-3AAA0BFADAB1}" type="pres">
      <dgm:prSet presAssocID="{DC052C5D-AA82-4234-B224-5645ADC0BF65}" presName="connTx" presStyleLbl="parChTrans1D4" presStyleIdx="3" presStyleCnt="14"/>
      <dgm:spPr/>
    </dgm:pt>
    <dgm:pt modelId="{628FCB49-3389-4852-8567-7C59FED525E5}" type="pres">
      <dgm:prSet presAssocID="{74A9B796-5DD1-4586-9F76-420AEA8C06A7}" presName="root2" presStyleCnt="0"/>
      <dgm:spPr/>
    </dgm:pt>
    <dgm:pt modelId="{107F934F-1C7C-4358-9FA1-409346C9604F}" type="pres">
      <dgm:prSet presAssocID="{74A9B796-5DD1-4586-9F76-420AEA8C06A7}" presName="LevelTwoTextNode" presStyleLbl="node4" presStyleIdx="3" presStyleCnt="14">
        <dgm:presLayoutVars>
          <dgm:chPref val="3"/>
        </dgm:presLayoutVars>
      </dgm:prSet>
      <dgm:spPr/>
    </dgm:pt>
    <dgm:pt modelId="{900DE572-DCEE-4451-A627-A13A2273464D}" type="pres">
      <dgm:prSet presAssocID="{74A9B796-5DD1-4586-9F76-420AEA8C06A7}" presName="level3hierChild" presStyleCnt="0"/>
      <dgm:spPr/>
    </dgm:pt>
    <dgm:pt modelId="{AD280286-AA5D-447B-A56C-22AF4738BC6B}" type="pres">
      <dgm:prSet presAssocID="{C66D1CFE-3B29-4391-B110-186782F85D09}" presName="conn2-1" presStyleLbl="parChTrans1D4" presStyleIdx="4" presStyleCnt="14"/>
      <dgm:spPr/>
    </dgm:pt>
    <dgm:pt modelId="{E2974285-6331-4641-A897-A5310A77962F}" type="pres">
      <dgm:prSet presAssocID="{C66D1CFE-3B29-4391-B110-186782F85D09}" presName="connTx" presStyleLbl="parChTrans1D4" presStyleIdx="4" presStyleCnt="14"/>
      <dgm:spPr/>
    </dgm:pt>
    <dgm:pt modelId="{7B1F028E-05F5-43AE-B149-36E5BF7F54C7}" type="pres">
      <dgm:prSet presAssocID="{D7F94094-49A5-4486-8569-F62CFA551F44}" presName="root2" presStyleCnt="0"/>
      <dgm:spPr/>
    </dgm:pt>
    <dgm:pt modelId="{BA6333D7-70A2-4496-A939-E8CE83E9C7FA}" type="pres">
      <dgm:prSet presAssocID="{D7F94094-49A5-4486-8569-F62CFA551F44}" presName="LevelTwoTextNode" presStyleLbl="node4" presStyleIdx="4" presStyleCnt="14">
        <dgm:presLayoutVars>
          <dgm:chPref val="3"/>
        </dgm:presLayoutVars>
      </dgm:prSet>
      <dgm:spPr/>
    </dgm:pt>
    <dgm:pt modelId="{8D4FC7DA-AB18-49C8-B09D-91DCA28FDB63}" type="pres">
      <dgm:prSet presAssocID="{D7F94094-49A5-4486-8569-F62CFA551F44}" presName="level3hierChild" presStyleCnt="0"/>
      <dgm:spPr/>
    </dgm:pt>
    <dgm:pt modelId="{27C0AE79-0DFF-4F72-AD5F-DB3C8ED90740}" type="pres">
      <dgm:prSet presAssocID="{9FC45D69-AB48-4F78-A2E3-CFF1907FBA04}" presName="conn2-1" presStyleLbl="parChTrans1D4" presStyleIdx="5" presStyleCnt="14"/>
      <dgm:spPr/>
    </dgm:pt>
    <dgm:pt modelId="{00DE7103-E335-4B0A-8DB3-3421040C56D4}" type="pres">
      <dgm:prSet presAssocID="{9FC45D69-AB48-4F78-A2E3-CFF1907FBA04}" presName="connTx" presStyleLbl="parChTrans1D4" presStyleIdx="5" presStyleCnt="14"/>
      <dgm:spPr/>
    </dgm:pt>
    <dgm:pt modelId="{068EF2F4-1A99-405C-A0ED-40C0C53E5507}" type="pres">
      <dgm:prSet presAssocID="{891ABD10-ED02-4B11-BE1F-31668E8CD15B}" presName="root2" presStyleCnt="0"/>
      <dgm:spPr/>
    </dgm:pt>
    <dgm:pt modelId="{54ECA30E-BFC1-4891-A641-7A213489CD25}" type="pres">
      <dgm:prSet presAssocID="{891ABD10-ED02-4B11-BE1F-31668E8CD15B}" presName="LevelTwoTextNode" presStyleLbl="node4" presStyleIdx="5" presStyleCnt="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C5DBC8-74DC-4572-83CA-BD094B9A0500}" type="pres">
      <dgm:prSet presAssocID="{891ABD10-ED02-4B11-BE1F-31668E8CD15B}" presName="level3hierChild" presStyleCnt="0"/>
      <dgm:spPr/>
    </dgm:pt>
    <dgm:pt modelId="{8F34F352-9302-4D88-8E65-C8C235BDCF77}" type="pres">
      <dgm:prSet presAssocID="{C7D9E6AC-C53A-4492-90D6-7A9EEC461EC3}" presName="conn2-1" presStyleLbl="parChTrans1D4" presStyleIdx="6" presStyleCnt="14"/>
      <dgm:spPr/>
    </dgm:pt>
    <dgm:pt modelId="{9DD5F8FF-35F4-46A4-853F-1DC8B16844F2}" type="pres">
      <dgm:prSet presAssocID="{C7D9E6AC-C53A-4492-90D6-7A9EEC461EC3}" presName="connTx" presStyleLbl="parChTrans1D4" presStyleIdx="6" presStyleCnt="14"/>
      <dgm:spPr/>
    </dgm:pt>
    <dgm:pt modelId="{7DBF8899-AE47-4CDB-B258-2A0E603D9EE7}" type="pres">
      <dgm:prSet presAssocID="{B14CDC8D-98F6-474F-87D2-13D6025715CA}" presName="root2" presStyleCnt="0"/>
      <dgm:spPr/>
    </dgm:pt>
    <dgm:pt modelId="{BDEFFCA8-89DD-4D12-BFA7-53004770DF22}" type="pres">
      <dgm:prSet presAssocID="{B14CDC8D-98F6-474F-87D2-13D6025715CA}" presName="LevelTwoTextNode" presStyleLbl="node4" presStyleIdx="6" presStyleCnt="14">
        <dgm:presLayoutVars>
          <dgm:chPref val="3"/>
        </dgm:presLayoutVars>
      </dgm:prSet>
      <dgm:spPr/>
    </dgm:pt>
    <dgm:pt modelId="{4A12C3CB-2D71-4D54-8916-CF492988AD20}" type="pres">
      <dgm:prSet presAssocID="{B14CDC8D-98F6-474F-87D2-13D6025715CA}" presName="level3hierChild" presStyleCnt="0"/>
      <dgm:spPr/>
    </dgm:pt>
    <dgm:pt modelId="{BDA4ADD2-E76F-48C4-90C6-28C02FA644A9}" type="pres">
      <dgm:prSet presAssocID="{15E4DE9C-6CDF-487D-BCD0-935F32FC086B}" presName="conn2-1" presStyleLbl="parChTrans1D4" presStyleIdx="7" presStyleCnt="14"/>
      <dgm:spPr/>
    </dgm:pt>
    <dgm:pt modelId="{7955CEC5-5A0A-4E3F-BD95-822BDD83EC49}" type="pres">
      <dgm:prSet presAssocID="{15E4DE9C-6CDF-487D-BCD0-935F32FC086B}" presName="connTx" presStyleLbl="parChTrans1D4" presStyleIdx="7" presStyleCnt="14"/>
      <dgm:spPr/>
    </dgm:pt>
    <dgm:pt modelId="{252D407A-C539-4072-B039-824F11AB00A1}" type="pres">
      <dgm:prSet presAssocID="{E66BBFE3-3263-4BE5-9F25-A4AB6B4A9BE5}" presName="root2" presStyleCnt="0"/>
      <dgm:spPr/>
    </dgm:pt>
    <dgm:pt modelId="{1B63192C-4609-419E-9E45-62CCB59AA2B0}" type="pres">
      <dgm:prSet presAssocID="{E66BBFE3-3263-4BE5-9F25-A4AB6B4A9BE5}" presName="LevelTwoTextNode" presStyleLbl="node4" presStyleIdx="7" presStyleCnt="14">
        <dgm:presLayoutVars>
          <dgm:chPref val="3"/>
        </dgm:presLayoutVars>
      </dgm:prSet>
      <dgm:spPr/>
    </dgm:pt>
    <dgm:pt modelId="{9CB80FBC-E457-441B-B2E4-C09A21F28FAF}" type="pres">
      <dgm:prSet presAssocID="{E66BBFE3-3263-4BE5-9F25-A4AB6B4A9BE5}" presName="level3hierChild" presStyleCnt="0"/>
      <dgm:spPr/>
    </dgm:pt>
    <dgm:pt modelId="{844E0F55-0729-4097-B646-0035F5E88FCD}" type="pres">
      <dgm:prSet presAssocID="{FC835B74-7B1B-4296-8151-217346BF3E57}" presName="conn2-1" presStyleLbl="parChTrans1D4" presStyleIdx="8" presStyleCnt="14"/>
      <dgm:spPr/>
    </dgm:pt>
    <dgm:pt modelId="{332EA181-6A68-43D5-A071-F030BF9452EA}" type="pres">
      <dgm:prSet presAssocID="{FC835B74-7B1B-4296-8151-217346BF3E57}" presName="connTx" presStyleLbl="parChTrans1D4" presStyleIdx="8" presStyleCnt="14"/>
      <dgm:spPr/>
    </dgm:pt>
    <dgm:pt modelId="{B3A792B9-EAA4-42BE-9CBB-A575690B8307}" type="pres">
      <dgm:prSet presAssocID="{0D921F09-21B3-4B45-8AD3-51A8488AFC21}" presName="root2" presStyleCnt="0"/>
      <dgm:spPr/>
    </dgm:pt>
    <dgm:pt modelId="{A0BFC6EA-799E-4021-9E38-ACFC1E0887B0}" type="pres">
      <dgm:prSet presAssocID="{0D921F09-21B3-4B45-8AD3-51A8488AFC21}" presName="LevelTwoTextNode" presStyleLbl="node4" presStyleIdx="8" presStyleCnt="14">
        <dgm:presLayoutVars>
          <dgm:chPref val="3"/>
        </dgm:presLayoutVars>
      </dgm:prSet>
      <dgm:spPr/>
    </dgm:pt>
    <dgm:pt modelId="{E9C448DD-8F82-4DD4-9243-DC15F20E3234}" type="pres">
      <dgm:prSet presAssocID="{0D921F09-21B3-4B45-8AD3-51A8488AFC21}" presName="level3hierChild" presStyleCnt="0"/>
      <dgm:spPr/>
    </dgm:pt>
    <dgm:pt modelId="{8FCB55D4-CA17-4DCB-AEFB-E62969EF79ED}" type="pres">
      <dgm:prSet presAssocID="{6BE4BA51-295B-468C-8603-51D7E4C5CF2A}" presName="conn2-1" presStyleLbl="parChTrans1D4" presStyleIdx="9" presStyleCnt="14"/>
      <dgm:spPr/>
    </dgm:pt>
    <dgm:pt modelId="{C231ECF0-5DF9-4354-88C7-39095BC95C63}" type="pres">
      <dgm:prSet presAssocID="{6BE4BA51-295B-468C-8603-51D7E4C5CF2A}" presName="connTx" presStyleLbl="parChTrans1D4" presStyleIdx="9" presStyleCnt="14"/>
      <dgm:spPr/>
    </dgm:pt>
    <dgm:pt modelId="{2A918A54-DB0B-4325-A8C9-ED0A655D32C7}" type="pres">
      <dgm:prSet presAssocID="{A3C30BC5-F945-4E8C-83BC-8349D0F15645}" presName="root2" presStyleCnt="0"/>
      <dgm:spPr/>
    </dgm:pt>
    <dgm:pt modelId="{8C52221D-0CBA-4819-B6F2-26B2A470AC55}" type="pres">
      <dgm:prSet presAssocID="{A3C30BC5-F945-4E8C-83BC-8349D0F15645}" presName="LevelTwoTextNode" presStyleLbl="node4" presStyleIdx="9" presStyleCnt="14">
        <dgm:presLayoutVars>
          <dgm:chPref val="3"/>
        </dgm:presLayoutVars>
      </dgm:prSet>
      <dgm:spPr/>
    </dgm:pt>
    <dgm:pt modelId="{651E458B-B15E-42CC-8AC7-81521919A9F6}" type="pres">
      <dgm:prSet presAssocID="{A3C30BC5-F945-4E8C-83BC-8349D0F15645}" presName="level3hierChild" presStyleCnt="0"/>
      <dgm:spPr/>
    </dgm:pt>
    <dgm:pt modelId="{03DF482A-7CE4-4FB0-8CD8-0021120EC4C0}" type="pres">
      <dgm:prSet presAssocID="{34684B93-0CEC-43FE-9E60-5E192BCE16B5}" presName="conn2-1" presStyleLbl="parChTrans1D4" presStyleIdx="10" presStyleCnt="14"/>
      <dgm:spPr/>
    </dgm:pt>
    <dgm:pt modelId="{E53FB1DC-7327-4F5E-8199-57DA3C20C30B}" type="pres">
      <dgm:prSet presAssocID="{34684B93-0CEC-43FE-9E60-5E192BCE16B5}" presName="connTx" presStyleLbl="parChTrans1D4" presStyleIdx="10" presStyleCnt="14"/>
      <dgm:spPr/>
    </dgm:pt>
    <dgm:pt modelId="{70AF6AA7-E506-4FA0-8C1B-79A2D81ED02D}" type="pres">
      <dgm:prSet presAssocID="{28780151-0E4B-4C11-88FF-42264641F2EA}" presName="root2" presStyleCnt="0"/>
      <dgm:spPr/>
    </dgm:pt>
    <dgm:pt modelId="{582CC81C-43F4-433D-AC2F-2219692B07B8}" type="pres">
      <dgm:prSet presAssocID="{28780151-0E4B-4C11-88FF-42264641F2EA}" presName="LevelTwoTextNode" presStyleLbl="node4" presStyleIdx="10" presStyleCnt="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6B0CB0-0BC9-4C0D-AEE2-AA43BB41E554}" type="pres">
      <dgm:prSet presAssocID="{28780151-0E4B-4C11-88FF-42264641F2EA}" presName="level3hierChild" presStyleCnt="0"/>
      <dgm:spPr/>
    </dgm:pt>
    <dgm:pt modelId="{460702C8-1EFE-4506-8FB3-2F629FCE710A}" type="pres">
      <dgm:prSet presAssocID="{223A1273-8284-4B5C-AB73-191A7CA9204E}" presName="conn2-1" presStyleLbl="parChTrans1D3" presStyleIdx="1" presStyleCnt="5"/>
      <dgm:spPr/>
    </dgm:pt>
    <dgm:pt modelId="{20CD83FB-533F-4BB8-903D-B05BAB730705}" type="pres">
      <dgm:prSet presAssocID="{223A1273-8284-4B5C-AB73-191A7CA9204E}" presName="connTx" presStyleLbl="parChTrans1D3" presStyleIdx="1" presStyleCnt="5"/>
      <dgm:spPr/>
    </dgm:pt>
    <dgm:pt modelId="{BB493D9C-32BE-48E2-BD01-66CF106B94B4}" type="pres">
      <dgm:prSet presAssocID="{4BDEB039-2C51-4369-AC49-4302A0AF1F52}" presName="root2" presStyleCnt="0"/>
      <dgm:spPr/>
    </dgm:pt>
    <dgm:pt modelId="{68F14919-DFC5-4A6B-907D-8C0A33D62F76}" type="pres">
      <dgm:prSet presAssocID="{4BDEB039-2C51-4369-AC49-4302A0AF1F52}" presName="LevelTwoTextNode" presStyleLbl="node3" presStyleIdx="1" presStyleCnt="5">
        <dgm:presLayoutVars>
          <dgm:chPref val="3"/>
        </dgm:presLayoutVars>
      </dgm:prSet>
      <dgm:spPr/>
    </dgm:pt>
    <dgm:pt modelId="{70273AF8-5A0D-4B89-A3D3-2BF970DCE6B3}" type="pres">
      <dgm:prSet presAssocID="{4BDEB039-2C51-4369-AC49-4302A0AF1F52}" presName="level3hierChild" presStyleCnt="0"/>
      <dgm:spPr/>
    </dgm:pt>
    <dgm:pt modelId="{44A22C8F-2A49-4235-A1B8-327199984196}" type="pres">
      <dgm:prSet presAssocID="{37C26A63-4C38-45D5-BE1B-5B7F45492A67}" presName="conn2-1" presStyleLbl="parChTrans1D4" presStyleIdx="11" presStyleCnt="14"/>
      <dgm:spPr/>
    </dgm:pt>
    <dgm:pt modelId="{385707A1-8939-49D0-8A44-C87AC3F60412}" type="pres">
      <dgm:prSet presAssocID="{37C26A63-4C38-45D5-BE1B-5B7F45492A67}" presName="connTx" presStyleLbl="parChTrans1D4" presStyleIdx="11" presStyleCnt="14"/>
      <dgm:spPr/>
    </dgm:pt>
    <dgm:pt modelId="{E7046964-30AC-45B8-8D13-9D93DCE58228}" type="pres">
      <dgm:prSet presAssocID="{8C48025C-7A1B-4986-B8B1-8E981E10BD5C}" presName="root2" presStyleCnt="0"/>
      <dgm:spPr/>
    </dgm:pt>
    <dgm:pt modelId="{C08C3D7F-DA5F-43FA-8FB2-3C02F8B1B655}" type="pres">
      <dgm:prSet presAssocID="{8C48025C-7A1B-4986-B8B1-8E981E10BD5C}" presName="LevelTwoTextNode" presStyleLbl="node4" presStyleIdx="11" presStyleCnt="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D8D732-0F17-4D2E-B6A8-894EBEBF01D5}" type="pres">
      <dgm:prSet presAssocID="{8C48025C-7A1B-4986-B8B1-8E981E10BD5C}" presName="level3hierChild" presStyleCnt="0"/>
      <dgm:spPr/>
    </dgm:pt>
    <dgm:pt modelId="{0EF6DF56-0996-407C-9F83-BCFE0BE56219}" type="pres">
      <dgm:prSet presAssocID="{11534233-65B5-4A17-81AD-80D7BD291E0B}" presName="conn2-1" presStyleLbl="parChTrans1D4" presStyleIdx="12" presStyleCnt="14"/>
      <dgm:spPr/>
    </dgm:pt>
    <dgm:pt modelId="{59AE8C6D-9E48-4C75-A6E1-251E8AA379A8}" type="pres">
      <dgm:prSet presAssocID="{11534233-65B5-4A17-81AD-80D7BD291E0B}" presName="connTx" presStyleLbl="parChTrans1D4" presStyleIdx="12" presStyleCnt="14"/>
      <dgm:spPr/>
    </dgm:pt>
    <dgm:pt modelId="{03C7D522-8DFE-4100-A551-47C6E5D14495}" type="pres">
      <dgm:prSet presAssocID="{E7AE8D41-6A38-42AC-AE79-9E32E07AC5A0}" presName="root2" presStyleCnt="0"/>
      <dgm:spPr/>
    </dgm:pt>
    <dgm:pt modelId="{760D1113-4349-4D05-909F-A688CEB0289C}" type="pres">
      <dgm:prSet presAssocID="{E7AE8D41-6A38-42AC-AE79-9E32E07AC5A0}" presName="LevelTwoTextNode" presStyleLbl="node4" presStyleIdx="12" presStyleCnt="14">
        <dgm:presLayoutVars>
          <dgm:chPref val="3"/>
        </dgm:presLayoutVars>
      </dgm:prSet>
      <dgm:spPr/>
    </dgm:pt>
    <dgm:pt modelId="{3E75C3D2-F706-44DC-9351-66E1EC842A20}" type="pres">
      <dgm:prSet presAssocID="{E7AE8D41-6A38-42AC-AE79-9E32E07AC5A0}" presName="level3hierChild" presStyleCnt="0"/>
      <dgm:spPr/>
    </dgm:pt>
    <dgm:pt modelId="{5338AAF4-FC8C-402F-98BA-09FBC7D3727D}" type="pres">
      <dgm:prSet presAssocID="{4C61C234-5760-4B0A-A80F-1529C1C5A224}" presName="conn2-1" presStyleLbl="parChTrans1D4" presStyleIdx="13" presStyleCnt="14"/>
      <dgm:spPr/>
    </dgm:pt>
    <dgm:pt modelId="{F808D3DE-E066-43BD-A2EC-F34C9D9CA20D}" type="pres">
      <dgm:prSet presAssocID="{4C61C234-5760-4B0A-A80F-1529C1C5A224}" presName="connTx" presStyleLbl="parChTrans1D4" presStyleIdx="13" presStyleCnt="14"/>
      <dgm:spPr/>
    </dgm:pt>
    <dgm:pt modelId="{0EC16D00-87A1-4427-A20B-43C8F3430EC1}" type="pres">
      <dgm:prSet presAssocID="{8E443EC7-8C9B-4AF3-B278-7FC7F7AF17E9}" presName="root2" presStyleCnt="0"/>
      <dgm:spPr/>
    </dgm:pt>
    <dgm:pt modelId="{04953326-1486-47EC-AD03-2D8CECF9B675}" type="pres">
      <dgm:prSet presAssocID="{8E443EC7-8C9B-4AF3-B278-7FC7F7AF17E9}" presName="LevelTwoTextNode" presStyleLbl="node4" presStyleIdx="13" presStyleCnt="14">
        <dgm:presLayoutVars>
          <dgm:chPref val="3"/>
        </dgm:presLayoutVars>
      </dgm:prSet>
      <dgm:spPr/>
    </dgm:pt>
    <dgm:pt modelId="{3DEADA5C-F6E0-44B2-A8E4-E6EAE1E23463}" type="pres">
      <dgm:prSet presAssocID="{8E443EC7-8C9B-4AF3-B278-7FC7F7AF17E9}" presName="level3hierChild" presStyleCnt="0"/>
      <dgm:spPr/>
    </dgm:pt>
    <dgm:pt modelId="{FCB5EB78-5BDF-4608-BDB6-8D88AE62A2B4}" type="pres">
      <dgm:prSet presAssocID="{B0ADD919-B6A1-4245-99B5-7A13814B282F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5163F79E-82A3-4064-A312-2B70DF1D899E}" type="pres">
      <dgm:prSet presAssocID="{B0ADD919-B6A1-4245-99B5-7A13814B282F}" presName="connTx" presStyleLbl="parChTrans1D2" presStyleIdx="1" presStyleCnt="2"/>
      <dgm:spPr/>
      <dgm:t>
        <a:bodyPr/>
        <a:lstStyle/>
        <a:p>
          <a:endParaRPr lang="cs-CZ"/>
        </a:p>
      </dgm:t>
    </dgm:pt>
    <dgm:pt modelId="{AEB98424-ABFD-448E-BC08-9841344485E7}" type="pres">
      <dgm:prSet presAssocID="{EF2AC08E-AC00-4F7F-AFE5-1FECC0795F11}" presName="root2" presStyleCnt="0"/>
      <dgm:spPr/>
    </dgm:pt>
    <dgm:pt modelId="{1AF0519B-22A8-462F-B5DA-902E1FF9908A}" type="pres">
      <dgm:prSet presAssocID="{EF2AC08E-AC00-4F7F-AFE5-1FECC0795F11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650AEA2-AB9A-409E-9D81-D9E60D2347A6}" type="pres">
      <dgm:prSet presAssocID="{EF2AC08E-AC00-4F7F-AFE5-1FECC0795F11}" presName="level3hierChild" presStyleCnt="0"/>
      <dgm:spPr/>
    </dgm:pt>
    <dgm:pt modelId="{6F2C9324-789C-4116-82E3-2420B7276CD8}" type="pres">
      <dgm:prSet presAssocID="{51159661-5A73-454E-B63B-E3BDFA9F3D24}" presName="conn2-1" presStyleLbl="parChTrans1D3" presStyleIdx="2" presStyleCnt="5"/>
      <dgm:spPr/>
    </dgm:pt>
    <dgm:pt modelId="{BC74B00C-8264-46B1-A82D-BD6E68FE6324}" type="pres">
      <dgm:prSet presAssocID="{51159661-5A73-454E-B63B-E3BDFA9F3D24}" presName="connTx" presStyleLbl="parChTrans1D3" presStyleIdx="2" presStyleCnt="5"/>
      <dgm:spPr/>
    </dgm:pt>
    <dgm:pt modelId="{408DF727-152A-4752-9137-B59BD7AE2E9C}" type="pres">
      <dgm:prSet presAssocID="{37CBD626-FC92-4159-B552-9FA10A6C8E9F}" presName="root2" presStyleCnt="0"/>
      <dgm:spPr/>
    </dgm:pt>
    <dgm:pt modelId="{2BA2DCF4-7FEC-4699-B997-5541DF90CA10}" type="pres">
      <dgm:prSet presAssocID="{37CBD626-FC92-4159-B552-9FA10A6C8E9F}" presName="LevelTwoTextNode" presStyleLbl="node3" presStyleIdx="2" presStyleCnt="5">
        <dgm:presLayoutVars>
          <dgm:chPref val="3"/>
        </dgm:presLayoutVars>
      </dgm:prSet>
      <dgm:spPr/>
    </dgm:pt>
    <dgm:pt modelId="{6DC08AD4-96E2-4DC5-A42A-632001E9F213}" type="pres">
      <dgm:prSet presAssocID="{37CBD626-FC92-4159-B552-9FA10A6C8E9F}" presName="level3hierChild" presStyleCnt="0"/>
      <dgm:spPr/>
    </dgm:pt>
    <dgm:pt modelId="{93F8CB50-19F3-4856-89E0-7FEC9F174BE2}" type="pres">
      <dgm:prSet presAssocID="{71D2516F-4120-4A1B-BD87-7C3FA72D1EE4}" presName="conn2-1" presStyleLbl="parChTrans1D3" presStyleIdx="3" presStyleCnt="5"/>
      <dgm:spPr/>
    </dgm:pt>
    <dgm:pt modelId="{1CB0CD5F-B15F-4F3F-B278-6CE03C034ADE}" type="pres">
      <dgm:prSet presAssocID="{71D2516F-4120-4A1B-BD87-7C3FA72D1EE4}" presName="connTx" presStyleLbl="parChTrans1D3" presStyleIdx="3" presStyleCnt="5"/>
      <dgm:spPr/>
    </dgm:pt>
    <dgm:pt modelId="{3EA80BE9-EB18-4F60-8F39-C5935853D8C7}" type="pres">
      <dgm:prSet presAssocID="{313E8613-DF3C-45B6-AE3B-8A05AB4034B4}" presName="root2" presStyleCnt="0"/>
      <dgm:spPr/>
    </dgm:pt>
    <dgm:pt modelId="{146BBFE5-D61C-49DE-8280-99FAA5EED042}" type="pres">
      <dgm:prSet presAssocID="{313E8613-DF3C-45B6-AE3B-8A05AB4034B4}" presName="LevelTwoTextNode" presStyleLbl="node3" presStyleIdx="3" presStyleCnt="5">
        <dgm:presLayoutVars>
          <dgm:chPref val="3"/>
        </dgm:presLayoutVars>
      </dgm:prSet>
      <dgm:spPr/>
    </dgm:pt>
    <dgm:pt modelId="{F0A11665-768C-418E-99C6-2EA0520B37CB}" type="pres">
      <dgm:prSet presAssocID="{313E8613-DF3C-45B6-AE3B-8A05AB4034B4}" presName="level3hierChild" presStyleCnt="0"/>
      <dgm:spPr/>
    </dgm:pt>
    <dgm:pt modelId="{4A4E90CD-EC2B-4265-A44A-628DED11ED5D}" type="pres">
      <dgm:prSet presAssocID="{EE626AB6-8181-423B-B67A-497A54272A2F}" presName="conn2-1" presStyleLbl="parChTrans1D3" presStyleIdx="4" presStyleCnt="5"/>
      <dgm:spPr/>
    </dgm:pt>
    <dgm:pt modelId="{822DE0A6-6770-4BC7-9976-D56F1901A9C6}" type="pres">
      <dgm:prSet presAssocID="{EE626AB6-8181-423B-B67A-497A54272A2F}" presName="connTx" presStyleLbl="parChTrans1D3" presStyleIdx="4" presStyleCnt="5"/>
      <dgm:spPr/>
    </dgm:pt>
    <dgm:pt modelId="{65441141-FBF0-41E4-A475-E676266A5E4E}" type="pres">
      <dgm:prSet presAssocID="{2D188F9E-0E3A-4B16-9441-19F84F146E56}" presName="root2" presStyleCnt="0"/>
      <dgm:spPr/>
    </dgm:pt>
    <dgm:pt modelId="{3389FF2E-6FA4-4916-9546-D472DDAF110A}" type="pres">
      <dgm:prSet presAssocID="{2D188F9E-0E3A-4B16-9441-19F84F146E56}" presName="LevelTwoTextNode" presStyleLbl="node3" presStyleIdx="4" presStyleCnt="5">
        <dgm:presLayoutVars>
          <dgm:chPref val="3"/>
        </dgm:presLayoutVars>
      </dgm:prSet>
      <dgm:spPr/>
    </dgm:pt>
    <dgm:pt modelId="{26091E1E-D668-429E-A007-246C5F97DF84}" type="pres">
      <dgm:prSet presAssocID="{2D188F9E-0E3A-4B16-9441-19F84F146E56}" presName="level3hierChild" presStyleCnt="0"/>
      <dgm:spPr/>
    </dgm:pt>
  </dgm:ptLst>
  <dgm:cxnLst>
    <dgm:cxn modelId="{694D77AD-EFCD-48A8-ACA5-E4A52D65D937}" srcId="{EF2AC08E-AC00-4F7F-AFE5-1FECC0795F11}" destId="{2D188F9E-0E3A-4B16-9441-19F84F146E56}" srcOrd="2" destOrd="0" parTransId="{EE626AB6-8181-423B-B67A-497A54272A2F}" sibTransId="{EE78932C-8770-49E5-AE93-5B6936FD9E63}"/>
    <dgm:cxn modelId="{8BBFF888-DD7D-4B33-A466-779990C5E9DD}" type="presOf" srcId="{EF2AC08E-AC00-4F7F-AFE5-1FECC0795F11}" destId="{1AF0519B-22A8-462F-B5DA-902E1FF9908A}" srcOrd="0" destOrd="0" presId="urn:microsoft.com/office/officeart/2005/8/layout/hierarchy2"/>
    <dgm:cxn modelId="{30E2F9F1-4F7B-4287-BC54-2D59810CFB29}" srcId="{D7F94094-49A5-4486-8569-F62CFA551F44}" destId="{0D921F09-21B3-4B45-8AD3-51A8488AFC21}" srcOrd="3" destOrd="0" parTransId="{FC835B74-7B1B-4296-8151-217346BF3E57}" sibTransId="{B16E769D-BA5E-49BB-8E2A-258537C5120C}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F262D302-B8F6-4AA2-8301-532494372926}" type="presOf" srcId="{37CBD626-FC92-4159-B552-9FA10A6C8E9F}" destId="{2BA2DCF4-7FEC-4699-B997-5541DF90CA10}" srcOrd="0" destOrd="0" presId="urn:microsoft.com/office/officeart/2005/8/layout/hierarchy2"/>
    <dgm:cxn modelId="{4B68DE1C-CA99-428F-B287-D9ED6BE35F74}" type="presOf" srcId="{EE626AB6-8181-423B-B67A-497A54272A2F}" destId="{4A4E90CD-EC2B-4265-A44A-628DED11ED5D}" srcOrd="0" destOrd="0" presId="urn:microsoft.com/office/officeart/2005/8/layout/hierarchy2"/>
    <dgm:cxn modelId="{98361C5D-8D7E-477F-9FDB-DAD495659FB9}" type="presOf" srcId="{E66BBFE3-3263-4BE5-9F25-A4AB6B4A9BE5}" destId="{1B63192C-4609-419E-9E45-62CCB59AA2B0}" srcOrd="0" destOrd="0" presId="urn:microsoft.com/office/officeart/2005/8/layout/hierarchy2"/>
    <dgm:cxn modelId="{05C1CDF4-0456-4321-9671-098F2E892D62}" type="presOf" srcId="{4C61C234-5760-4B0A-A80F-1529C1C5A224}" destId="{F808D3DE-E066-43BD-A2EC-F34C9D9CA20D}" srcOrd="1" destOrd="0" presId="urn:microsoft.com/office/officeart/2005/8/layout/hierarchy2"/>
    <dgm:cxn modelId="{B8B4A091-4F80-4583-A68B-515D09CEE83A}" srcId="{D7F94094-49A5-4486-8569-F62CFA551F44}" destId="{A3C30BC5-F945-4E8C-83BC-8349D0F15645}" srcOrd="4" destOrd="0" parTransId="{6BE4BA51-295B-468C-8603-51D7E4C5CF2A}" sibTransId="{7C366AD3-DAAC-481C-874E-3E0D57568F7C}"/>
    <dgm:cxn modelId="{9D4655A7-8433-45E6-B93E-3F6AE7707F18}" type="presOf" srcId="{90547AF0-6F19-4C8E-A18E-E09A5695AADF}" destId="{7C9794D9-2A0B-4B19-8C07-84C0F19DC024}" srcOrd="0" destOrd="0" presId="urn:microsoft.com/office/officeart/2005/8/layout/hierarchy2"/>
    <dgm:cxn modelId="{2A14929C-19FD-49F0-84C4-B4B386DED9A4}" srcId="{EF2AC08E-AC00-4F7F-AFE5-1FECC0795F11}" destId="{313E8613-DF3C-45B6-AE3B-8A05AB4034B4}" srcOrd="1" destOrd="0" parTransId="{71D2516F-4120-4A1B-BD87-7C3FA72D1EE4}" sibTransId="{9F359218-FBD7-43BA-8EBE-E34BB20F11D8}"/>
    <dgm:cxn modelId="{D6889C94-DBDA-49A5-AA79-DCB986687371}" type="presOf" srcId="{FD657912-1BFD-40FB-BBDD-63FF99D40D28}" destId="{B332ACCB-710D-4520-A656-EA70B4E1C162}" srcOrd="1" destOrd="0" presId="urn:microsoft.com/office/officeart/2005/8/layout/hierarchy2"/>
    <dgm:cxn modelId="{EB894E9C-2946-49F6-9250-17CC9CDF4AE1}" type="presOf" srcId="{916CA72F-3576-474C-8FB9-7C2F3A1DF6A9}" destId="{313073FE-8E7D-4AD4-97D4-94284DA5DD70}" srcOrd="0" destOrd="0" presId="urn:microsoft.com/office/officeart/2005/8/layout/hierarchy2"/>
    <dgm:cxn modelId="{59A51082-99BD-4B58-A1DE-409089E0ABF2}" type="presOf" srcId="{C66D1CFE-3B29-4391-B110-186782F85D09}" destId="{E2974285-6331-4641-A897-A5310A77962F}" srcOrd="1" destOrd="0" presId="urn:microsoft.com/office/officeart/2005/8/layout/hierarchy2"/>
    <dgm:cxn modelId="{AB9B3963-1B62-42D8-8AED-1DBF143E5F5F}" type="presOf" srcId="{9AF168AF-B2B4-4715-93E1-B3C64A087A7C}" destId="{69624B1F-BC52-473C-931D-8B25F5991537}" srcOrd="1" destOrd="0" presId="urn:microsoft.com/office/officeart/2005/8/layout/hierarchy2"/>
    <dgm:cxn modelId="{C22E46E7-CB87-484D-870E-F40BD295A42E}" type="presOf" srcId="{FADBEC12-BFB3-452D-9479-EA1E77416E00}" destId="{363AB712-B123-461F-BE7A-30D429284EAF}" srcOrd="0" destOrd="0" presId="urn:microsoft.com/office/officeart/2005/8/layout/hierarchy2"/>
    <dgm:cxn modelId="{9C3B378C-F3E6-4094-9BCC-724FD324F479}" type="presOf" srcId="{98AEE7A4-1B2F-439D-8201-D9A15F614A34}" destId="{BDF38BB3-D47E-4BE4-8A74-34D096518098}" srcOrd="0" destOrd="0" presId="urn:microsoft.com/office/officeart/2005/8/layout/hierarchy2"/>
    <dgm:cxn modelId="{8537E16B-3B46-43E7-8EB3-5C78EAA7427D}" srcId="{53445220-6013-4C8F-BD56-9940B42CFFF6}" destId="{4BDEB039-2C51-4369-AC49-4302A0AF1F52}" srcOrd="1" destOrd="0" parTransId="{223A1273-8284-4B5C-AB73-191A7CA9204E}" sibTransId="{02EE8D80-BE1E-4811-B977-F072A0B4C306}"/>
    <dgm:cxn modelId="{34FBDE58-3B31-49D0-8BE3-AD11A807DC04}" type="presOf" srcId="{DC052C5D-AA82-4234-B224-5645ADC0BF65}" destId="{7486B105-86C2-49BD-808D-3AAA0BFADAB1}" srcOrd="1" destOrd="0" presId="urn:microsoft.com/office/officeart/2005/8/layout/hierarchy2"/>
    <dgm:cxn modelId="{3438F319-718B-441D-BDB3-162779573CE7}" type="presOf" srcId="{74A9B796-5DD1-4586-9F76-420AEA8C06A7}" destId="{107F934F-1C7C-4358-9FA1-409346C9604F}" srcOrd="0" destOrd="0" presId="urn:microsoft.com/office/officeart/2005/8/layout/hierarchy2"/>
    <dgm:cxn modelId="{7C8C3ECD-10B9-46FA-99EE-932BA2E4F3F0}" type="presOf" srcId="{51159661-5A73-454E-B63B-E3BDFA9F3D24}" destId="{BC74B00C-8264-46B1-A82D-BD6E68FE6324}" srcOrd="1" destOrd="0" presId="urn:microsoft.com/office/officeart/2005/8/layout/hierarchy2"/>
    <dgm:cxn modelId="{A2DE8DE3-0613-4DF9-8D73-648103F4EA35}" type="presOf" srcId="{15E4DE9C-6CDF-487D-BCD0-935F32FC086B}" destId="{7955CEC5-5A0A-4E3F-BD95-822BDD83EC49}" srcOrd="1" destOrd="0" presId="urn:microsoft.com/office/officeart/2005/8/layout/hierarchy2"/>
    <dgm:cxn modelId="{3FD2ED9A-DC9B-4665-9E51-699B65DDBCAC}" type="presOf" srcId="{34684B93-0CEC-43FE-9E60-5E192BCE16B5}" destId="{03DF482A-7CE4-4FB0-8CD8-0021120EC4C0}" srcOrd="0" destOrd="0" presId="urn:microsoft.com/office/officeart/2005/8/layout/hierarchy2"/>
    <dgm:cxn modelId="{6E3D418B-B7F2-4E05-A8FC-3BC06614BE3A}" type="presOf" srcId="{9FC45D69-AB48-4F78-A2E3-CFF1907FBA04}" destId="{00DE7103-E335-4B0A-8DB3-3421040C56D4}" srcOrd="1" destOrd="0" presId="urn:microsoft.com/office/officeart/2005/8/layout/hierarchy2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9FA903B4-8512-4F11-97E6-2443D4DA0C8B}" srcId="{24AE9320-08C3-4586-AE6D-69BD5052E4B8}" destId="{74A9B796-5DD1-4586-9F76-420AEA8C06A7}" srcOrd="2" destOrd="0" parTransId="{DC052C5D-AA82-4234-B224-5645ADC0BF65}" sibTransId="{D2EC4290-D6A0-46F9-9814-6522242A7F1F}"/>
    <dgm:cxn modelId="{F7F4524D-5036-4C11-A684-2E6763CC8411}" type="presOf" srcId="{51159661-5A73-454E-B63B-E3BDFA9F3D24}" destId="{6F2C9324-789C-4116-82E3-2420B7276CD8}" srcOrd="0" destOrd="0" presId="urn:microsoft.com/office/officeart/2005/8/layout/hierarchy2"/>
    <dgm:cxn modelId="{4A6F08C2-23B0-4AF2-ACC1-558683C9F237}" type="presOf" srcId="{37C26A63-4C38-45D5-BE1B-5B7F45492A67}" destId="{44A22C8F-2A49-4235-A1B8-327199984196}" srcOrd="0" destOrd="0" presId="urn:microsoft.com/office/officeart/2005/8/layout/hierarchy2"/>
    <dgm:cxn modelId="{F0FC0A96-F871-49E8-BD1B-C8D2ADC88D0F}" type="presOf" srcId="{4BDEB039-2C51-4369-AC49-4302A0AF1F52}" destId="{68F14919-DFC5-4A6B-907D-8C0A33D62F76}" srcOrd="0" destOrd="0" presId="urn:microsoft.com/office/officeart/2005/8/layout/hierarchy2"/>
    <dgm:cxn modelId="{49211D0F-A3ED-4EFC-B4D8-DC5ED3B64F4F}" type="presOf" srcId="{28780151-0E4B-4C11-88FF-42264641F2EA}" destId="{582CC81C-43F4-433D-AC2F-2219692B07B8}" srcOrd="0" destOrd="0" presId="urn:microsoft.com/office/officeart/2005/8/layout/hierarchy2"/>
    <dgm:cxn modelId="{90121B8A-CE21-40E7-A075-1AEDB08F4172}" type="presOf" srcId="{C7D9E6AC-C53A-4492-90D6-7A9EEC461EC3}" destId="{8F34F352-9302-4D88-8E65-C8C235BDCF77}" srcOrd="0" destOrd="0" presId="urn:microsoft.com/office/officeart/2005/8/layout/hierarchy2"/>
    <dgm:cxn modelId="{6AF4E884-7703-4825-BE37-CE51E3EE23DD}" srcId="{D7F94094-49A5-4486-8569-F62CFA551F44}" destId="{E66BBFE3-3263-4BE5-9F25-A4AB6B4A9BE5}" srcOrd="2" destOrd="0" parTransId="{15E4DE9C-6CDF-487D-BCD0-935F32FC086B}" sibTransId="{9CC5DFC4-6032-4FD4-9F87-8A1182334C9A}"/>
    <dgm:cxn modelId="{32486E52-22F1-42E5-AD92-C602E42C4D5B}" type="presOf" srcId="{DC052C5D-AA82-4234-B224-5645ADC0BF65}" destId="{1B396DF0-5913-4E11-9537-756413015FDD}" srcOrd="0" destOrd="0" presId="urn:microsoft.com/office/officeart/2005/8/layout/hierarchy2"/>
    <dgm:cxn modelId="{1771ED43-D2E9-44C5-BE94-8D18243F49AF}" type="presOf" srcId="{B14CDC8D-98F6-474F-87D2-13D6025715CA}" destId="{BDEFFCA8-89DD-4D12-BFA7-53004770DF22}" srcOrd="0" destOrd="0" presId="urn:microsoft.com/office/officeart/2005/8/layout/hierarchy2"/>
    <dgm:cxn modelId="{EEE7102B-3665-4FA2-A4B3-E71616B18566}" type="presOf" srcId="{71D2516F-4120-4A1B-BD87-7C3FA72D1EE4}" destId="{93F8CB50-19F3-4856-89E0-7FEC9F174BE2}" srcOrd="0" destOrd="0" presId="urn:microsoft.com/office/officeart/2005/8/layout/hierarchy2"/>
    <dgm:cxn modelId="{134826F5-72E8-44DD-8F52-B235B3A43BE0}" type="presOf" srcId="{6BE4BA51-295B-468C-8603-51D7E4C5CF2A}" destId="{8FCB55D4-CA17-4DCB-AEFB-E62969EF79ED}" srcOrd="0" destOrd="0" presId="urn:microsoft.com/office/officeart/2005/8/layout/hierarchy2"/>
    <dgm:cxn modelId="{5D0ACC29-F3A5-4D29-BCEB-3BDB217B7B9F}" type="presOf" srcId="{11534233-65B5-4A17-81AD-80D7BD291E0B}" destId="{59AE8C6D-9E48-4C75-A6E1-251E8AA379A8}" srcOrd="1" destOrd="0" presId="urn:microsoft.com/office/officeart/2005/8/layout/hierarchy2"/>
    <dgm:cxn modelId="{0AABB24B-8C16-45F9-8B76-D95930A703B2}" srcId="{696D02E3-AC0D-4E0F-97F7-37136E22CC81}" destId="{D7F94094-49A5-4486-8569-F62CFA551F44}" srcOrd="1" destOrd="0" parTransId="{C66D1CFE-3B29-4391-B110-186782F85D09}" sibTransId="{A9B7D89D-267B-41AF-9136-C5561727ECF5}"/>
    <dgm:cxn modelId="{90DDEBB2-20C4-4A07-9A12-D49459220DB2}" type="presOf" srcId="{34684B93-0CEC-43FE-9E60-5E192BCE16B5}" destId="{E53FB1DC-7327-4F5E-8199-57DA3C20C30B}" srcOrd="1" destOrd="0" presId="urn:microsoft.com/office/officeart/2005/8/layout/hierarchy2"/>
    <dgm:cxn modelId="{74651653-4BA1-4BD1-91A6-4CE97132FA2A}" srcId="{D7F94094-49A5-4486-8569-F62CFA551F44}" destId="{891ABD10-ED02-4B11-BE1F-31668E8CD15B}" srcOrd="0" destOrd="0" parTransId="{9FC45D69-AB48-4F78-A2E3-CFF1907FBA04}" sibTransId="{502F29B9-DC46-468F-8542-514F546DAE76}"/>
    <dgm:cxn modelId="{E47C9F59-6BEE-4DFB-A4F4-7D478B6B79DA}" type="presOf" srcId="{6BE4BA51-295B-468C-8603-51D7E4C5CF2A}" destId="{C231ECF0-5DF9-4354-88C7-39095BC95C63}" srcOrd="1" destOrd="0" presId="urn:microsoft.com/office/officeart/2005/8/layout/hierarchy2"/>
    <dgm:cxn modelId="{82A9BB3C-6B50-4DEF-AE07-321B827F361F}" type="presOf" srcId="{11534233-65B5-4A17-81AD-80D7BD291E0B}" destId="{0EF6DF56-0996-407C-9F83-BCFE0BE56219}" srcOrd="0" destOrd="0" presId="urn:microsoft.com/office/officeart/2005/8/layout/hierarchy2"/>
    <dgm:cxn modelId="{DFE93D02-F0BE-4620-A09C-6282E411F84D}" type="presOf" srcId="{15E4DE9C-6CDF-487D-BCD0-935F32FC086B}" destId="{BDA4ADD2-E76F-48C4-90C6-28C02FA644A9}" srcOrd="0" destOrd="0" presId="urn:microsoft.com/office/officeart/2005/8/layout/hierarchy2"/>
    <dgm:cxn modelId="{4829A5FD-362D-4A16-B22D-8652FEBCF586}" srcId="{D7F94094-49A5-4486-8569-F62CFA551F44}" destId="{28780151-0E4B-4C11-88FF-42264641F2EA}" srcOrd="5" destOrd="0" parTransId="{34684B93-0CEC-43FE-9E60-5E192BCE16B5}" sibTransId="{D5E18054-F99E-408C-9640-B512433E1A3A}"/>
    <dgm:cxn modelId="{C513EE39-AFEE-4BD9-A791-124F03140FFD}" type="presOf" srcId="{4C61C234-5760-4B0A-A80F-1529C1C5A224}" destId="{5338AAF4-FC8C-402F-98BA-09FBC7D3727D}" srcOrd="0" destOrd="0" presId="urn:microsoft.com/office/officeart/2005/8/layout/hierarchy2"/>
    <dgm:cxn modelId="{A8C0C7AF-A38B-4B26-AA4B-B80DE1CDFDAE}" srcId="{53445220-6013-4C8F-BD56-9940B42CFFF6}" destId="{696D02E3-AC0D-4E0F-97F7-37136E22CC81}" srcOrd="0" destOrd="0" parTransId="{2F4E0A5B-E745-47EE-BCE9-16200BEA18D7}" sibTransId="{A35012B5-1B15-46C2-844D-BCC56D4E2067}"/>
    <dgm:cxn modelId="{2AC6AD34-392C-4BF0-B582-C5DA0423C6FD}" type="presOf" srcId="{2F4E0A5B-E745-47EE-BCE9-16200BEA18D7}" destId="{3B99ADF1-FAD6-4905-A6C9-E4F2009F6AF0}" srcOrd="0" destOrd="0" presId="urn:microsoft.com/office/officeart/2005/8/layout/hierarchy2"/>
    <dgm:cxn modelId="{A975B99F-9BD9-4D65-A214-4C6D16161E8A}" type="presOf" srcId="{9FC45D69-AB48-4F78-A2E3-CFF1907FBA04}" destId="{27C0AE79-0DFF-4F72-AD5F-DB3C8ED90740}" srcOrd="0" destOrd="0" presId="urn:microsoft.com/office/officeart/2005/8/layout/hierarchy2"/>
    <dgm:cxn modelId="{EDD37BAD-211B-40FD-A30E-4D0925744F9E}" type="presOf" srcId="{B0ADD919-B6A1-4245-99B5-7A13814B282F}" destId="{5163F79E-82A3-4064-A312-2B70DF1D899E}" srcOrd="1" destOrd="0" presId="urn:microsoft.com/office/officeart/2005/8/layout/hierarchy2"/>
    <dgm:cxn modelId="{7915C6E5-9D4A-4841-8DDC-5F1FEE9BC723}" type="presOf" srcId="{313E8613-DF3C-45B6-AE3B-8A05AB4034B4}" destId="{146BBFE5-D61C-49DE-8280-99FAA5EED042}" srcOrd="0" destOrd="0" presId="urn:microsoft.com/office/officeart/2005/8/layout/hierarchy2"/>
    <dgm:cxn modelId="{503474B3-FDA0-4F0D-8AAA-7BB9ED978430}" type="presOf" srcId="{B0ADD919-B6A1-4245-99B5-7A13814B282F}" destId="{FCB5EB78-5BDF-4608-BDB6-8D88AE62A2B4}" srcOrd="0" destOrd="0" presId="urn:microsoft.com/office/officeart/2005/8/layout/hierarchy2"/>
    <dgm:cxn modelId="{D137C754-3427-4867-88A7-78B15C18D230}" type="presOf" srcId="{4991DD3A-5CA4-4DBE-A96C-B33718262EC0}" destId="{617FE10C-5061-4853-AB70-1FF776D82E2A}" srcOrd="0" destOrd="0" presId="urn:microsoft.com/office/officeart/2005/8/layout/hierarchy2"/>
    <dgm:cxn modelId="{AF90ED65-17CB-4D3A-84B6-90E8651A3200}" srcId="{4BDEB039-2C51-4369-AC49-4302A0AF1F52}" destId="{8E443EC7-8C9B-4AF3-B278-7FC7F7AF17E9}" srcOrd="2" destOrd="0" parTransId="{4C61C234-5760-4B0A-A80F-1529C1C5A224}" sibTransId="{02281D42-FD8A-47C6-B0F3-F033F85F0532}"/>
    <dgm:cxn modelId="{008C0174-1728-4936-A303-B5104DC51834}" type="presOf" srcId="{C7D9E6AC-C53A-4492-90D6-7A9EEC461EC3}" destId="{9DD5F8FF-35F4-46A4-853F-1DC8B16844F2}" srcOrd="1" destOrd="0" presId="urn:microsoft.com/office/officeart/2005/8/layout/hierarchy2"/>
    <dgm:cxn modelId="{FF557BC5-D417-40FA-B773-23E50FC22BDC}" type="presOf" srcId="{696D02E3-AC0D-4E0F-97F7-37136E22CC81}" destId="{B211B9F4-F477-4637-AB86-7FF77D5280BF}" srcOrd="0" destOrd="0" presId="urn:microsoft.com/office/officeart/2005/8/layout/hierarchy2"/>
    <dgm:cxn modelId="{957918DE-EC13-4A51-A230-8CD0AED6B200}" srcId="{696D02E3-AC0D-4E0F-97F7-37136E22CC81}" destId="{24AE9320-08C3-4586-AE6D-69BD5052E4B8}" srcOrd="0" destOrd="0" parTransId="{FD657912-1BFD-40FB-BBDD-63FF99D40D28}" sibTransId="{6547CCE1-73B6-4EDC-B814-C47592DE7D94}"/>
    <dgm:cxn modelId="{90942A2F-F8A2-4220-93B7-F1E5F75BBBBE}" type="presOf" srcId="{2D188F9E-0E3A-4B16-9441-19F84F146E56}" destId="{3389FF2E-6FA4-4916-9546-D472DDAF110A}" srcOrd="0" destOrd="0" presId="urn:microsoft.com/office/officeart/2005/8/layout/hierarchy2"/>
    <dgm:cxn modelId="{C291B7B9-2B73-49D3-9C5A-16FAEB55A3AD}" type="presOf" srcId="{EE626AB6-8181-423B-B67A-497A54272A2F}" destId="{822DE0A6-6770-4BC7-9976-D56F1901A9C6}" srcOrd="1" destOrd="0" presId="urn:microsoft.com/office/officeart/2005/8/layout/hierarchy2"/>
    <dgm:cxn modelId="{2E4C89E5-9EA7-43D1-91D6-1CA293946BB3}" type="presOf" srcId="{53445220-6013-4C8F-BD56-9940B42CFFF6}" destId="{A21CBF6F-ED0A-4245-98AF-27FFDEB48AF7}" srcOrd="0" destOrd="0" presId="urn:microsoft.com/office/officeart/2005/8/layout/hierarchy2"/>
    <dgm:cxn modelId="{E0D0D851-B488-4A9E-AAAC-A7F33487578E}" type="presOf" srcId="{37C26A63-4C38-45D5-BE1B-5B7F45492A67}" destId="{385707A1-8939-49D0-8A44-C87AC3F60412}" srcOrd="1" destOrd="0" presId="urn:microsoft.com/office/officeart/2005/8/layout/hierarchy2"/>
    <dgm:cxn modelId="{766C997F-9C31-4EC6-AE94-495EDA3CA7ED}" type="presOf" srcId="{223A1273-8284-4B5C-AB73-191A7CA9204E}" destId="{460702C8-1EFE-4506-8FB3-2F629FCE710A}" srcOrd="0" destOrd="0" presId="urn:microsoft.com/office/officeart/2005/8/layout/hierarchy2"/>
    <dgm:cxn modelId="{CB3008F7-68AD-4F98-932B-BC69203C5887}" srcId="{D7F94094-49A5-4486-8569-F62CFA551F44}" destId="{B14CDC8D-98F6-474F-87D2-13D6025715CA}" srcOrd="1" destOrd="0" parTransId="{C7D9E6AC-C53A-4492-90D6-7A9EEC461EC3}" sibTransId="{D58FF55C-22C5-42BB-90CC-13EA1D6DF1AB}"/>
    <dgm:cxn modelId="{C1C890A6-CF31-49CB-9533-6894AB1C6676}" srcId="{4BDEB039-2C51-4369-AC49-4302A0AF1F52}" destId="{8C48025C-7A1B-4986-B8B1-8E981E10BD5C}" srcOrd="0" destOrd="0" parTransId="{37C26A63-4C38-45D5-BE1B-5B7F45492A67}" sibTransId="{B9C9355D-C517-4CF7-B55D-FF3CC246640A}"/>
    <dgm:cxn modelId="{B4ECEFB7-7217-4660-B71A-7B96925A76E0}" type="presOf" srcId="{916CA72F-3576-474C-8FB9-7C2F3A1DF6A9}" destId="{4E2AFF54-85EF-497B-B988-D786DFF7F1B8}" srcOrd="1" destOrd="0" presId="urn:microsoft.com/office/officeart/2005/8/layout/hierarchy2"/>
    <dgm:cxn modelId="{90582DD8-3ED8-4BB3-B74B-36938EA967C2}" type="presOf" srcId="{223A1273-8284-4B5C-AB73-191A7CA9204E}" destId="{20CD83FB-533F-4BB8-903D-B05BAB730705}" srcOrd="1" destOrd="0" presId="urn:microsoft.com/office/officeart/2005/8/layout/hierarchy2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4D7EC31A-D0C2-434E-9E70-78A24F48AB40}" type="presOf" srcId="{C66D1CFE-3B29-4391-B110-186782F85D09}" destId="{AD280286-AA5D-447B-A56C-22AF4738BC6B}" srcOrd="0" destOrd="0" presId="urn:microsoft.com/office/officeart/2005/8/layout/hierarchy2"/>
    <dgm:cxn modelId="{42804868-5C8A-420B-A6FB-7BAE07E9785B}" type="presOf" srcId="{FC835B74-7B1B-4296-8151-217346BF3E57}" destId="{332EA181-6A68-43D5-A071-F030BF9452EA}" srcOrd="1" destOrd="0" presId="urn:microsoft.com/office/officeart/2005/8/layout/hierarchy2"/>
    <dgm:cxn modelId="{F858D3FF-B3E7-492E-ABC7-E877405DE8FC}" type="presOf" srcId="{13DA0D18-EC22-406B-841B-01E37DB1FB7F}" destId="{2089D9D7-8A52-4B8D-A098-D339CE94C075}" srcOrd="0" destOrd="0" presId="urn:microsoft.com/office/officeart/2005/8/layout/hierarchy2"/>
    <dgm:cxn modelId="{DC7E2121-0D08-4E55-9C6B-048D868A4F2B}" type="presOf" srcId="{E7AE8D41-6A38-42AC-AE79-9E32E07AC5A0}" destId="{760D1113-4349-4D05-909F-A688CEB0289C}" srcOrd="0" destOrd="0" presId="urn:microsoft.com/office/officeart/2005/8/layout/hierarchy2"/>
    <dgm:cxn modelId="{23F60F62-F898-413B-8C1E-1115FEDB06B1}" type="presOf" srcId="{9AF168AF-B2B4-4715-93E1-B3C64A087A7C}" destId="{38A908E3-82AB-4972-AE03-378129763D01}" srcOrd="0" destOrd="0" presId="urn:microsoft.com/office/officeart/2005/8/layout/hierarchy2"/>
    <dgm:cxn modelId="{57D7E77C-6E4F-4A38-AB5C-ED23F72302C0}" type="presOf" srcId="{D7F94094-49A5-4486-8569-F62CFA551F44}" destId="{BA6333D7-70A2-4496-A939-E8CE83E9C7FA}" srcOrd="0" destOrd="0" presId="urn:microsoft.com/office/officeart/2005/8/layout/hierarchy2"/>
    <dgm:cxn modelId="{A1B003BB-DC8D-46CA-8099-A02143790546}" type="presOf" srcId="{A3C30BC5-F945-4E8C-83BC-8349D0F15645}" destId="{8C52221D-0CBA-4819-B6F2-26B2A470AC55}" srcOrd="0" destOrd="0" presId="urn:microsoft.com/office/officeart/2005/8/layout/hierarchy2"/>
    <dgm:cxn modelId="{18480D90-5465-4DB2-80E4-627DBF07AFB5}" type="presOf" srcId="{98AEE7A4-1B2F-439D-8201-D9A15F614A34}" destId="{6023B5C1-23F8-4FCC-971B-6D9CB0A512EB}" srcOrd="1" destOrd="0" presId="urn:microsoft.com/office/officeart/2005/8/layout/hierarchy2"/>
    <dgm:cxn modelId="{363A1498-E793-4DE3-82CD-E61201E2F3BC}" srcId="{4BDEB039-2C51-4369-AC49-4302A0AF1F52}" destId="{E7AE8D41-6A38-42AC-AE79-9E32E07AC5A0}" srcOrd="1" destOrd="0" parTransId="{11534233-65B5-4A17-81AD-80D7BD291E0B}" sibTransId="{E2926D9A-8DB9-4A1E-8691-D19AAB261984}"/>
    <dgm:cxn modelId="{AC49F17F-0D9F-4DCB-A0E5-02544505E6C0}" type="presOf" srcId="{FD657912-1BFD-40FB-BBDD-63FF99D40D28}" destId="{768C42B8-DEC4-4DF1-8C36-97BF82B94FB8}" srcOrd="0" destOrd="0" presId="urn:microsoft.com/office/officeart/2005/8/layout/hierarchy2"/>
    <dgm:cxn modelId="{0DE69CC4-000E-4B23-925E-36A994CB2C6B}" type="presOf" srcId="{8E443EC7-8C9B-4AF3-B278-7FC7F7AF17E9}" destId="{04953326-1486-47EC-AD03-2D8CECF9B675}" srcOrd="0" destOrd="0" presId="urn:microsoft.com/office/officeart/2005/8/layout/hierarchy2"/>
    <dgm:cxn modelId="{4F8C8209-2343-407C-AFD1-13DFBE4A39BB}" srcId="{EF2AC08E-AC00-4F7F-AFE5-1FECC0795F11}" destId="{37CBD626-FC92-4159-B552-9FA10A6C8E9F}" srcOrd="0" destOrd="0" parTransId="{51159661-5A73-454E-B63B-E3BDFA9F3D24}" sibTransId="{86C1C5D1-E80E-48FB-B029-BEA186B982A1}"/>
    <dgm:cxn modelId="{A3AE5D7C-387A-4F3B-9C66-96A7EA5BC65C}" type="presOf" srcId="{FC835B74-7B1B-4296-8151-217346BF3E57}" destId="{844E0F55-0729-4097-B646-0035F5E88FCD}" srcOrd="0" destOrd="0" presId="urn:microsoft.com/office/officeart/2005/8/layout/hierarchy2"/>
    <dgm:cxn modelId="{4AAF7EAC-C8BB-4278-A613-83C5EF35CAC3}" type="presOf" srcId="{2F4E0A5B-E745-47EE-BCE9-16200BEA18D7}" destId="{5079A810-31ED-4F86-AC04-37B894C58CDD}" srcOrd="1" destOrd="0" presId="urn:microsoft.com/office/officeart/2005/8/layout/hierarchy2"/>
    <dgm:cxn modelId="{83BFF47D-3C94-45EB-97FC-96921BAE1580}" type="presOf" srcId="{71D2516F-4120-4A1B-BD87-7C3FA72D1EE4}" destId="{1CB0CD5F-B15F-4F3F-B278-6CE03C034ADE}" srcOrd="1" destOrd="0" presId="urn:microsoft.com/office/officeart/2005/8/layout/hierarchy2"/>
    <dgm:cxn modelId="{2C9AAB55-040C-47D2-8A52-5C5416C41F3F}" type="presOf" srcId="{8C48025C-7A1B-4986-B8B1-8E981E10BD5C}" destId="{C08C3D7F-DA5F-43FA-8FB2-3C02F8B1B655}" srcOrd="0" destOrd="0" presId="urn:microsoft.com/office/officeart/2005/8/layout/hierarchy2"/>
    <dgm:cxn modelId="{DDBAF86A-B67B-43B3-823B-19B29092F1E4}" srcId="{24AE9320-08C3-4586-AE6D-69BD5052E4B8}" destId="{90547AF0-6F19-4C8E-A18E-E09A5695AADF}" srcOrd="1" destOrd="0" parTransId="{98AEE7A4-1B2F-439D-8201-D9A15F614A34}" sibTransId="{4C079D8E-B1CF-4F4E-BD2E-5C4B35A80986}"/>
    <dgm:cxn modelId="{B8CE31AD-8363-442C-AB98-C7695A8FFD86}" type="presOf" srcId="{0D921F09-21B3-4B45-8AD3-51A8488AFC21}" destId="{A0BFC6EA-799E-4021-9E38-ACFC1E0887B0}" srcOrd="0" destOrd="0" presId="urn:microsoft.com/office/officeart/2005/8/layout/hierarchy2"/>
    <dgm:cxn modelId="{7EAB08B2-4B39-4A44-845E-2664F1F3DD0C}" type="presOf" srcId="{24AE9320-08C3-4586-AE6D-69BD5052E4B8}" destId="{655D1C06-E1C0-408A-82CA-199E6DA771DC}" srcOrd="0" destOrd="0" presId="urn:microsoft.com/office/officeart/2005/8/layout/hierarchy2"/>
    <dgm:cxn modelId="{A1ABC9CD-34D4-4AE6-BA28-7161C54D9884}" type="presOf" srcId="{891ABD10-ED02-4B11-BE1F-31668E8CD15B}" destId="{54ECA30E-BFC1-4891-A641-7A213489CD25}" srcOrd="0" destOrd="0" presId="urn:microsoft.com/office/officeart/2005/8/layout/hierarchy2"/>
    <dgm:cxn modelId="{E84752B2-3B1F-4328-9464-A9621B7BCF4A}" srcId="{24AE9320-08C3-4586-AE6D-69BD5052E4B8}" destId="{13DA0D18-EC22-406B-841B-01E37DB1FB7F}" srcOrd="0" destOrd="0" parTransId="{9AF168AF-B2B4-4715-93E1-B3C64A087A7C}" sibTransId="{12E8137E-3FBC-4ECD-8367-8E86944DF1FA}"/>
    <dgm:cxn modelId="{AA103C49-3311-4B56-9933-E0072A665358}" type="presParOf" srcId="{617FE10C-5061-4853-AB70-1FF776D82E2A}" destId="{8C6EC2FD-8D9F-46F8-9DE5-F068ADBCA2FB}" srcOrd="0" destOrd="0" presId="urn:microsoft.com/office/officeart/2005/8/layout/hierarchy2"/>
    <dgm:cxn modelId="{BF673A76-C805-4F3B-8578-82B2A5AAEC7F}" type="presParOf" srcId="{8C6EC2FD-8D9F-46F8-9DE5-F068ADBCA2FB}" destId="{363AB712-B123-461F-BE7A-30D429284EAF}" srcOrd="0" destOrd="0" presId="urn:microsoft.com/office/officeart/2005/8/layout/hierarchy2"/>
    <dgm:cxn modelId="{7EE3DE3F-83DC-43E9-B0ED-F666490546C4}" type="presParOf" srcId="{8C6EC2FD-8D9F-46F8-9DE5-F068ADBCA2FB}" destId="{30602D8E-4E31-4E0F-89EA-17879CBB715E}" srcOrd="1" destOrd="0" presId="urn:microsoft.com/office/officeart/2005/8/layout/hierarchy2"/>
    <dgm:cxn modelId="{C413C131-0E18-4720-9569-F69ED0CF566B}" type="presParOf" srcId="{30602D8E-4E31-4E0F-89EA-17879CBB715E}" destId="{313073FE-8E7D-4AD4-97D4-94284DA5DD70}" srcOrd="0" destOrd="0" presId="urn:microsoft.com/office/officeart/2005/8/layout/hierarchy2"/>
    <dgm:cxn modelId="{D218FFF5-32B5-44DA-BDC4-AE9CEE77AA89}" type="presParOf" srcId="{313073FE-8E7D-4AD4-97D4-94284DA5DD70}" destId="{4E2AFF54-85EF-497B-B988-D786DFF7F1B8}" srcOrd="0" destOrd="0" presId="urn:microsoft.com/office/officeart/2005/8/layout/hierarchy2"/>
    <dgm:cxn modelId="{B6AC690C-8EA4-47D5-B793-A4B6B4BF8672}" type="presParOf" srcId="{30602D8E-4E31-4E0F-89EA-17879CBB715E}" destId="{B6E7BDF4-1A64-4C32-B42D-54F002006D93}" srcOrd="1" destOrd="0" presId="urn:microsoft.com/office/officeart/2005/8/layout/hierarchy2"/>
    <dgm:cxn modelId="{00F4C0E1-A0D2-4DBF-B535-3B1948F4B88B}" type="presParOf" srcId="{B6E7BDF4-1A64-4C32-B42D-54F002006D93}" destId="{A21CBF6F-ED0A-4245-98AF-27FFDEB48AF7}" srcOrd="0" destOrd="0" presId="urn:microsoft.com/office/officeart/2005/8/layout/hierarchy2"/>
    <dgm:cxn modelId="{3134C687-52F6-430C-B0B8-E49DDBE3776B}" type="presParOf" srcId="{B6E7BDF4-1A64-4C32-B42D-54F002006D93}" destId="{107FBD53-C070-4D40-95E8-3887AC91CC1B}" srcOrd="1" destOrd="0" presId="urn:microsoft.com/office/officeart/2005/8/layout/hierarchy2"/>
    <dgm:cxn modelId="{10D428DD-2AAD-4475-AAAF-55370669215A}" type="presParOf" srcId="{107FBD53-C070-4D40-95E8-3887AC91CC1B}" destId="{3B99ADF1-FAD6-4905-A6C9-E4F2009F6AF0}" srcOrd="0" destOrd="0" presId="urn:microsoft.com/office/officeart/2005/8/layout/hierarchy2"/>
    <dgm:cxn modelId="{83A6D68D-9185-47FF-B02F-9239FFB5787F}" type="presParOf" srcId="{3B99ADF1-FAD6-4905-A6C9-E4F2009F6AF0}" destId="{5079A810-31ED-4F86-AC04-37B894C58CDD}" srcOrd="0" destOrd="0" presId="urn:microsoft.com/office/officeart/2005/8/layout/hierarchy2"/>
    <dgm:cxn modelId="{9F95DC66-986B-4D52-A7EA-B19AB1C57484}" type="presParOf" srcId="{107FBD53-C070-4D40-95E8-3887AC91CC1B}" destId="{DD85F77E-0C8A-4A2A-BCD3-74028B2FA5FD}" srcOrd="1" destOrd="0" presId="urn:microsoft.com/office/officeart/2005/8/layout/hierarchy2"/>
    <dgm:cxn modelId="{C7A1D6F5-93C0-4661-8C4B-FBCDE862B4B9}" type="presParOf" srcId="{DD85F77E-0C8A-4A2A-BCD3-74028B2FA5FD}" destId="{B211B9F4-F477-4637-AB86-7FF77D5280BF}" srcOrd="0" destOrd="0" presId="urn:microsoft.com/office/officeart/2005/8/layout/hierarchy2"/>
    <dgm:cxn modelId="{D82E9788-1CEB-4112-A357-48D2446B9EAB}" type="presParOf" srcId="{DD85F77E-0C8A-4A2A-BCD3-74028B2FA5FD}" destId="{6DA011C7-F141-45B1-A72B-2E7B432263F9}" srcOrd="1" destOrd="0" presId="urn:microsoft.com/office/officeart/2005/8/layout/hierarchy2"/>
    <dgm:cxn modelId="{04DAE275-EDFC-4A3D-9C57-3294E76CEF32}" type="presParOf" srcId="{6DA011C7-F141-45B1-A72B-2E7B432263F9}" destId="{768C42B8-DEC4-4DF1-8C36-97BF82B94FB8}" srcOrd="0" destOrd="0" presId="urn:microsoft.com/office/officeart/2005/8/layout/hierarchy2"/>
    <dgm:cxn modelId="{C6976F7C-1D9D-4A28-9D9B-1D2A864724F5}" type="presParOf" srcId="{768C42B8-DEC4-4DF1-8C36-97BF82B94FB8}" destId="{B332ACCB-710D-4520-A656-EA70B4E1C162}" srcOrd="0" destOrd="0" presId="urn:microsoft.com/office/officeart/2005/8/layout/hierarchy2"/>
    <dgm:cxn modelId="{A1C6E2CF-C2CF-4D61-8B3D-850954606B03}" type="presParOf" srcId="{6DA011C7-F141-45B1-A72B-2E7B432263F9}" destId="{7FDF1C02-1FA6-4B57-A18E-B80687A6CE9A}" srcOrd="1" destOrd="0" presId="urn:microsoft.com/office/officeart/2005/8/layout/hierarchy2"/>
    <dgm:cxn modelId="{0BDC884C-59AD-4035-94B2-C27720024F84}" type="presParOf" srcId="{7FDF1C02-1FA6-4B57-A18E-B80687A6CE9A}" destId="{655D1C06-E1C0-408A-82CA-199E6DA771DC}" srcOrd="0" destOrd="0" presId="urn:microsoft.com/office/officeart/2005/8/layout/hierarchy2"/>
    <dgm:cxn modelId="{690916BA-EF00-4B6F-B675-2E1ECFF03B8C}" type="presParOf" srcId="{7FDF1C02-1FA6-4B57-A18E-B80687A6CE9A}" destId="{5F685EE9-9584-4EDF-BE2E-35A6ABA4442D}" srcOrd="1" destOrd="0" presId="urn:microsoft.com/office/officeart/2005/8/layout/hierarchy2"/>
    <dgm:cxn modelId="{6B7FB3F1-EBFA-4CBB-94B6-DEDB04463441}" type="presParOf" srcId="{5F685EE9-9584-4EDF-BE2E-35A6ABA4442D}" destId="{38A908E3-82AB-4972-AE03-378129763D01}" srcOrd="0" destOrd="0" presId="urn:microsoft.com/office/officeart/2005/8/layout/hierarchy2"/>
    <dgm:cxn modelId="{B469C59D-9604-4001-8746-17050016E00B}" type="presParOf" srcId="{38A908E3-82AB-4972-AE03-378129763D01}" destId="{69624B1F-BC52-473C-931D-8B25F5991537}" srcOrd="0" destOrd="0" presId="urn:microsoft.com/office/officeart/2005/8/layout/hierarchy2"/>
    <dgm:cxn modelId="{52CC4A68-DF88-4ACC-9C63-0CC7CA615084}" type="presParOf" srcId="{5F685EE9-9584-4EDF-BE2E-35A6ABA4442D}" destId="{3B054EE3-2C6A-4C47-95AD-87797EBB3DEF}" srcOrd="1" destOrd="0" presId="urn:microsoft.com/office/officeart/2005/8/layout/hierarchy2"/>
    <dgm:cxn modelId="{288FCEBD-0455-4085-9EAC-0C1018A32F58}" type="presParOf" srcId="{3B054EE3-2C6A-4C47-95AD-87797EBB3DEF}" destId="{2089D9D7-8A52-4B8D-A098-D339CE94C075}" srcOrd="0" destOrd="0" presId="urn:microsoft.com/office/officeart/2005/8/layout/hierarchy2"/>
    <dgm:cxn modelId="{617BE592-C06A-485F-98D4-9AC27D29636A}" type="presParOf" srcId="{3B054EE3-2C6A-4C47-95AD-87797EBB3DEF}" destId="{4BB56E0D-1220-4FEF-B078-4CED5309076A}" srcOrd="1" destOrd="0" presId="urn:microsoft.com/office/officeart/2005/8/layout/hierarchy2"/>
    <dgm:cxn modelId="{54071457-937A-4556-BFC1-A3498800D47A}" type="presParOf" srcId="{5F685EE9-9584-4EDF-BE2E-35A6ABA4442D}" destId="{BDF38BB3-D47E-4BE4-8A74-34D096518098}" srcOrd="2" destOrd="0" presId="urn:microsoft.com/office/officeart/2005/8/layout/hierarchy2"/>
    <dgm:cxn modelId="{7DA3612B-14C8-47E3-9D80-A04E96A8F2D2}" type="presParOf" srcId="{BDF38BB3-D47E-4BE4-8A74-34D096518098}" destId="{6023B5C1-23F8-4FCC-971B-6D9CB0A512EB}" srcOrd="0" destOrd="0" presId="urn:microsoft.com/office/officeart/2005/8/layout/hierarchy2"/>
    <dgm:cxn modelId="{403A2220-E1A1-4779-A79E-F4D032446A1E}" type="presParOf" srcId="{5F685EE9-9584-4EDF-BE2E-35A6ABA4442D}" destId="{90C7BDD8-D425-4E97-BCC3-5CCC212D0025}" srcOrd="3" destOrd="0" presId="urn:microsoft.com/office/officeart/2005/8/layout/hierarchy2"/>
    <dgm:cxn modelId="{02E95EB2-0590-4629-9BF0-F5E857DE3613}" type="presParOf" srcId="{90C7BDD8-D425-4E97-BCC3-5CCC212D0025}" destId="{7C9794D9-2A0B-4B19-8C07-84C0F19DC024}" srcOrd="0" destOrd="0" presId="urn:microsoft.com/office/officeart/2005/8/layout/hierarchy2"/>
    <dgm:cxn modelId="{6337817D-1B25-4DB7-AE8E-6C9DC72F9874}" type="presParOf" srcId="{90C7BDD8-D425-4E97-BCC3-5CCC212D0025}" destId="{656E3328-BE32-4F64-AAE5-D8532814A413}" srcOrd="1" destOrd="0" presId="urn:microsoft.com/office/officeart/2005/8/layout/hierarchy2"/>
    <dgm:cxn modelId="{5EDC8C2F-2D48-435A-90D8-DD758DB63824}" type="presParOf" srcId="{5F685EE9-9584-4EDF-BE2E-35A6ABA4442D}" destId="{1B396DF0-5913-4E11-9537-756413015FDD}" srcOrd="4" destOrd="0" presId="urn:microsoft.com/office/officeart/2005/8/layout/hierarchy2"/>
    <dgm:cxn modelId="{CE5050B8-4375-449D-B636-D60B4F2BF006}" type="presParOf" srcId="{1B396DF0-5913-4E11-9537-756413015FDD}" destId="{7486B105-86C2-49BD-808D-3AAA0BFADAB1}" srcOrd="0" destOrd="0" presId="urn:microsoft.com/office/officeart/2005/8/layout/hierarchy2"/>
    <dgm:cxn modelId="{09CDBC89-4900-4F41-9480-DB580A27C2C9}" type="presParOf" srcId="{5F685EE9-9584-4EDF-BE2E-35A6ABA4442D}" destId="{628FCB49-3389-4852-8567-7C59FED525E5}" srcOrd="5" destOrd="0" presId="urn:microsoft.com/office/officeart/2005/8/layout/hierarchy2"/>
    <dgm:cxn modelId="{B4B61DF1-3771-4F7E-82A1-B1BB210A39E8}" type="presParOf" srcId="{628FCB49-3389-4852-8567-7C59FED525E5}" destId="{107F934F-1C7C-4358-9FA1-409346C9604F}" srcOrd="0" destOrd="0" presId="urn:microsoft.com/office/officeart/2005/8/layout/hierarchy2"/>
    <dgm:cxn modelId="{B988978D-2E16-4790-B6CD-57643D6DA642}" type="presParOf" srcId="{628FCB49-3389-4852-8567-7C59FED525E5}" destId="{900DE572-DCEE-4451-A627-A13A2273464D}" srcOrd="1" destOrd="0" presId="urn:microsoft.com/office/officeart/2005/8/layout/hierarchy2"/>
    <dgm:cxn modelId="{5E7FBF5F-4E47-4D1A-BA81-ACCFBCB2C3C3}" type="presParOf" srcId="{6DA011C7-F141-45B1-A72B-2E7B432263F9}" destId="{AD280286-AA5D-447B-A56C-22AF4738BC6B}" srcOrd="2" destOrd="0" presId="urn:microsoft.com/office/officeart/2005/8/layout/hierarchy2"/>
    <dgm:cxn modelId="{E3255062-4F6E-4C0E-BE3B-316B5ACA44F3}" type="presParOf" srcId="{AD280286-AA5D-447B-A56C-22AF4738BC6B}" destId="{E2974285-6331-4641-A897-A5310A77962F}" srcOrd="0" destOrd="0" presId="urn:microsoft.com/office/officeart/2005/8/layout/hierarchy2"/>
    <dgm:cxn modelId="{ADEA130F-D558-4FD0-A89A-349E38787431}" type="presParOf" srcId="{6DA011C7-F141-45B1-A72B-2E7B432263F9}" destId="{7B1F028E-05F5-43AE-B149-36E5BF7F54C7}" srcOrd="3" destOrd="0" presId="urn:microsoft.com/office/officeart/2005/8/layout/hierarchy2"/>
    <dgm:cxn modelId="{EB9C0E8B-808B-4D41-9D5E-ECE2CC386B51}" type="presParOf" srcId="{7B1F028E-05F5-43AE-B149-36E5BF7F54C7}" destId="{BA6333D7-70A2-4496-A939-E8CE83E9C7FA}" srcOrd="0" destOrd="0" presId="urn:microsoft.com/office/officeart/2005/8/layout/hierarchy2"/>
    <dgm:cxn modelId="{D9C15982-342A-44D1-8B1A-784222639EE9}" type="presParOf" srcId="{7B1F028E-05F5-43AE-B149-36E5BF7F54C7}" destId="{8D4FC7DA-AB18-49C8-B09D-91DCA28FDB63}" srcOrd="1" destOrd="0" presId="urn:microsoft.com/office/officeart/2005/8/layout/hierarchy2"/>
    <dgm:cxn modelId="{7A63A073-C9CC-4479-9277-BF0BF49687BA}" type="presParOf" srcId="{8D4FC7DA-AB18-49C8-B09D-91DCA28FDB63}" destId="{27C0AE79-0DFF-4F72-AD5F-DB3C8ED90740}" srcOrd="0" destOrd="0" presId="urn:microsoft.com/office/officeart/2005/8/layout/hierarchy2"/>
    <dgm:cxn modelId="{BEACB28D-B9A2-498A-8B3E-3823026484C8}" type="presParOf" srcId="{27C0AE79-0DFF-4F72-AD5F-DB3C8ED90740}" destId="{00DE7103-E335-4B0A-8DB3-3421040C56D4}" srcOrd="0" destOrd="0" presId="urn:microsoft.com/office/officeart/2005/8/layout/hierarchy2"/>
    <dgm:cxn modelId="{27C39E53-E55C-4820-83C0-9808E6580D21}" type="presParOf" srcId="{8D4FC7DA-AB18-49C8-B09D-91DCA28FDB63}" destId="{068EF2F4-1A99-405C-A0ED-40C0C53E5507}" srcOrd="1" destOrd="0" presId="urn:microsoft.com/office/officeart/2005/8/layout/hierarchy2"/>
    <dgm:cxn modelId="{8236E160-1F53-4421-B7DE-83576DFFB4A0}" type="presParOf" srcId="{068EF2F4-1A99-405C-A0ED-40C0C53E5507}" destId="{54ECA30E-BFC1-4891-A641-7A213489CD25}" srcOrd="0" destOrd="0" presId="urn:microsoft.com/office/officeart/2005/8/layout/hierarchy2"/>
    <dgm:cxn modelId="{0369FA4C-C468-47C6-8836-6E6AEC49426B}" type="presParOf" srcId="{068EF2F4-1A99-405C-A0ED-40C0C53E5507}" destId="{BFC5DBC8-74DC-4572-83CA-BD094B9A0500}" srcOrd="1" destOrd="0" presId="urn:microsoft.com/office/officeart/2005/8/layout/hierarchy2"/>
    <dgm:cxn modelId="{E5BDEB18-100E-454D-B58E-C7B4FB384395}" type="presParOf" srcId="{8D4FC7DA-AB18-49C8-B09D-91DCA28FDB63}" destId="{8F34F352-9302-4D88-8E65-C8C235BDCF77}" srcOrd="2" destOrd="0" presId="urn:microsoft.com/office/officeart/2005/8/layout/hierarchy2"/>
    <dgm:cxn modelId="{BDC9681B-A3C9-4788-AC01-4C62DD7001B6}" type="presParOf" srcId="{8F34F352-9302-4D88-8E65-C8C235BDCF77}" destId="{9DD5F8FF-35F4-46A4-853F-1DC8B16844F2}" srcOrd="0" destOrd="0" presId="urn:microsoft.com/office/officeart/2005/8/layout/hierarchy2"/>
    <dgm:cxn modelId="{86825F3D-EABA-4C75-BE8D-A90E250D3449}" type="presParOf" srcId="{8D4FC7DA-AB18-49C8-B09D-91DCA28FDB63}" destId="{7DBF8899-AE47-4CDB-B258-2A0E603D9EE7}" srcOrd="3" destOrd="0" presId="urn:microsoft.com/office/officeart/2005/8/layout/hierarchy2"/>
    <dgm:cxn modelId="{D95F58A2-810E-4421-8FAA-29643F094C6C}" type="presParOf" srcId="{7DBF8899-AE47-4CDB-B258-2A0E603D9EE7}" destId="{BDEFFCA8-89DD-4D12-BFA7-53004770DF22}" srcOrd="0" destOrd="0" presId="urn:microsoft.com/office/officeart/2005/8/layout/hierarchy2"/>
    <dgm:cxn modelId="{BE6822EE-7A1D-4409-A6A9-E75DB987BFD1}" type="presParOf" srcId="{7DBF8899-AE47-4CDB-B258-2A0E603D9EE7}" destId="{4A12C3CB-2D71-4D54-8916-CF492988AD20}" srcOrd="1" destOrd="0" presId="urn:microsoft.com/office/officeart/2005/8/layout/hierarchy2"/>
    <dgm:cxn modelId="{E54B096C-9C85-4D4E-948F-559FDEDFFDE7}" type="presParOf" srcId="{8D4FC7DA-AB18-49C8-B09D-91DCA28FDB63}" destId="{BDA4ADD2-E76F-48C4-90C6-28C02FA644A9}" srcOrd="4" destOrd="0" presId="urn:microsoft.com/office/officeart/2005/8/layout/hierarchy2"/>
    <dgm:cxn modelId="{148CFBC0-716D-4A97-8E44-D5F1B5A1854A}" type="presParOf" srcId="{BDA4ADD2-E76F-48C4-90C6-28C02FA644A9}" destId="{7955CEC5-5A0A-4E3F-BD95-822BDD83EC49}" srcOrd="0" destOrd="0" presId="urn:microsoft.com/office/officeart/2005/8/layout/hierarchy2"/>
    <dgm:cxn modelId="{C6A3E5DB-1E83-4A73-90AF-22DEE66E00AE}" type="presParOf" srcId="{8D4FC7DA-AB18-49C8-B09D-91DCA28FDB63}" destId="{252D407A-C539-4072-B039-824F11AB00A1}" srcOrd="5" destOrd="0" presId="urn:microsoft.com/office/officeart/2005/8/layout/hierarchy2"/>
    <dgm:cxn modelId="{E60E75FF-A469-44CE-B893-278C4A56FDCD}" type="presParOf" srcId="{252D407A-C539-4072-B039-824F11AB00A1}" destId="{1B63192C-4609-419E-9E45-62CCB59AA2B0}" srcOrd="0" destOrd="0" presId="urn:microsoft.com/office/officeart/2005/8/layout/hierarchy2"/>
    <dgm:cxn modelId="{8668E652-4B39-45C8-958D-D88892A924A8}" type="presParOf" srcId="{252D407A-C539-4072-B039-824F11AB00A1}" destId="{9CB80FBC-E457-441B-B2E4-C09A21F28FAF}" srcOrd="1" destOrd="0" presId="urn:microsoft.com/office/officeart/2005/8/layout/hierarchy2"/>
    <dgm:cxn modelId="{74BB2C2B-A0C9-457E-9853-1BD66D277FD4}" type="presParOf" srcId="{8D4FC7DA-AB18-49C8-B09D-91DCA28FDB63}" destId="{844E0F55-0729-4097-B646-0035F5E88FCD}" srcOrd="6" destOrd="0" presId="urn:microsoft.com/office/officeart/2005/8/layout/hierarchy2"/>
    <dgm:cxn modelId="{43BF4ADB-FB76-488B-A979-D7981C0357AE}" type="presParOf" srcId="{844E0F55-0729-4097-B646-0035F5E88FCD}" destId="{332EA181-6A68-43D5-A071-F030BF9452EA}" srcOrd="0" destOrd="0" presId="urn:microsoft.com/office/officeart/2005/8/layout/hierarchy2"/>
    <dgm:cxn modelId="{117B9A33-2016-4CFC-B493-A3477E165015}" type="presParOf" srcId="{8D4FC7DA-AB18-49C8-B09D-91DCA28FDB63}" destId="{B3A792B9-EAA4-42BE-9CBB-A575690B8307}" srcOrd="7" destOrd="0" presId="urn:microsoft.com/office/officeart/2005/8/layout/hierarchy2"/>
    <dgm:cxn modelId="{B92FC017-E797-4AFE-B08D-BD9E5BB26458}" type="presParOf" srcId="{B3A792B9-EAA4-42BE-9CBB-A575690B8307}" destId="{A0BFC6EA-799E-4021-9E38-ACFC1E0887B0}" srcOrd="0" destOrd="0" presId="urn:microsoft.com/office/officeart/2005/8/layout/hierarchy2"/>
    <dgm:cxn modelId="{83A22FAD-6403-4309-B6E0-3434055C186F}" type="presParOf" srcId="{B3A792B9-EAA4-42BE-9CBB-A575690B8307}" destId="{E9C448DD-8F82-4DD4-9243-DC15F20E3234}" srcOrd="1" destOrd="0" presId="urn:microsoft.com/office/officeart/2005/8/layout/hierarchy2"/>
    <dgm:cxn modelId="{078E20EE-6395-4A63-8564-490E423E875D}" type="presParOf" srcId="{8D4FC7DA-AB18-49C8-B09D-91DCA28FDB63}" destId="{8FCB55D4-CA17-4DCB-AEFB-E62969EF79ED}" srcOrd="8" destOrd="0" presId="urn:microsoft.com/office/officeart/2005/8/layout/hierarchy2"/>
    <dgm:cxn modelId="{455FEC65-CFC8-4D32-9CA2-562EC87CC48A}" type="presParOf" srcId="{8FCB55D4-CA17-4DCB-AEFB-E62969EF79ED}" destId="{C231ECF0-5DF9-4354-88C7-39095BC95C63}" srcOrd="0" destOrd="0" presId="urn:microsoft.com/office/officeart/2005/8/layout/hierarchy2"/>
    <dgm:cxn modelId="{4DB7F429-ED69-4722-91CF-4160D6C6EAC5}" type="presParOf" srcId="{8D4FC7DA-AB18-49C8-B09D-91DCA28FDB63}" destId="{2A918A54-DB0B-4325-A8C9-ED0A655D32C7}" srcOrd="9" destOrd="0" presId="urn:microsoft.com/office/officeart/2005/8/layout/hierarchy2"/>
    <dgm:cxn modelId="{B237CE6D-8790-4935-A593-722283AC68ED}" type="presParOf" srcId="{2A918A54-DB0B-4325-A8C9-ED0A655D32C7}" destId="{8C52221D-0CBA-4819-B6F2-26B2A470AC55}" srcOrd="0" destOrd="0" presId="urn:microsoft.com/office/officeart/2005/8/layout/hierarchy2"/>
    <dgm:cxn modelId="{7C46460C-F1CF-494F-9C0C-9647621F2711}" type="presParOf" srcId="{2A918A54-DB0B-4325-A8C9-ED0A655D32C7}" destId="{651E458B-B15E-42CC-8AC7-81521919A9F6}" srcOrd="1" destOrd="0" presId="urn:microsoft.com/office/officeart/2005/8/layout/hierarchy2"/>
    <dgm:cxn modelId="{F52C5747-1993-4289-B1E0-1DEF9AEE1573}" type="presParOf" srcId="{8D4FC7DA-AB18-49C8-B09D-91DCA28FDB63}" destId="{03DF482A-7CE4-4FB0-8CD8-0021120EC4C0}" srcOrd="10" destOrd="0" presId="urn:microsoft.com/office/officeart/2005/8/layout/hierarchy2"/>
    <dgm:cxn modelId="{8BE3EE7C-8AC5-4699-A450-BD65CFB84E9D}" type="presParOf" srcId="{03DF482A-7CE4-4FB0-8CD8-0021120EC4C0}" destId="{E53FB1DC-7327-4F5E-8199-57DA3C20C30B}" srcOrd="0" destOrd="0" presId="urn:microsoft.com/office/officeart/2005/8/layout/hierarchy2"/>
    <dgm:cxn modelId="{DFC0EE67-33B0-4716-A171-4FC9125BB7B4}" type="presParOf" srcId="{8D4FC7DA-AB18-49C8-B09D-91DCA28FDB63}" destId="{70AF6AA7-E506-4FA0-8C1B-79A2D81ED02D}" srcOrd="11" destOrd="0" presId="urn:microsoft.com/office/officeart/2005/8/layout/hierarchy2"/>
    <dgm:cxn modelId="{9259F24F-001D-459F-892E-42DA3A85813A}" type="presParOf" srcId="{70AF6AA7-E506-4FA0-8C1B-79A2D81ED02D}" destId="{582CC81C-43F4-433D-AC2F-2219692B07B8}" srcOrd="0" destOrd="0" presId="urn:microsoft.com/office/officeart/2005/8/layout/hierarchy2"/>
    <dgm:cxn modelId="{EDA04596-D90E-4A22-BDB1-C7CC8074D399}" type="presParOf" srcId="{70AF6AA7-E506-4FA0-8C1B-79A2D81ED02D}" destId="{ED6B0CB0-0BC9-4C0D-AEE2-AA43BB41E554}" srcOrd="1" destOrd="0" presId="urn:microsoft.com/office/officeart/2005/8/layout/hierarchy2"/>
    <dgm:cxn modelId="{227E91C1-F00F-4CDB-887C-B289846C2100}" type="presParOf" srcId="{107FBD53-C070-4D40-95E8-3887AC91CC1B}" destId="{460702C8-1EFE-4506-8FB3-2F629FCE710A}" srcOrd="2" destOrd="0" presId="urn:microsoft.com/office/officeart/2005/8/layout/hierarchy2"/>
    <dgm:cxn modelId="{550544B7-0F70-4BA3-9C97-C9928651915D}" type="presParOf" srcId="{460702C8-1EFE-4506-8FB3-2F629FCE710A}" destId="{20CD83FB-533F-4BB8-903D-B05BAB730705}" srcOrd="0" destOrd="0" presId="urn:microsoft.com/office/officeart/2005/8/layout/hierarchy2"/>
    <dgm:cxn modelId="{617FC89D-E6E9-4CA9-B0F5-38392C44249D}" type="presParOf" srcId="{107FBD53-C070-4D40-95E8-3887AC91CC1B}" destId="{BB493D9C-32BE-48E2-BD01-66CF106B94B4}" srcOrd="3" destOrd="0" presId="urn:microsoft.com/office/officeart/2005/8/layout/hierarchy2"/>
    <dgm:cxn modelId="{15C8DEB9-6A57-4377-A1B6-0BAEF6D51862}" type="presParOf" srcId="{BB493D9C-32BE-48E2-BD01-66CF106B94B4}" destId="{68F14919-DFC5-4A6B-907D-8C0A33D62F76}" srcOrd="0" destOrd="0" presId="urn:microsoft.com/office/officeart/2005/8/layout/hierarchy2"/>
    <dgm:cxn modelId="{83409B4C-C253-4462-AB43-192B280E047B}" type="presParOf" srcId="{BB493D9C-32BE-48E2-BD01-66CF106B94B4}" destId="{70273AF8-5A0D-4B89-A3D3-2BF970DCE6B3}" srcOrd="1" destOrd="0" presId="urn:microsoft.com/office/officeart/2005/8/layout/hierarchy2"/>
    <dgm:cxn modelId="{7B881599-FDB7-45A9-8962-37FBC573C15E}" type="presParOf" srcId="{70273AF8-5A0D-4B89-A3D3-2BF970DCE6B3}" destId="{44A22C8F-2A49-4235-A1B8-327199984196}" srcOrd="0" destOrd="0" presId="urn:microsoft.com/office/officeart/2005/8/layout/hierarchy2"/>
    <dgm:cxn modelId="{F7769B4A-001C-44ED-A291-75B787DFC58F}" type="presParOf" srcId="{44A22C8F-2A49-4235-A1B8-327199984196}" destId="{385707A1-8939-49D0-8A44-C87AC3F60412}" srcOrd="0" destOrd="0" presId="urn:microsoft.com/office/officeart/2005/8/layout/hierarchy2"/>
    <dgm:cxn modelId="{EBB40C66-27D2-4FDD-A756-6008FDC2CB48}" type="presParOf" srcId="{70273AF8-5A0D-4B89-A3D3-2BF970DCE6B3}" destId="{E7046964-30AC-45B8-8D13-9D93DCE58228}" srcOrd="1" destOrd="0" presId="urn:microsoft.com/office/officeart/2005/8/layout/hierarchy2"/>
    <dgm:cxn modelId="{DF943A25-EAE1-47EA-A3BB-88E33469706C}" type="presParOf" srcId="{E7046964-30AC-45B8-8D13-9D93DCE58228}" destId="{C08C3D7F-DA5F-43FA-8FB2-3C02F8B1B655}" srcOrd="0" destOrd="0" presId="urn:microsoft.com/office/officeart/2005/8/layout/hierarchy2"/>
    <dgm:cxn modelId="{CBFF83F0-AE92-4ECE-AD7D-82F6A35AEC8B}" type="presParOf" srcId="{E7046964-30AC-45B8-8D13-9D93DCE58228}" destId="{B9D8D732-0F17-4D2E-B6A8-894EBEBF01D5}" srcOrd="1" destOrd="0" presId="urn:microsoft.com/office/officeart/2005/8/layout/hierarchy2"/>
    <dgm:cxn modelId="{F7631AD7-631E-4B16-A853-3AAD6655DB91}" type="presParOf" srcId="{70273AF8-5A0D-4B89-A3D3-2BF970DCE6B3}" destId="{0EF6DF56-0996-407C-9F83-BCFE0BE56219}" srcOrd="2" destOrd="0" presId="urn:microsoft.com/office/officeart/2005/8/layout/hierarchy2"/>
    <dgm:cxn modelId="{6F401A6C-089B-4F87-9E0E-F1FA55FD69BB}" type="presParOf" srcId="{0EF6DF56-0996-407C-9F83-BCFE0BE56219}" destId="{59AE8C6D-9E48-4C75-A6E1-251E8AA379A8}" srcOrd="0" destOrd="0" presId="urn:microsoft.com/office/officeart/2005/8/layout/hierarchy2"/>
    <dgm:cxn modelId="{D58D699B-04AE-481C-BC5D-4D4567FD0267}" type="presParOf" srcId="{70273AF8-5A0D-4B89-A3D3-2BF970DCE6B3}" destId="{03C7D522-8DFE-4100-A551-47C6E5D14495}" srcOrd="3" destOrd="0" presId="urn:microsoft.com/office/officeart/2005/8/layout/hierarchy2"/>
    <dgm:cxn modelId="{F233D0FB-389D-467B-B7A2-A270532E7B4C}" type="presParOf" srcId="{03C7D522-8DFE-4100-A551-47C6E5D14495}" destId="{760D1113-4349-4D05-909F-A688CEB0289C}" srcOrd="0" destOrd="0" presId="urn:microsoft.com/office/officeart/2005/8/layout/hierarchy2"/>
    <dgm:cxn modelId="{DE8EDDE7-DD79-4116-8EEB-ECED87247A0E}" type="presParOf" srcId="{03C7D522-8DFE-4100-A551-47C6E5D14495}" destId="{3E75C3D2-F706-44DC-9351-66E1EC842A20}" srcOrd="1" destOrd="0" presId="urn:microsoft.com/office/officeart/2005/8/layout/hierarchy2"/>
    <dgm:cxn modelId="{551E8428-1899-448B-A7FB-B52187774B9D}" type="presParOf" srcId="{70273AF8-5A0D-4B89-A3D3-2BF970DCE6B3}" destId="{5338AAF4-FC8C-402F-98BA-09FBC7D3727D}" srcOrd="4" destOrd="0" presId="urn:microsoft.com/office/officeart/2005/8/layout/hierarchy2"/>
    <dgm:cxn modelId="{29080C71-C91F-4B27-A7B6-FC77F6B0C0B3}" type="presParOf" srcId="{5338AAF4-FC8C-402F-98BA-09FBC7D3727D}" destId="{F808D3DE-E066-43BD-A2EC-F34C9D9CA20D}" srcOrd="0" destOrd="0" presId="urn:microsoft.com/office/officeart/2005/8/layout/hierarchy2"/>
    <dgm:cxn modelId="{53288EDB-F702-43D6-ACF8-07F05AE911D1}" type="presParOf" srcId="{70273AF8-5A0D-4B89-A3D3-2BF970DCE6B3}" destId="{0EC16D00-87A1-4427-A20B-43C8F3430EC1}" srcOrd="5" destOrd="0" presId="urn:microsoft.com/office/officeart/2005/8/layout/hierarchy2"/>
    <dgm:cxn modelId="{D86C05A4-C58E-4B55-914C-902F918C2C30}" type="presParOf" srcId="{0EC16D00-87A1-4427-A20B-43C8F3430EC1}" destId="{04953326-1486-47EC-AD03-2D8CECF9B675}" srcOrd="0" destOrd="0" presId="urn:microsoft.com/office/officeart/2005/8/layout/hierarchy2"/>
    <dgm:cxn modelId="{561FB9E5-7F93-43DC-B147-EC821CBD17CB}" type="presParOf" srcId="{0EC16D00-87A1-4427-A20B-43C8F3430EC1}" destId="{3DEADA5C-F6E0-44B2-A8E4-E6EAE1E23463}" srcOrd="1" destOrd="0" presId="urn:microsoft.com/office/officeart/2005/8/layout/hierarchy2"/>
    <dgm:cxn modelId="{52CE86FA-9818-4FFC-9D6B-B6E235EDE2F9}" type="presParOf" srcId="{30602D8E-4E31-4E0F-89EA-17879CBB715E}" destId="{FCB5EB78-5BDF-4608-BDB6-8D88AE62A2B4}" srcOrd="2" destOrd="0" presId="urn:microsoft.com/office/officeart/2005/8/layout/hierarchy2"/>
    <dgm:cxn modelId="{5896634E-2665-4221-B3DA-3810F5DAE6B0}" type="presParOf" srcId="{FCB5EB78-5BDF-4608-BDB6-8D88AE62A2B4}" destId="{5163F79E-82A3-4064-A312-2B70DF1D899E}" srcOrd="0" destOrd="0" presId="urn:microsoft.com/office/officeart/2005/8/layout/hierarchy2"/>
    <dgm:cxn modelId="{EB5F4DFA-EFF1-4DDF-88C1-C1ED3AC351A9}" type="presParOf" srcId="{30602D8E-4E31-4E0F-89EA-17879CBB715E}" destId="{AEB98424-ABFD-448E-BC08-9841344485E7}" srcOrd="3" destOrd="0" presId="urn:microsoft.com/office/officeart/2005/8/layout/hierarchy2"/>
    <dgm:cxn modelId="{746CFE1F-4E7E-474C-AF7A-8AA3924551FD}" type="presParOf" srcId="{AEB98424-ABFD-448E-BC08-9841344485E7}" destId="{1AF0519B-22A8-462F-B5DA-902E1FF9908A}" srcOrd="0" destOrd="0" presId="urn:microsoft.com/office/officeart/2005/8/layout/hierarchy2"/>
    <dgm:cxn modelId="{809E1918-A1FF-4F52-96F4-08B5D58965F2}" type="presParOf" srcId="{AEB98424-ABFD-448E-BC08-9841344485E7}" destId="{0650AEA2-AB9A-409E-9D81-D9E60D2347A6}" srcOrd="1" destOrd="0" presId="urn:microsoft.com/office/officeart/2005/8/layout/hierarchy2"/>
    <dgm:cxn modelId="{61C1A98D-6925-4075-AE32-331349BAB9D9}" type="presParOf" srcId="{0650AEA2-AB9A-409E-9D81-D9E60D2347A6}" destId="{6F2C9324-789C-4116-82E3-2420B7276CD8}" srcOrd="0" destOrd="0" presId="urn:microsoft.com/office/officeart/2005/8/layout/hierarchy2"/>
    <dgm:cxn modelId="{C34FC3D7-43D2-4B1E-8AE3-8FDFCA360818}" type="presParOf" srcId="{6F2C9324-789C-4116-82E3-2420B7276CD8}" destId="{BC74B00C-8264-46B1-A82D-BD6E68FE6324}" srcOrd="0" destOrd="0" presId="urn:microsoft.com/office/officeart/2005/8/layout/hierarchy2"/>
    <dgm:cxn modelId="{E2DBA1E7-79F6-4E24-944A-4EE4CE61D892}" type="presParOf" srcId="{0650AEA2-AB9A-409E-9D81-D9E60D2347A6}" destId="{408DF727-152A-4752-9137-B59BD7AE2E9C}" srcOrd="1" destOrd="0" presId="urn:microsoft.com/office/officeart/2005/8/layout/hierarchy2"/>
    <dgm:cxn modelId="{3B329A9F-557E-4C43-8CAD-A06B6ECD4634}" type="presParOf" srcId="{408DF727-152A-4752-9137-B59BD7AE2E9C}" destId="{2BA2DCF4-7FEC-4699-B997-5541DF90CA10}" srcOrd="0" destOrd="0" presId="urn:microsoft.com/office/officeart/2005/8/layout/hierarchy2"/>
    <dgm:cxn modelId="{0B05A925-7518-4F81-9E2C-E9164B2B6230}" type="presParOf" srcId="{408DF727-152A-4752-9137-B59BD7AE2E9C}" destId="{6DC08AD4-96E2-4DC5-A42A-632001E9F213}" srcOrd="1" destOrd="0" presId="urn:microsoft.com/office/officeart/2005/8/layout/hierarchy2"/>
    <dgm:cxn modelId="{673FE938-105C-4FA7-982E-BB394EFD58B2}" type="presParOf" srcId="{0650AEA2-AB9A-409E-9D81-D9E60D2347A6}" destId="{93F8CB50-19F3-4856-89E0-7FEC9F174BE2}" srcOrd="2" destOrd="0" presId="urn:microsoft.com/office/officeart/2005/8/layout/hierarchy2"/>
    <dgm:cxn modelId="{423BF6BB-2447-4DD9-BBA1-0294C84FB0A8}" type="presParOf" srcId="{93F8CB50-19F3-4856-89E0-7FEC9F174BE2}" destId="{1CB0CD5F-B15F-4F3F-B278-6CE03C034ADE}" srcOrd="0" destOrd="0" presId="urn:microsoft.com/office/officeart/2005/8/layout/hierarchy2"/>
    <dgm:cxn modelId="{79511DBA-0F24-4A9D-958B-6A6F5056E0EC}" type="presParOf" srcId="{0650AEA2-AB9A-409E-9D81-D9E60D2347A6}" destId="{3EA80BE9-EB18-4F60-8F39-C5935853D8C7}" srcOrd="3" destOrd="0" presId="urn:microsoft.com/office/officeart/2005/8/layout/hierarchy2"/>
    <dgm:cxn modelId="{33C1B6A2-FC04-472A-B7FE-A1863750FAF3}" type="presParOf" srcId="{3EA80BE9-EB18-4F60-8F39-C5935853D8C7}" destId="{146BBFE5-D61C-49DE-8280-99FAA5EED042}" srcOrd="0" destOrd="0" presId="urn:microsoft.com/office/officeart/2005/8/layout/hierarchy2"/>
    <dgm:cxn modelId="{459C0586-8308-4BBA-9A50-DBBDDD6F5B29}" type="presParOf" srcId="{3EA80BE9-EB18-4F60-8F39-C5935853D8C7}" destId="{F0A11665-768C-418E-99C6-2EA0520B37CB}" srcOrd="1" destOrd="0" presId="urn:microsoft.com/office/officeart/2005/8/layout/hierarchy2"/>
    <dgm:cxn modelId="{8395E342-B5BF-4A67-9BA8-EFADBD99A7E5}" type="presParOf" srcId="{0650AEA2-AB9A-409E-9D81-D9E60D2347A6}" destId="{4A4E90CD-EC2B-4265-A44A-628DED11ED5D}" srcOrd="4" destOrd="0" presId="urn:microsoft.com/office/officeart/2005/8/layout/hierarchy2"/>
    <dgm:cxn modelId="{B6E88DD5-A7B3-4E25-B90D-DE6B8B39CE01}" type="presParOf" srcId="{4A4E90CD-EC2B-4265-A44A-628DED11ED5D}" destId="{822DE0A6-6770-4BC7-9976-D56F1901A9C6}" srcOrd="0" destOrd="0" presId="urn:microsoft.com/office/officeart/2005/8/layout/hierarchy2"/>
    <dgm:cxn modelId="{EBD3E93A-2F5D-4237-B9D1-D010E88BDFBE}" type="presParOf" srcId="{0650AEA2-AB9A-409E-9D81-D9E60D2347A6}" destId="{65441141-FBF0-41E4-A475-E676266A5E4E}" srcOrd="5" destOrd="0" presId="urn:microsoft.com/office/officeart/2005/8/layout/hierarchy2"/>
    <dgm:cxn modelId="{99866843-65F7-4D28-9280-AC7BAE7AB592}" type="presParOf" srcId="{65441141-FBF0-41E4-A475-E676266A5E4E}" destId="{3389FF2E-6FA4-4916-9546-D472DDAF110A}" srcOrd="0" destOrd="0" presId="urn:microsoft.com/office/officeart/2005/8/layout/hierarchy2"/>
    <dgm:cxn modelId="{EFC3D336-0E1A-45CA-B955-56490093C4BB}" type="presParOf" srcId="{65441141-FBF0-41E4-A475-E676266A5E4E}" destId="{26091E1E-D668-429E-A007-246C5F97DF8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1050" b="1" dirty="0" smtClean="0"/>
            <a:t>Syntetická dle konzistence</a:t>
          </a:r>
          <a:endParaRPr lang="cs-CZ" sz="105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 custT="1"/>
      <dgm:spPr/>
      <dgm:t>
        <a:bodyPr/>
        <a:lstStyle/>
        <a:p>
          <a:r>
            <a:rPr lang="cs-CZ" sz="1200" b="1" dirty="0" smtClean="0"/>
            <a:t>kapalná</a:t>
          </a:r>
          <a:endParaRPr lang="cs-CZ" sz="1200" dirty="0"/>
        </a:p>
      </dgm:t>
    </dgm:pt>
    <dgm:pt modelId="{916CA72F-3576-474C-8FB9-7C2F3A1DF6A9}" type="parTrans" cxnId="{F66F06C6-E7D4-45E4-9ADF-4FEB726FAD79}">
      <dgm:prSet custT="1"/>
      <dgm:spPr/>
      <dgm:t>
        <a:bodyPr/>
        <a:lstStyle/>
        <a:p>
          <a:endParaRPr lang="cs-CZ" sz="1200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 custT="1"/>
      <dgm:spPr/>
      <dgm:t>
        <a:bodyPr/>
        <a:lstStyle/>
        <a:p>
          <a:r>
            <a:rPr lang="cs-CZ" sz="1200" b="1" dirty="0" smtClean="0"/>
            <a:t>polotuhá</a:t>
          </a:r>
          <a:endParaRPr lang="cs-CZ" sz="1200" dirty="0"/>
        </a:p>
      </dgm:t>
    </dgm:pt>
    <dgm:pt modelId="{B0ADD919-B6A1-4245-99B5-7A13814B282F}" type="parTrans" cxnId="{8A036B3D-80A7-4EC7-87DF-928D65F0C3BD}">
      <dgm:prSet custT="1"/>
      <dgm:spPr/>
      <dgm:t>
        <a:bodyPr/>
        <a:lstStyle/>
        <a:p>
          <a:endParaRPr lang="cs-CZ" sz="1200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 custT="1"/>
      <dgm:spPr/>
      <dgm:t>
        <a:bodyPr/>
        <a:lstStyle/>
        <a:p>
          <a:r>
            <a:rPr lang="cs-CZ" sz="1200" b="1" dirty="0" smtClean="0"/>
            <a:t>tuhá</a:t>
          </a:r>
          <a:endParaRPr lang="cs-CZ" sz="1200" dirty="0"/>
        </a:p>
      </dgm:t>
    </dgm:pt>
    <dgm:pt modelId="{2109A57B-D381-40B5-8CBE-6B33CACAD466}" type="parTrans" cxnId="{D91968C3-A919-44F7-8096-C4C78CD09297}">
      <dgm:prSet custT="1"/>
      <dgm:spPr/>
      <dgm:t>
        <a:bodyPr/>
        <a:lstStyle/>
        <a:p>
          <a:endParaRPr lang="cs-CZ" sz="1200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5B548ECC-ED86-40AF-90E7-F88E8DAC66B5}">
      <dgm:prSet custT="1"/>
      <dgm:spPr/>
      <dgm:t>
        <a:bodyPr/>
        <a:lstStyle/>
        <a:p>
          <a:r>
            <a:rPr lang="cs-CZ" sz="1200" dirty="0" smtClean="0"/>
            <a:t>disperzní</a:t>
          </a:r>
          <a:endParaRPr lang="cs-CZ" sz="1200" dirty="0"/>
        </a:p>
      </dgm:t>
    </dgm:pt>
    <dgm:pt modelId="{DE2C2E3C-BB86-493B-9D81-2B3E64280516}" type="parTrans" cxnId="{A7094F69-7774-4B95-B401-D84CB023590C}">
      <dgm:prSet custT="1"/>
      <dgm:spPr/>
      <dgm:t>
        <a:bodyPr/>
        <a:lstStyle/>
        <a:p>
          <a:endParaRPr lang="cs-CZ" sz="1200"/>
        </a:p>
      </dgm:t>
    </dgm:pt>
    <dgm:pt modelId="{2E1E9D3D-A8C5-4D0C-A1BA-A168F31F17B0}" type="sibTrans" cxnId="{A7094F69-7774-4B95-B401-D84CB023590C}">
      <dgm:prSet/>
      <dgm:spPr/>
      <dgm:t>
        <a:bodyPr/>
        <a:lstStyle/>
        <a:p>
          <a:endParaRPr lang="cs-CZ"/>
        </a:p>
      </dgm:t>
    </dgm:pt>
    <dgm:pt modelId="{EA43B5EC-E6BB-4D65-97C6-392B6DD473E5}">
      <dgm:prSet custT="1"/>
      <dgm:spPr/>
      <dgm:t>
        <a:bodyPr/>
        <a:lstStyle/>
        <a:p>
          <a:r>
            <a:rPr lang="cs-CZ" sz="1200" dirty="0" smtClean="0"/>
            <a:t>roztokové</a:t>
          </a:r>
          <a:endParaRPr lang="cs-CZ" sz="1200" dirty="0"/>
        </a:p>
      </dgm:t>
    </dgm:pt>
    <dgm:pt modelId="{8F39715F-68FB-4A42-B4A4-0127F620BCC6}" type="parTrans" cxnId="{0DE6D291-AC3C-4BDA-B41C-C5E7AF57C294}">
      <dgm:prSet custT="1"/>
      <dgm:spPr/>
      <dgm:t>
        <a:bodyPr/>
        <a:lstStyle/>
        <a:p>
          <a:endParaRPr lang="cs-CZ" sz="1200"/>
        </a:p>
      </dgm:t>
    </dgm:pt>
    <dgm:pt modelId="{04ABEBEF-3F74-4C60-BDB7-D1BDA3A0A87B}" type="sibTrans" cxnId="{0DE6D291-AC3C-4BDA-B41C-C5E7AF57C294}">
      <dgm:prSet/>
      <dgm:spPr/>
      <dgm:t>
        <a:bodyPr/>
        <a:lstStyle/>
        <a:p>
          <a:endParaRPr lang="cs-CZ"/>
        </a:p>
      </dgm:t>
    </dgm:pt>
    <dgm:pt modelId="{52B9942C-57FD-4A5D-A8F5-3A68D803D70A}">
      <dgm:prSet custT="1"/>
      <dgm:spPr/>
      <dgm:t>
        <a:bodyPr/>
        <a:lstStyle/>
        <a:p>
          <a:r>
            <a:rPr lang="cs-CZ" sz="1200" dirty="0" smtClean="0"/>
            <a:t>vodná</a:t>
          </a:r>
          <a:endParaRPr lang="cs-CZ" sz="1200" dirty="0"/>
        </a:p>
      </dgm:t>
    </dgm:pt>
    <dgm:pt modelId="{5526F0C0-613E-4D12-B5A4-30BC3E694F0A}" type="parTrans" cxnId="{9F721889-77A3-4DA7-8270-A853A990AE35}">
      <dgm:prSet custT="1"/>
      <dgm:spPr/>
      <dgm:t>
        <a:bodyPr/>
        <a:lstStyle/>
        <a:p>
          <a:endParaRPr lang="cs-CZ" sz="1200"/>
        </a:p>
      </dgm:t>
    </dgm:pt>
    <dgm:pt modelId="{B12B4FB5-A7C7-40C3-AF93-EE4A483E45A9}" type="sibTrans" cxnId="{9F721889-77A3-4DA7-8270-A853A990AE35}">
      <dgm:prSet/>
      <dgm:spPr/>
      <dgm:t>
        <a:bodyPr/>
        <a:lstStyle/>
        <a:p>
          <a:endParaRPr lang="cs-CZ"/>
        </a:p>
      </dgm:t>
    </dgm:pt>
    <dgm:pt modelId="{BDA386C6-86EA-41DC-A8B5-D3A075C6A1F2}">
      <dgm:prSet custT="1"/>
      <dgm:spPr/>
      <dgm:t>
        <a:bodyPr/>
        <a:lstStyle/>
        <a:p>
          <a:r>
            <a:rPr lang="cs-CZ" sz="1200" dirty="0" err="1" smtClean="0"/>
            <a:t>rozpouštědlová</a:t>
          </a:r>
          <a:endParaRPr lang="cs-CZ" sz="1200" dirty="0"/>
        </a:p>
      </dgm:t>
    </dgm:pt>
    <dgm:pt modelId="{16A4BD9E-1CB8-420E-BC69-141E996FF817}" type="parTrans" cxnId="{48F0E386-B53D-4350-A55A-BBCD7E4CA7CD}">
      <dgm:prSet custT="1"/>
      <dgm:spPr/>
      <dgm:t>
        <a:bodyPr/>
        <a:lstStyle/>
        <a:p>
          <a:endParaRPr lang="cs-CZ" sz="1200"/>
        </a:p>
      </dgm:t>
    </dgm:pt>
    <dgm:pt modelId="{2418BC99-1DE4-449C-83FD-B69E35DE4C24}" type="sibTrans" cxnId="{48F0E386-B53D-4350-A55A-BBCD7E4CA7CD}">
      <dgm:prSet/>
      <dgm:spPr/>
      <dgm:t>
        <a:bodyPr/>
        <a:lstStyle/>
        <a:p>
          <a:endParaRPr lang="cs-CZ"/>
        </a:p>
      </dgm:t>
    </dgm:pt>
    <dgm:pt modelId="{D093F08F-F53A-4B3B-A551-B7A4A21F2D78}">
      <dgm:prSet custT="1"/>
      <dgm:spPr/>
      <dgm:t>
        <a:bodyPr/>
        <a:lstStyle/>
        <a:p>
          <a:r>
            <a:rPr lang="cs-CZ" sz="1200" dirty="0" smtClean="0"/>
            <a:t>reaktivní</a:t>
          </a:r>
          <a:endParaRPr lang="cs-CZ" sz="1200" dirty="0"/>
        </a:p>
      </dgm:t>
    </dgm:pt>
    <dgm:pt modelId="{BD1C90FE-1FD2-4F83-B65E-B966035539E2}" type="parTrans" cxnId="{5E231AE0-C028-4607-8BDA-5E68F7845263}">
      <dgm:prSet custT="1"/>
      <dgm:spPr/>
      <dgm:t>
        <a:bodyPr/>
        <a:lstStyle/>
        <a:p>
          <a:endParaRPr lang="cs-CZ" sz="1200"/>
        </a:p>
      </dgm:t>
    </dgm:pt>
    <dgm:pt modelId="{90C65FD6-B9F3-47B4-A6C6-61025CFBF31E}" type="sibTrans" cxnId="{5E231AE0-C028-4607-8BDA-5E68F7845263}">
      <dgm:prSet/>
      <dgm:spPr/>
      <dgm:t>
        <a:bodyPr/>
        <a:lstStyle/>
        <a:p>
          <a:endParaRPr lang="cs-CZ"/>
        </a:p>
      </dgm:t>
    </dgm:pt>
    <dgm:pt modelId="{B35B7946-9D6D-4829-9518-679A15DDCEAB}">
      <dgm:prSet custT="1"/>
      <dgm:spPr/>
      <dgm:t>
        <a:bodyPr/>
        <a:lstStyle/>
        <a:p>
          <a:r>
            <a:rPr lang="cs-CZ" sz="1200" dirty="0" smtClean="0"/>
            <a:t>epoxidová</a:t>
          </a:r>
          <a:endParaRPr lang="cs-CZ" sz="1200" dirty="0"/>
        </a:p>
      </dgm:t>
    </dgm:pt>
    <dgm:pt modelId="{02EEC59F-9824-4730-AF68-FD31A37C735A}" type="parTrans" cxnId="{4868546C-8E50-4EC8-B556-C7D55EDDE05B}">
      <dgm:prSet custT="1"/>
      <dgm:spPr/>
      <dgm:t>
        <a:bodyPr/>
        <a:lstStyle/>
        <a:p>
          <a:endParaRPr lang="cs-CZ" sz="1200"/>
        </a:p>
      </dgm:t>
    </dgm:pt>
    <dgm:pt modelId="{0E17BB70-14B6-4A2B-BB14-8A6B59D3E942}" type="sibTrans" cxnId="{4868546C-8E50-4EC8-B556-C7D55EDDE05B}">
      <dgm:prSet/>
      <dgm:spPr/>
      <dgm:t>
        <a:bodyPr/>
        <a:lstStyle/>
        <a:p>
          <a:endParaRPr lang="cs-CZ"/>
        </a:p>
      </dgm:t>
    </dgm:pt>
    <dgm:pt modelId="{AC33E905-C1EC-4837-AC35-8B95A5A61005}">
      <dgm:prSet custT="1"/>
      <dgm:spPr/>
      <dgm:t>
        <a:bodyPr/>
        <a:lstStyle/>
        <a:p>
          <a:r>
            <a:rPr lang="cs-CZ" sz="1200" dirty="0" err="1" smtClean="0"/>
            <a:t>fenolformaldehydová</a:t>
          </a:r>
          <a:endParaRPr lang="cs-CZ" sz="1200" dirty="0"/>
        </a:p>
      </dgm:t>
    </dgm:pt>
    <dgm:pt modelId="{59A7E3AA-C304-44E4-B823-005930861E6A}" type="parTrans" cxnId="{1A95B3C1-05F1-487E-9A2A-D90ECDF7FA13}">
      <dgm:prSet custT="1"/>
      <dgm:spPr/>
      <dgm:t>
        <a:bodyPr/>
        <a:lstStyle/>
        <a:p>
          <a:endParaRPr lang="cs-CZ" sz="1200"/>
        </a:p>
      </dgm:t>
    </dgm:pt>
    <dgm:pt modelId="{ED87348E-3A20-4849-AD98-C912C44657DB}" type="sibTrans" cxnId="{1A95B3C1-05F1-487E-9A2A-D90ECDF7FA13}">
      <dgm:prSet/>
      <dgm:spPr/>
      <dgm:t>
        <a:bodyPr/>
        <a:lstStyle/>
        <a:p>
          <a:endParaRPr lang="cs-CZ"/>
        </a:p>
      </dgm:t>
    </dgm:pt>
    <dgm:pt modelId="{A06E8FCF-B2DC-4C20-8ACA-CE7B58FEB533}">
      <dgm:prSet custT="1"/>
      <dgm:spPr/>
      <dgm:t>
        <a:bodyPr/>
        <a:lstStyle/>
        <a:p>
          <a:r>
            <a:rPr lang="cs-CZ" sz="1200" dirty="0" err="1" smtClean="0"/>
            <a:t>močovinoformaldehydová</a:t>
          </a:r>
          <a:endParaRPr lang="cs-CZ" sz="1200" dirty="0"/>
        </a:p>
      </dgm:t>
    </dgm:pt>
    <dgm:pt modelId="{6632F671-264A-46A4-98B2-043A72E38477}" type="parTrans" cxnId="{4155EBD5-4EAD-470C-8F55-5F98025414F5}">
      <dgm:prSet custT="1"/>
      <dgm:spPr/>
      <dgm:t>
        <a:bodyPr/>
        <a:lstStyle/>
        <a:p>
          <a:endParaRPr lang="cs-CZ" sz="1200"/>
        </a:p>
      </dgm:t>
    </dgm:pt>
    <dgm:pt modelId="{EFCB9D14-EBFA-410B-AE15-88816698C4ED}" type="sibTrans" cxnId="{4155EBD5-4EAD-470C-8F55-5F98025414F5}">
      <dgm:prSet/>
      <dgm:spPr/>
      <dgm:t>
        <a:bodyPr/>
        <a:lstStyle/>
        <a:p>
          <a:endParaRPr lang="cs-CZ"/>
        </a:p>
      </dgm:t>
    </dgm:pt>
    <dgm:pt modelId="{7496E527-7AB5-4CC0-B2AC-692EDEF37C2B}">
      <dgm:prSet custT="1"/>
      <dgm:spPr/>
      <dgm:t>
        <a:bodyPr/>
        <a:lstStyle/>
        <a:p>
          <a:r>
            <a:rPr lang="cs-CZ" sz="1200" dirty="0" smtClean="0"/>
            <a:t>polyesterová</a:t>
          </a:r>
          <a:endParaRPr lang="cs-CZ" sz="1200" dirty="0"/>
        </a:p>
      </dgm:t>
    </dgm:pt>
    <dgm:pt modelId="{4588C947-10C0-4860-BFC0-204622C495B7}" type="parTrans" cxnId="{97BE7B3C-9C8E-484B-815C-560B98897CEF}">
      <dgm:prSet custT="1"/>
      <dgm:spPr/>
      <dgm:t>
        <a:bodyPr/>
        <a:lstStyle/>
        <a:p>
          <a:endParaRPr lang="cs-CZ" sz="1200"/>
        </a:p>
      </dgm:t>
    </dgm:pt>
    <dgm:pt modelId="{748F257C-F3D7-4E90-BA57-16CBA81CFB7F}" type="sibTrans" cxnId="{97BE7B3C-9C8E-484B-815C-560B98897CEF}">
      <dgm:prSet/>
      <dgm:spPr/>
      <dgm:t>
        <a:bodyPr/>
        <a:lstStyle/>
        <a:p>
          <a:endParaRPr lang="cs-CZ"/>
        </a:p>
      </dgm:t>
    </dgm:pt>
    <dgm:pt modelId="{209D5D5C-D903-4AC2-8584-9CECC1FD47D5}">
      <dgm:prSet custT="1"/>
      <dgm:spPr/>
      <dgm:t>
        <a:bodyPr/>
        <a:lstStyle/>
        <a:p>
          <a:r>
            <a:rPr lang="cs-CZ" sz="1200" dirty="0" err="1" smtClean="0"/>
            <a:t>polymethakrylátová</a:t>
          </a:r>
          <a:endParaRPr lang="cs-CZ" sz="1200" dirty="0"/>
        </a:p>
      </dgm:t>
    </dgm:pt>
    <dgm:pt modelId="{B230AABE-1AB0-4C73-837E-3C6520AA0285}" type="parTrans" cxnId="{FDD2DF97-821E-43C8-B3DC-63BEFCDC9FC1}">
      <dgm:prSet custT="1"/>
      <dgm:spPr/>
      <dgm:t>
        <a:bodyPr/>
        <a:lstStyle/>
        <a:p>
          <a:endParaRPr lang="cs-CZ" sz="1200"/>
        </a:p>
      </dgm:t>
    </dgm:pt>
    <dgm:pt modelId="{95CFB789-AFDD-4A23-8C61-4AA2E5C57337}" type="sibTrans" cxnId="{FDD2DF97-821E-43C8-B3DC-63BEFCDC9FC1}">
      <dgm:prSet/>
      <dgm:spPr/>
      <dgm:t>
        <a:bodyPr/>
        <a:lstStyle/>
        <a:p>
          <a:endParaRPr lang="cs-CZ"/>
        </a:p>
      </dgm:t>
    </dgm:pt>
    <dgm:pt modelId="{3B0CECBC-AAF3-4BD6-822F-0335FE585496}">
      <dgm:prSet custT="1"/>
      <dgm:spPr/>
      <dgm:t>
        <a:bodyPr/>
        <a:lstStyle/>
        <a:p>
          <a:r>
            <a:rPr lang="cs-CZ" sz="1200" dirty="0" err="1" smtClean="0"/>
            <a:t>polyurethanová</a:t>
          </a:r>
          <a:endParaRPr lang="cs-CZ" sz="1200" dirty="0"/>
        </a:p>
      </dgm:t>
    </dgm:pt>
    <dgm:pt modelId="{7D46E995-582B-42A9-B582-E2956D7273FB}" type="parTrans" cxnId="{77267E22-5E93-40A6-B051-0E62D38205CC}">
      <dgm:prSet custT="1"/>
      <dgm:spPr/>
      <dgm:t>
        <a:bodyPr/>
        <a:lstStyle/>
        <a:p>
          <a:endParaRPr lang="cs-CZ" sz="1200"/>
        </a:p>
      </dgm:t>
    </dgm:pt>
    <dgm:pt modelId="{E7B51F30-E23D-480B-B088-6FDF9CA034BB}" type="sibTrans" cxnId="{77267E22-5E93-40A6-B051-0E62D38205CC}">
      <dgm:prSet/>
      <dgm:spPr/>
      <dgm:t>
        <a:bodyPr/>
        <a:lstStyle/>
        <a:p>
          <a:endParaRPr lang="cs-CZ"/>
        </a:p>
      </dgm:t>
    </dgm:pt>
    <dgm:pt modelId="{F23470AB-CFD7-46D7-AA0E-A4782DA517B0}">
      <dgm:prSet custT="1"/>
      <dgm:spPr/>
      <dgm:t>
        <a:bodyPr/>
        <a:lstStyle/>
        <a:p>
          <a:r>
            <a:rPr lang="cs-CZ" sz="1200" dirty="0" smtClean="0"/>
            <a:t>anaerobní</a:t>
          </a:r>
          <a:endParaRPr lang="cs-CZ" sz="1200" dirty="0"/>
        </a:p>
      </dgm:t>
    </dgm:pt>
    <dgm:pt modelId="{5F9636F9-6C4F-41C2-88DC-106841B6744A}" type="parTrans" cxnId="{A7E88734-A40D-41F2-9F8B-EF2CD1B8A968}">
      <dgm:prSet custT="1"/>
      <dgm:spPr/>
      <dgm:t>
        <a:bodyPr/>
        <a:lstStyle/>
        <a:p>
          <a:endParaRPr lang="cs-CZ" sz="1200"/>
        </a:p>
      </dgm:t>
    </dgm:pt>
    <dgm:pt modelId="{139D55C3-1439-4D83-A4A5-8E19D81141E4}" type="sibTrans" cxnId="{A7E88734-A40D-41F2-9F8B-EF2CD1B8A968}">
      <dgm:prSet/>
      <dgm:spPr/>
      <dgm:t>
        <a:bodyPr/>
        <a:lstStyle/>
        <a:p>
          <a:endParaRPr lang="cs-CZ"/>
        </a:p>
      </dgm:t>
    </dgm:pt>
    <dgm:pt modelId="{CD84C3F5-B6F3-4362-B205-2BFEFA0EEB36}">
      <dgm:prSet custT="1"/>
      <dgm:spPr/>
      <dgm:t>
        <a:bodyPr/>
        <a:lstStyle/>
        <a:p>
          <a:r>
            <a:rPr lang="cs-CZ" sz="1200" dirty="0" smtClean="0"/>
            <a:t>Vlivem vlhkosti</a:t>
          </a:r>
        </a:p>
        <a:p>
          <a:r>
            <a:rPr lang="cs-CZ" sz="1200" dirty="0" smtClean="0"/>
            <a:t>(vteřinová)</a:t>
          </a:r>
          <a:endParaRPr lang="cs-CZ" sz="1200" dirty="0"/>
        </a:p>
      </dgm:t>
    </dgm:pt>
    <dgm:pt modelId="{AF025E46-4D91-461A-B390-6F934547EC47}" type="parTrans" cxnId="{2C21BBA8-5C9A-49E4-A9BE-7675BD3E0070}">
      <dgm:prSet custT="1"/>
      <dgm:spPr/>
      <dgm:t>
        <a:bodyPr/>
        <a:lstStyle/>
        <a:p>
          <a:endParaRPr lang="cs-CZ" sz="1200"/>
        </a:p>
      </dgm:t>
    </dgm:pt>
    <dgm:pt modelId="{83C15D55-DFAF-4D46-8920-C5033D2C4D77}" type="sibTrans" cxnId="{2C21BBA8-5C9A-49E4-A9BE-7675BD3E0070}">
      <dgm:prSet/>
      <dgm:spPr/>
      <dgm:t>
        <a:bodyPr/>
        <a:lstStyle/>
        <a:p>
          <a:endParaRPr lang="cs-CZ"/>
        </a:p>
      </dgm:t>
    </dgm:pt>
    <dgm:pt modelId="{6FDDCD1B-D545-4197-A65A-43BA2FF571BE}">
      <dgm:prSet custT="1"/>
      <dgm:spPr/>
      <dgm:t>
        <a:bodyPr/>
        <a:lstStyle/>
        <a:p>
          <a:r>
            <a:rPr lang="cs-CZ" sz="1200" dirty="0" smtClean="0"/>
            <a:t> vyšší teplotou</a:t>
          </a:r>
          <a:endParaRPr lang="cs-CZ" sz="1200" dirty="0"/>
        </a:p>
      </dgm:t>
    </dgm:pt>
    <dgm:pt modelId="{42D7D26F-373E-428A-A820-70269F1BE83E}" type="parTrans" cxnId="{C160C87A-93DE-4728-9C26-FD4E166140EE}">
      <dgm:prSet custT="1"/>
      <dgm:spPr/>
      <dgm:t>
        <a:bodyPr/>
        <a:lstStyle/>
        <a:p>
          <a:endParaRPr lang="cs-CZ" sz="1200"/>
        </a:p>
      </dgm:t>
    </dgm:pt>
    <dgm:pt modelId="{EFC18031-D43C-4180-8CB4-293B64008CB7}" type="sibTrans" cxnId="{C160C87A-93DE-4728-9C26-FD4E166140EE}">
      <dgm:prSet/>
      <dgm:spPr/>
      <dgm:t>
        <a:bodyPr/>
        <a:lstStyle/>
        <a:p>
          <a:endParaRPr lang="cs-CZ"/>
        </a:p>
      </dgm:t>
    </dgm:pt>
    <dgm:pt modelId="{A3D672DE-9EE4-47B9-832D-A5829C808943}">
      <dgm:prSet custT="1"/>
      <dgm:spPr/>
      <dgm:t>
        <a:bodyPr/>
        <a:lstStyle/>
        <a:p>
          <a:r>
            <a:rPr lang="cs-CZ" sz="1200" dirty="0" err="1" smtClean="0"/>
            <a:t>Fenolformalde</a:t>
          </a:r>
          <a:r>
            <a:rPr lang="cs-CZ" sz="1200" dirty="0" smtClean="0"/>
            <a:t>-</a:t>
          </a:r>
          <a:r>
            <a:rPr lang="cs-CZ" sz="1200" dirty="0" err="1" smtClean="0"/>
            <a:t>hydová</a:t>
          </a:r>
          <a:endParaRPr lang="cs-CZ" sz="1200" dirty="0"/>
        </a:p>
      </dgm:t>
    </dgm:pt>
    <dgm:pt modelId="{7FE597B2-31E7-4E11-B1A9-4E513ADFE7EB}" type="parTrans" cxnId="{FB0502E5-BCD8-4700-86E1-D857C1984DC3}">
      <dgm:prSet custT="1"/>
      <dgm:spPr/>
      <dgm:t>
        <a:bodyPr/>
        <a:lstStyle/>
        <a:p>
          <a:endParaRPr lang="cs-CZ" sz="1200"/>
        </a:p>
      </dgm:t>
    </dgm:pt>
    <dgm:pt modelId="{F6B0E633-7F03-4DF6-ACAE-A8982C0B43C3}" type="sibTrans" cxnId="{FB0502E5-BCD8-4700-86E1-D857C1984DC3}">
      <dgm:prSet/>
      <dgm:spPr/>
      <dgm:t>
        <a:bodyPr/>
        <a:lstStyle/>
        <a:p>
          <a:endParaRPr lang="cs-CZ"/>
        </a:p>
      </dgm:t>
    </dgm:pt>
    <dgm:pt modelId="{736B6F54-FD26-4B1A-AE27-227B69475269}">
      <dgm:prSet custT="1"/>
      <dgm:spPr/>
      <dgm:t>
        <a:bodyPr/>
        <a:lstStyle/>
        <a:p>
          <a:r>
            <a:rPr lang="cs-CZ" sz="1200" dirty="0" err="1" smtClean="0"/>
            <a:t>melaminformaldehydová</a:t>
          </a:r>
          <a:endParaRPr lang="cs-CZ" sz="1200" dirty="0"/>
        </a:p>
      </dgm:t>
    </dgm:pt>
    <dgm:pt modelId="{C1F04080-7E2F-4307-804D-D1F5FA1A1AA3}" type="parTrans" cxnId="{DAB03DE9-2DB1-43DD-97B0-8C3DBF79D377}">
      <dgm:prSet custT="1"/>
      <dgm:spPr/>
      <dgm:t>
        <a:bodyPr/>
        <a:lstStyle/>
        <a:p>
          <a:endParaRPr lang="cs-CZ" sz="1200"/>
        </a:p>
      </dgm:t>
    </dgm:pt>
    <dgm:pt modelId="{67FDA1B5-9A10-4644-8C77-A49C7E84AED7}" type="sibTrans" cxnId="{DAB03DE9-2DB1-43DD-97B0-8C3DBF79D377}">
      <dgm:prSet/>
      <dgm:spPr/>
      <dgm:t>
        <a:bodyPr/>
        <a:lstStyle/>
        <a:p>
          <a:endParaRPr lang="cs-CZ"/>
        </a:p>
      </dgm:t>
    </dgm:pt>
    <dgm:pt modelId="{D806C2F2-BE68-4F8E-9122-018DA08A9266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027E9F4-CE24-4320-80D1-87E1C20474EF}" type="pres">
      <dgm:prSet presAssocID="{FADBEC12-BFB3-452D-9479-EA1E77416E00}" presName="root1" presStyleCnt="0"/>
      <dgm:spPr/>
    </dgm:pt>
    <dgm:pt modelId="{FB6987CD-0AEC-404F-A343-5F47F452E893}" type="pres">
      <dgm:prSet presAssocID="{FADBEC12-BFB3-452D-9479-EA1E77416E00}" presName="LevelOneTextNode" presStyleLbl="node0" presStyleIdx="0" presStyleCnt="1" custLinFactNeighborX="-630" custLinFactNeighborY="31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BE29339-4CB0-480F-9054-A0C323FC7115}" type="pres">
      <dgm:prSet presAssocID="{FADBEC12-BFB3-452D-9479-EA1E77416E00}" presName="level2hierChild" presStyleCnt="0"/>
      <dgm:spPr/>
    </dgm:pt>
    <dgm:pt modelId="{9B1AEF32-A055-44D8-8758-A9FDA7EDBBCF}" type="pres">
      <dgm:prSet presAssocID="{916CA72F-3576-474C-8FB9-7C2F3A1DF6A9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31D6F47D-1B2F-4932-A381-B4E2EAE07164}" type="pres">
      <dgm:prSet presAssocID="{916CA72F-3576-474C-8FB9-7C2F3A1DF6A9}" presName="connTx" presStyleLbl="parChTrans1D2" presStyleIdx="0" presStyleCnt="3"/>
      <dgm:spPr/>
      <dgm:t>
        <a:bodyPr/>
        <a:lstStyle/>
        <a:p>
          <a:endParaRPr lang="cs-CZ"/>
        </a:p>
      </dgm:t>
    </dgm:pt>
    <dgm:pt modelId="{CE6C5A66-FEBF-4DFE-8B3B-8C7F2903F194}" type="pres">
      <dgm:prSet presAssocID="{53445220-6013-4C8F-BD56-9940B42CFFF6}" presName="root2" presStyleCnt="0"/>
      <dgm:spPr/>
    </dgm:pt>
    <dgm:pt modelId="{5FA232AA-93CE-4282-8BFF-7EE609DF678C}" type="pres">
      <dgm:prSet presAssocID="{53445220-6013-4C8F-BD56-9940B42CFFF6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89B03A6-E13A-444B-87B2-C4974280390F}" type="pres">
      <dgm:prSet presAssocID="{53445220-6013-4C8F-BD56-9940B42CFFF6}" presName="level3hierChild" presStyleCnt="0"/>
      <dgm:spPr/>
    </dgm:pt>
    <dgm:pt modelId="{B9087FB8-D594-467F-B74B-0FBC3E79A713}" type="pres">
      <dgm:prSet presAssocID="{DE2C2E3C-BB86-493B-9D81-2B3E64280516}" presName="conn2-1" presStyleLbl="parChTrans1D3" presStyleIdx="0" presStyleCnt="2"/>
      <dgm:spPr/>
      <dgm:t>
        <a:bodyPr/>
        <a:lstStyle/>
        <a:p>
          <a:endParaRPr lang="cs-CZ"/>
        </a:p>
      </dgm:t>
    </dgm:pt>
    <dgm:pt modelId="{50B2516F-8BB4-4EA4-AF98-86C4025C2DC3}" type="pres">
      <dgm:prSet presAssocID="{DE2C2E3C-BB86-493B-9D81-2B3E64280516}" presName="connTx" presStyleLbl="parChTrans1D3" presStyleIdx="0" presStyleCnt="2"/>
      <dgm:spPr/>
      <dgm:t>
        <a:bodyPr/>
        <a:lstStyle/>
        <a:p>
          <a:endParaRPr lang="cs-CZ"/>
        </a:p>
      </dgm:t>
    </dgm:pt>
    <dgm:pt modelId="{998769CF-0D26-49CE-92A8-F23D78308991}" type="pres">
      <dgm:prSet presAssocID="{5B548ECC-ED86-40AF-90E7-F88E8DAC66B5}" presName="root2" presStyleCnt="0"/>
      <dgm:spPr/>
    </dgm:pt>
    <dgm:pt modelId="{AC3D5B1A-1ED6-438E-903C-D577310F158A}" type="pres">
      <dgm:prSet presAssocID="{5B548ECC-ED86-40AF-90E7-F88E8DAC66B5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12CC71-ACCD-4CBB-BD44-0F5A680987DB}" type="pres">
      <dgm:prSet presAssocID="{5B548ECC-ED86-40AF-90E7-F88E8DAC66B5}" presName="level3hierChild" presStyleCnt="0"/>
      <dgm:spPr/>
    </dgm:pt>
    <dgm:pt modelId="{722BC65F-86C1-43D2-A11A-2AF77CCB8EEE}" type="pres">
      <dgm:prSet presAssocID="{8F39715F-68FB-4A42-B4A4-0127F620BCC6}" presName="conn2-1" presStyleLbl="parChTrans1D3" presStyleIdx="1" presStyleCnt="2"/>
      <dgm:spPr/>
      <dgm:t>
        <a:bodyPr/>
        <a:lstStyle/>
        <a:p>
          <a:endParaRPr lang="cs-CZ"/>
        </a:p>
      </dgm:t>
    </dgm:pt>
    <dgm:pt modelId="{48898D4C-17BA-407C-895E-EB4EF5F3B24F}" type="pres">
      <dgm:prSet presAssocID="{8F39715F-68FB-4A42-B4A4-0127F620BCC6}" presName="connTx" presStyleLbl="parChTrans1D3" presStyleIdx="1" presStyleCnt="2"/>
      <dgm:spPr/>
      <dgm:t>
        <a:bodyPr/>
        <a:lstStyle/>
        <a:p>
          <a:endParaRPr lang="cs-CZ"/>
        </a:p>
      </dgm:t>
    </dgm:pt>
    <dgm:pt modelId="{DCDE9985-863A-423C-9E92-F9E4DD1F7C1C}" type="pres">
      <dgm:prSet presAssocID="{EA43B5EC-E6BB-4D65-97C6-392B6DD473E5}" presName="root2" presStyleCnt="0"/>
      <dgm:spPr/>
    </dgm:pt>
    <dgm:pt modelId="{82E699A4-4035-47A2-9A2B-66B5EA023191}" type="pres">
      <dgm:prSet presAssocID="{EA43B5EC-E6BB-4D65-97C6-392B6DD473E5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84639E3-0F9A-4315-A206-7E94AC597FA4}" type="pres">
      <dgm:prSet presAssocID="{EA43B5EC-E6BB-4D65-97C6-392B6DD473E5}" presName="level3hierChild" presStyleCnt="0"/>
      <dgm:spPr/>
    </dgm:pt>
    <dgm:pt modelId="{7ED4506D-265B-4371-A307-5025C3CA2D76}" type="pres">
      <dgm:prSet presAssocID="{5526F0C0-613E-4D12-B5A4-30BC3E694F0A}" presName="conn2-1" presStyleLbl="parChTrans1D4" presStyleIdx="0" presStyleCnt="14"/>
      <dgm:spPr/>
    </dgm:pt>
    <dgm:pt modelId="{2ED1A85A-A974-401F-9730-5F0B9775C58B}" type="pres">
      <dgm:prSet presAssocID="{5526F0C0-613E-4D12-B5A4-30BC3E694F0A}" presName="connTx" presStyleLbl="parChTrans1D4" presStyleIdx="0" presStyleCnt="14"/>
      <dgm:spPr/>
    </dgm:pt>
    <dgm:pt modelId="{25CC7344-39F3-4B94-A54C-5E114E6A04A7}" type="pres">
      <dgm:prSet presAssocID="{52B9942C-57FD-4A5D-A8F5-3A68D803D70A}" presName="root2" presStyleCnt="0"/>
      <dgm:spPr/>
    </dgm:pt>
    <dgm:pt modelId="{72635A49-B31F-4AAC-9605-0BBC1FC640C4}" type="pres">
      <dgm:prSet presAssocID="{52B9942C-57FD-4A5D-A8F5-3A68D803D70A}" presName="LevelTwoTextNode" presStyleLbl="node4" presStyleIdx="0" presStyleCnt="14">
        <dgm:presLayoutVars>
          <dgm:chPref val="3"/>
        </dgm:presLayoutVars>
      </dgm:prSet>
      <dgm:spPr/>
    </dgm:pt>
    <dgm:pt modelId="{CF51440A-4A36-488D-A008-08CD6FF8C373}" type="pres">
      <dgm:prSet presAssocID="{52B9942C-57FD-4A5D-A8F5-3A68D803D70A}" presName="level3hierChild" presStyleCnt="0"/>
      <dgm:spPr/>
    </dgm:pt>
    <dgm:pt modelId="{7B97D1E6-3C73-4C8A-A7B6-0955B601ED13}" type="pres">
      <dgm:prSet presAssocID="{16A4BD9E-1CB8-420E-BC69-141E996FF817}" presName="conn2-1" presStyleLbl="parChTrans1D4" presStyleIdx="1" presStyleCnt="14"/>
      <dgm:spPr/>
    </dgm:pt>
    <dgm:pt modelId="{2335D761-FC49-48A9-9486-BCCC1F15B24E}" type="pres">
      <dgm:prSet presAssocID="{16A4BD9E-1CB8-420E-BC69-141E996FF817}" presName="connTx" presStyleLbl="parChTrans1D4" presStyleIdx="1" presStyleCnt="14"/>
      <dgm:spPr/>
    </dgm:pt>
    <dgm:pt modelId="{30230713-D965-4608-BEBE-F47824EC7988}" type="pres">
      <dgm:prSet presAssocID="{BDA386C6-86EA-41DC-A8B5-D3A075C6A1F2}" presName="root2" presStyleCnt="0"/>
      <dgm:spPr/>
    </dgm:pt>
    <dgm:pt modelId="{287A4FCF-A109-468D-8C75-D05DAB83EA2B}" type="pres">
      <dgm:prSet presAssocID="{BDA386C6-86EA-41DC-A8B5-D3A075C6A1F2}" presName="LevelTwoTextNode" presStyleLbl="node4" presStyleIdx="1" presStyleCnt="14">
        <dgm:presLayoutVars>
          <dgm:chPref val="3"/>
        </dgm:presLayoutVars>
      </dgm:prSet>
      <dgm:spPr/>
    </dgm:pt>
    <dgm:pt modelId="{264357EA-80C3-48E9-8872-1FE9643B374C}" type="pres">
      <dgm:prSet presAssocID="{BDA386C6-86EA-41DC-A8B5-D3A075C6A1F2}" presName="level3hierChild" presStyleCnt="0"/>
      <dgm:spPr/>
    </dgm:pt>
    <dgm:pt modelId="{E46BA421-3378-451D-9194-1679173BEEA4}" type="pres">
      <dgm:prSet presAssocID="{BD1C90FE-1FD2-4F83-B65E-B966035539E2}" presName="conn2-1" presStyleLbl="parChTrans1D4" presStyleIdx="2" presStyleCnt="14"/>
      <dgm:spPr/>
    </dgm:pt>
    <dgm:pt modelId="{456A411A-FEEF-4DF2-A861-0600DBD2E3B9}" type="pres">
      <dgm:prSet presAssocID="{BD1C90FE-1FD2-4F83-B65E-B966035539E2}" presName="connTx" presStyleLbl="parChTrans1D4" presStyleIdx="2" presStyleCnt="14"/>
      <dgm:spPr/>
    </dgm:pt>
    <dgm:pt modelId="{6EF18083-339F-45E1-8152-8959AB84B200}" type="pres">
      <dgm:prSet presAssocID="{D093F08F-F53A-4B3B-A551-B7A4A21F2D78}" presName="root2" presStyleCnt="0"/>
      <dgm:spPr/>
    </dgm:pt>
    <dgm:pt modelId="{6D8674AA-2595-4CD1-ADE1-C25404B52647}" type="pres">
      <dgm:prSet presAssocID="{D093F08F-F53A-4B3B-A551-B7A4A21F2D78}" presName="LevelTwoTextNode" presStyleLbl="node4" presStyleIdx="2" presStyleCnt="14">
        <dgm:presLayoutVars>
          <dgm:chPref val="3"/>
        </dgm:presLayoutVars>
      </dgm:prSet>
      <dgm:spPr/>
    </dgm:pt>
    <dgm:pt modelId="{F5134F09-F5EC-4FE8-BB1E-4FD6CEEC1FF6}" type="pres">
      <dgm:prSet presAssocID="{D093F08F-F53A-4B3B-A551-B7A4A21F2D78}" presName="level3hierChild" presStyleCnt="0"/>
      <dgm:spPr/>
    </dgm:pt>
    <dgm:pt modelId="{D0CD4BAC-A0AD-46F1-B8C7-3C8FD534239A}" type="pres">
      <dgm:prSet presAssocID="{02EEC59F-9824-4730-AF68-FD31A37C735A}" presName="conn2-1" presStyleLbl="parChTrans1D4" presStyleIdx="3" presStyleCnt="14"/>
      <dgm:spPr/>
    </dgm:pt>
    <dgm:pt modelId="{1402B3B0-25C5-4993-B09E-8838A4A09172}" type="pres">
      <dgm:prSet presAssocID="{02EEC59F-9824-4730-AF68-FD31A37C735A}" presName="connTx" presStyleLbl="parChTrans1D4" presStyleIdx="3" presStyleCnt="14"/>
      <dgm:spPr/>
    </dgm:pt>
    <dgm:pt modelId="{5F4E52B5-B415-4434-BCEA-1E1E2147D56B}" type="pres">
      <dgm:prSet presAssocID="{B35B7946-9D6D-4829-9518-679A15DDCEAB}" presName="root2" presStyleCnt="0"/>
      <dgm:spPr/>
    </dgm:pt>
    <dgm:pt modelId="{3E38765C-0662-4FDB-A08C-137D76E28CCD}" type="pres">
      <dgm:prSet presAssocID="{B35B7946-9D6D-4829-9518-679A15DDCEAB}" presName="LevelTwoTextNode" presStyleLbl="node4" presStyleIdx="3" presStyleCnt="14">
        <dgm:presLayoutVars>
          <dgm:chPref val="3"/>
        </dgm:presLayoutVars>
      </dgm:prSet>
      <dgm:spPr/>
    </dgm:pt>
    <dgm:pt modelId="{02005145-F246-4EC8-961B-F12B319D374B}" type="pres">
      <dgm:prSet presAssocID="{B35B7946-9D6D-4829-9518-679A15DDCEAB}" presName="level3hierChild" presStyleCnt="0"/>
      <dgm:spPr/>
    </dgm:pt>
    <dgm:pt modelId="{FDE4C69E-7577-450F-B9EA-A9C3CD7D892B}" type="pres">
      <dgm:prSet presAssocID="{59A7E3AA-C304-44E4-B823-005930861E6A}" presName="conn2-1" presStyleLbl="parChTrans1D4" presStyleIdx="4" presStyleCnt="14"/>
      <dgm:spPr/>
    </dgm:pt>
    <dgm:pt modelId="{C3DB705C-39EF-44F6-8F93-D17126F16671}" type="pres">
      <dgm:prSet presAssocID="{59A7E3AA-C304-44E4-B823-005930861E6A}" presName="connTx" presStyleLbl="parChTrans1D4" presStyleIdx="4" presStyleCnt="14"/>
      <dgm:spPr/>
    </dgm:pt>
    <dgm:pt modelId="{4B0D29FF-7D40-4DBF-B0A3-6524FF518B58}" type="pres">
      <dgm:prSet presAssocID="{AC33E905-C1EC-4837-AC35-8B95A5A61005}" presName="root2" presStyleCnt="0"/>
      <dgm:spPr/>
    </dgm:pt>
    <dgm:pt modelId="{617E5718-4A8A-4201-BBEE-BD37762576ED}" type="pres">
      <dgm:prSet presAssocID="{AC33E905-C1EC-4837-AC35-8B95A5A61005}" presName="LevelTwoTextNode" presStyleLbl="node4" presStyleIdx="4" presStyleCnt="14">
        <dgm:presLayoutVars>
          <dgm:chPref val="3"/>
        </dgm:presLayoutVars>
      </dgm:prSet>
      <dgm:spPr/>
    </dgm:pt>
    <dgm:pt modelId="{9750B2FD-9FE7-4BEC-8D22-F3C2734577B7}" type="pres">
      <dgm:prSet presAssocID="{AC33E905-C1EC-4837-AC35-8B95A5A61005}" presName="level3hierChild" presStyleCnt="0"/>
      <dgm:spPr/>
    </dgm:pt>
    <dgm:pt modelId="{105BC14B-43C0-4A68-904C-83364AE0C8E4}" type="pres">
      <dgm:prSet presAssocID="{6632F671-264A-46A4-98B2-043A72E38477}" presName="conn2-1" presStyleLbl="parChTrans1D4" presStyleIdx="5" presStyleCnt="14"/>
      <dgm:spPr/>
    </dgm:pt>
    <dgm:pt modelId="{ADE3DC38-0D28-43FF-B6B1-173492F5533E}" type="pres">
      <dgm:prSet presAssocID="{6632F671-264A-46A4-98B2-043A72E38477}" presName="connTx" presStyleLbl="parChTrans1D4" presStyleIdx="5" presStyleCnt="14"/>
      <dgm:spPr/>
    </dgm:pt>
    <dgm:pt modelId="{68444FCE-9941-4F7A-8687-E6097C7FE291}" type="pres">
      <dgm:prSet presAssocID="{A06E8FCF-B2DC-4C20-8ACA-CE7B58FEB533}" presName="root2" presStyleCnt="0"/>
      <dgm:spPr/>
    </dgm:pt>
    <dgm:pt modelId="{9373BE24-AAA5-412F-ACED-C7C8AD70CAE0}" type="pres">
      <dgm:prSet presAssocID="{A06E8FCF-B2DC-4C20-8ACA-CE7B58FEB533}" presName="LevelTwoTextNode" presStyleLbl="node4" presStyleIdx="5" presStyleCnt="14" custLinFactNeighborX="630" custLinFactNeighborY="-2731">
        <dgm:presLayoutVars>
          <dgm:chPref val="3"/>
        </dgm:presLayoutVars>
      </dgm:prSet>
      <dgm:spPr/>
    </dgm:pt>
    <dgm:pt modelId="{7CD4AE5E-2C89-46CB-A961-461B319D381E}" type="pres">
      <dgm:prSet presAssocID="{A06E8FCF-B2DC-4C20-8ACA-CE7B58FEB533}" presName="level3hierChild" presStyleCnt="0"/>
      <dgm:spPr/>
    </dgm:pt>
    <dgm:pt modelId="{66946E8E-AB6D-4CF8-ABA2-002E6F001A06}" type="pres">
      <dgm:prSet presAssocID="{4588C947-10C0-4860-BFC0-204622C495B7}" presName="conn2-1" presStyleLbl="parChTrans1D4" presStyleIdx="6" presStyleCnt="14"/>
      <dgm:spPr/>
    </dgm:pt>
    <dgm:pt modelId="{F3884D05-584C-425D-B340-5A3C7701781A}" type="pres">
      <dgm:prSet presAssocID="{4588C947-10C0-4860-BFC0-204622C495B7}" presName="connTx" presStyleLbl="parChTrans1D4" presStyleIdx="6" presStyleCnt="14"/>
      <dgm:spPr/>
    </dgm:pt>
    <dgm:pt modelId="{5C52DC89-D9A8-4285-B73D-7DFAA4E12D48}" type="pres">
      <dgm:prSet presAssocID="{7496E527-7AB5-4CC0-B2AC-692EDEF37C2B}" presName="root2" presStyleCnt="0"/>
      <dgm:spPr/>
    </dgm:pt>
    <dgm:pt modelId="{64F052CD-D00D-4759-9EA8-9C3701DD843D}" type="pres">
      <dgm:prSet presAssocID="{7496E527-7AB5-4CC0-B2AC-692EDEF37C2B}" presName="LevelTwoTextNode" presStyleLbl="node4" presStyleIdx="6" presStyleCnt="14">
        <dgm:presLayoutVars>
          <dgm:chPref val="3"/>
        </dgm:presLayoutVars>
      </dgm:prSet>
      <dgm:spPr/>
    </dgm:pt>
    <dgm:pt modelId="{7E1D5719-BDCF-4EC7-9076-A8EE1013C3CE}" type="pres">
      <dgm:prSet presAssocID="{7496E527-7AB5-4CC0-B2AC-692EDEF37C2B}" presName="level3hierChild" presStyleCnt="0"/>
      <dgm:spPr/>
    </dgm:pt>
    <dgm:pt modelId="{B2CF4584-70FA-471F-9189-FB82C0747C13}" type="pres">
      <dgm:prSet presAssocID="{B230AABE-1AB0-4C73-837E-3C6520AA0285}" presName="conn2-1" presStyleLbl="parChTrans1D4" presStyleIdx="7" presStyleCnt="14"/>
      <dgm:spPr/>
    </dgm:pt>
    <dgm:pt modelId="{8ACA1BAF-7B01-48C3-97F5-B3DB865FD937}" type="pres">
      <dgm:prSet presAssocID="{B230AABE-1AB0-4C73-837E-3C6520AA0285}" presName="connTx" presStyleLbl="parChTrans1D4" presStyleIdx="7" presStyleCnt="14"/>
      <dgm:spPr/>
    </dgm:pt>
    <dgm:pt modelId="{2F0AF1EA-6C17-4C5E-BA43-4C2880DF34D5}" type="pres">
      <dgm:prSet presAssocID="{209D5D5C-D903-4AC2-8584-9CECC1FD47D5}" presName="root2" presStyleCnt="0"/>
      <dgm:spPr/>
    </dgm:pt>
    <dgm:pt modelId="{E3045706-980D-43F6-9B73-16752E1696D2}" type="pres">
      <dgm:prSet presAssocID="{209D5D5C-D903-4AC2-8584-9CECC1FD47D5}" presName="LevelTwoTextNode" presStyleLbl="node4" presStyleIdx="7" presStyleCnt="14">
        <dgm:presLayoutVars>
          <dgm:chPref val="3"/>
        </dgm:presLayoutVars>
      </dgm:prSet>
      <dgm:spPr/>
    </dgm:pt>
    <dgm:pt modelId="{A675676D-3B83-4347-A3BA-85A09F538309}" type="pres">
      <dgm:prSet presAssocID="{209D5D5C-D903-4AC2-8584-9CECC1FD47D5}" presName="level3hierChild" presStyleCnt="0"/>
      <dgm:spPr/>
    </dgm:pt>
    <dgm:pt modelId="{8137E66B-90DE-4F43-B093-DB2707717D76}" type="pres">
      <dgm:prSet presAssocID="{7D46E995-582B-42A9-B582-E2956D7273FB}" presName="conn2-1" presStyleLbl="parChTrans1D4" presStyleIdx="8" presStyleCnt="14"/>
      <dgm:spPr/>
    </dgm:pt>
    <dgm:pt modelId="{471E181D-AA05-416B-ADA3-8FE296184425}" type="pres">
      <dgm:prSet presAssocID="{7D46E995-582B-42A9-B582-E2956D7273FB}" presName="connTx" presStyleLbl="parChTrans1D4" presStyleIdx="8" presStyleCnt="14"/>
      <dgm:spPr/>
    </dgm:pt>
    <dgm:pt modelId="{80F91E02-9A2E-4CB2-9FDA-B19EA3FFE4F9}" type="pres">
      <dgm:prSet presAssocID="{3B0CECBC-AAF3-4BD6-822F-0335FE585496}" presName="root2" presStyleCnt="0"/>
      <dgm:spPr/>
    </dgm:pt>
    <dgm:pt modelId="{851F0E28-118B-4B87-B0E8-19889959EFD6}" type="pres">
      <dgm:prSet presAssocID="{3B0CECBC-AAF3-4BD6-822F-0335FE585496}" presName="LevelTwoTextNode" presStyleLbl="node4" presStyleIdx="8" presStyleCnt="14">
        <dgm:presLayoutVars>
          <dgm:chPref val="3"/>
        </dgm:presLayoutVars>
      </dgm:prSet>
      <dgm:spPr/>
    </dgm:pt>
    <dgm:pt modelId="{55B01BEA-5AF6-4673-BF5A-DCF358CC2CDD}" type="pres">
      <dgm:prSet presAssocID="{3B0CECBC-AAF3-4BD6-822F-0335FE585496}" presName="level3hierChild" presStyleCnt="0"/>
      <dgm:spPr/>
    </dgm:pt>
    <dgm:pt modelId="{A2D737F2-4D57-44F1-A086-08BA3FB77BF5}" type="pres">
      <dgm:prSet presAssocID="{5F9636F9-6C4F-41C2-88DC-106841B6744A}" presName="conn2-1" presStyleLbl="parChTrans1D4" presStyleIdx="9" presStyleCnt="14"/>
      <dgm:spPr/>
    </dgm:pt>
    <dgm:pt modelId="{0068F440-4892-4554-9254-A76FED1EBA54}" type="pres">
      <dgm:prSet presAssocID="{5F9636F9-6C4F-41C2-88DC-106841B6744A}" presName="connTx" presStyleLbl="parChTrans1D4" presStyleIdx="9" presStyleCnt="14"/>
      <dgm:spPr/>
    </dgm:pt>
    <dgm:pt modelId="{631C9549-A7D8-4FEF-AFCC-2BE38D544644}" type="pres">
      <dgm:prSet presAssocID="{F23470AB-CFD7-46D7-AA0E-A4782DA517B0}" presName="root2" presStyleCnt="0"/>
      <dgm:spPr/>
    </dgm:pt>
    <dgm:pt modelId="{346278B1-9FED-43FC-8AB7-4E10CEE48E1D}" type="pres">
      <dgm:prSet presAssocID="{F23470AB-CFD7-46D7-AA0E-A4782DA517B0}" presName="LevelTwoTextNode" presStyleLbl="node4" presStyleIdx="9" presStyleCnt="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D5F16C-BD85-4FC9-980B-1126ED71191A}" type="pres">
      <dgm:prSet presAssocID="{F23470AB-CFD7-46D7-AA0E-A4782DA517B0}" presName="level3hierChild" presStyleCnt="0"/>
      <dgm:spPr/>
    </dgm:pt>
    <dgm:pt modelId="{110037BB-DAF7-4A4E-9194-9933ED9C5E5B}" type="pres">
      <dgm:prSet presAssocID="{AF025E46-4D91-461A-B390-6F934547EC47}" presName="conn2-1" presStyleLbl="parChTrans1D4" presStyleIdx="10" presStyleCnt="14"/>
      <dgm:spPr/>
    </dgm:pt>
    <dgm:pt modelId="{24536344-11D7-4CA1-819F-F42AF4699BD7}" type="pres">
      <dgm:prSet presAssocID="{AF025E46-4D91-461A-B390-6F934547EC47}" presName="connTx" presStyleLbl="parChTrans1D4" presStyleIdx="10" presStyleCnt="14"/>
      <dgm:spPr/>
    </dgm:pt>
    <dgm:pt modelId="{4C58419C-767B-4266-B330-44BA974536A5}" type="pres">
      <dgm:prSet presAssocID="{CD84C3F5-B6F3-4362-B205-2BFEFA0EEB36}" presName="root2" presStyleCnt="0"/>
      <dgm:spPr/>
    </dgm:pt>
    <dgm:pt modelId="{8820F621-FB8B-41CF-8DAF-147F551F0B31}" type="pres">
      <dgm:prSet presAssocID="{CD84C3F5-B6F3-4362-B205-2BFEFA0EEB36}" presName="LevelTwoTextNode" presStyleLbl="node4" presStyleIdx="10" presStyleCnt="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5239C3F-FB13-4F08-A2D0-A480113E617D}" type="pres">
      <dgm:prSet presAssocID="{CD84C3F5-B6F3-4362-B205-2BFEFA0EEB36}" presName="level3hierChild" presStyleCnt="0"/>
      <dgm:spPr/>
    </dgm:pt>
    <dgm:pt modelId="{28111FD8-E68F-44CB-A595-6ECE4637F63A}" type="pres">
      <dgm:prSet presAssocID="{42D7D26F-373E-428A-A820-70269F1BE83E}" presName="conn2-1" presStyleLbl="parChTrans1D4" presStyleIdx="11" presStyleCnt="14"/>
      <dgm:spPr/>
    </dgm:pt>
    <dgm:pt modelId="{40D46786-4638-4E5A-B5D8-D9114F611A51}" type="pres">
      <dgm:prSet presAssocID="{42D7D26F-373E-428A-A820-70269F1BE83E}" presName="connTx" presStyleLbl="parChTrans1D4" presStyleIdx="11" presStyleCnt="14"/>
      <dgm:spPr/>
    </dgm:pt>
    <dgm:pt modelId="{77D4092C-0862-4387-B805-56585665754A}" type="pres">
      <dgm:prSet presAssocID="{6FDDCD1B-D545-4197-A65A-43BA2FF571BE}" presName="root2" presStyleCnt="0"/>
      <dgm:spPr/>
    </dgm:pt>
    <dgm:pt modelId="{08F9182E-9B2A-4CA1-A0EF-55C47414E9A3}" type="pres">
      <dgm:prSet presAssocID="{6FDDCD1B-D545-4197-A65A-43BA2FF571BE}" presName="LevelTwoTextNode" presStyleLbl="node4" presStyleIdx="11" presStyleCnt="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781D3C-860D-472F-A80D-85FB97B6275D}" type="pres">
      <dgm:prSet presAssocID="{6FDDCD1B-D545-4197-A65A-43BA2FF571BE}" presName="level3hierChild" presStyleCnt="0"/>
      <dgm:spPr/>
    </dgm:pt>
    <dgm:pt modelId="{A448D26E-902F-4974-9C44-0EF16290F817}" type="pres">
      <dgm:prSet presAssocID="{7FE597B2-31E7-4E11-B1A9-4E513ADFE7EB}" presName="conn2-1" presStyleLbl="parChTrans1D4" presStyleIdx="12" presStyleCnt="14"/>
      <dgm:spPr/>
    </dgm:pt>
    <dgm:pt modelId="{E4295562-480F-4116-A601-DEFB6D7ECBAA}" type="pres">
      <dgm:prSet presAssocID="{7FE597B2-31E7-4E11-B1A9-4E513ADFE7EB}" presName="connTx" presStyleLbl="parChTrans1D4" presStyleIdx="12" presStyleCnt="14"/>
      <dgm:spPr/>
    </dgm:pt>
    <dgm:pt modelId="{B764C934-9873-4DA6-A3AE-4273B227C295}" type="pres">
      <dgm:prSet presAssocID="{A3D672DE-9EE4-47B9-832D-A5829C808943}" presName="root2" presStyleCnt="0"/>
      <dgm:spPr/>
    </dgm:pt>
    <dgm:pt modelId="{71860E36-18B8-4539-BBE8-B39DF1CE0D1B}" type="pres">
      <dgm:prSet presAssocID="{A3D672DE-9EE4-47B9-832D-A5829C808943}" presName="LevelTwoTextNode" presStyleLbl="node4" presStyleIdx="12" presStyleCnt="14">
        <dgm:presLayoutVars>
          <dgm:chPref val="3"/>
        </dgm:presLayoutVars>
      </dgm:prSet>
      <dgm:spPr/>
    </dgm:pt>
    <dgm:pt modelId="{35292ED3-6CB5-4BA0-9374-FA297B8CCC61}" type="pres">
      <dgm:prSet presAssocID="{A3D672DE-9EE4-47B9-832D-A5829C808943}" presName="level3hierChild" presStyleCnt="0"/>
      <dgm:spPr/>
    </dgm:pt>
    <dgm:pt modelId="{A0BE96C8-073F-48C5-AEC7-9C874A556A6A}" type="pres">
      <dgm:prSet presAssocID="{C1F04080-7E2F-4307-804D-D1F5FA1A1AA3}" presName="conn2-1" presStyleLbl="parChTrans1D4" presStyleIdx="13" presStyleCnt="14"/>
      <dgm:spPr/>
    </dgm:pt>
    <dgm:pt modelId="{FFAA2270-C2BF-451E-B821-776AD8C03279}" type="pres">
      <dgm:prSet presAssocID="{C1F04080-7E2F-4307-804D-D1F5FA1A1AA3}" presName="connTx" presStyleLbl="parChTrans1D4" presStyleIdx="13" presStyleCnt="14"/>
      <dgm:spPr/>
    </dgm:pt>
    <dgm:pt modelId="{6DAACEE8-D766-4DE0-8053-5CFAD433E07F}" type="pres">
      <dgm:prSet presAssocID="{736B6F54-FD26-4B1A-AE27-227B69475269}" presName="root2" presStyleCnt="0"/>
      <dgm:spPr/>
    </dgm:pt>
    <dgm:pt modelId="{9CE89A84-0EC8-4B1A-86E9-FD6EBE8481A1}" type="pres">
      <dgm:prSet presAssocID="{736B6F54-FD26-4B1A-AE27-227B69475269}" presName="LevelTwoTextNode" presStyleLbl="node4" presStyleIdx="13" presStyleCnt="14">
        <dgm:presLayoutVars>
          <dgm:chPref val="3"/>
        </dgm:presLayoutVars>
      </dgm:prSet>
      <dgm:spPr/>
    </dgm:pt>
    <dgm:pt modelId="{8A84487E-98BD-4BCB-9F0F-C091D41911DA}" type="pres">
      <dgm:prSet presAssocID="{736B6F54-FD26-4B1A-AE27-227B69475269}" presName="level3hierChild" presStyleCnt="0"/>
      <dgm:spPr/>
    </dgm:pt>
    <dgm:pt modelId="{C9301DD0-E33F-44C7-A252-21AACA430065}" type="pres">
      <dgm:prSet presAssocID="{B0ADD919-B6A1-4245-99B5-7A13814B282F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D59AA7AB-2599-4E38-A4EA-3AFECAD550B3}" type="pres">
      <dgm:prSet presAssocID="{B0ADD919-B6A1-4245-99B5-7A13814B282F}" presName="connTx" presStyleLbl="parChTrans1D2" presStyleIdx="1" presStyleCnt="3"/>
      <dgm:spPr/>
      <dgm:t>
        <a:bodyPr/>
        <a:lstStyle/>
        <a:p>
          <a:endParaRPr lang="cs-CZ"/>
        </a:p>
      </dgm:t>
    </dgm:pt>
    <dgm:pt modelId="{6E3F20D4-419E-4D18-AB88-ABDD48F347C5}" type="pres">
      <dgm:prSet presAssocID="{EF2AC08E-AC00-4F7F-AFE5-1FECC0795F11}" presName="root2" presStyleCnt="0"/>
      <dgm:spPr/>
    </dgm:pt>
    <dgm:pt modelId="{606AA879-8A65-45D8-8BB9-FE5F0B51ADEB}" type="pres">
      <dgm:prSet presAssocID="{EF2AC08E-AC00-4F7F-AFE5-1FECC0795F11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6A77CBC-0F91-47D1-B84B-EE055FEBA1A0}" type="pres">
      <dgm:prSet presAssocID="{EF2AC08E-AC00-4F7F-AFE5-1FECC0795F11}" presName="level3hierChild" presStyleCnt="0"/>
      <dgm:spPr/>
    </dgm:pt>
    <dgm:pt modelId="{21D64CBF-3EB4-4223-A00F-A941E0DFCCF8}" type="pres">
      <dgm:prSet presAssocID="{2109A57B-D381-40B5-8CBE-6B33CACAD466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160480A5-83AE-410B-9B10-6C224A6CC7A4}" type="pres">
      <dgm:prSet presAssocID="{2109A57B-D381-40B5-8CBE-6B33CACAD466}" presName="connTx" presStyleLbl="parChTrans1D2" presStyleIdx="2" presStyleCnt="3"/>
      <dgm:spPr/>
      <dgm:t>
        <a:bodyPr/>
        <a:lstStyle/>
        <a:p>
          <a:endParaRPr lang="cs-CZ"/>
        </a:p>
      </dgm:t>
    </dgm:pt>
    <dgm:pt modelId="{AA24A280-C969-41D9-9B12-CC6B49414E7F}" type="pres">
      <dgm:prSet presAssocID="{A34A0EFD-AA44-4397-A99F-446F39E3B0A9}" presName="root2" presStyleCnt="0"/>
      <dgm:spPr/>
    </dgm:pt>
    <dgm:pt modelId="{51C6951D-3B6D-4330-A1E9-C0ECCEBBD441}" type="pres">
      <dgm:prSet presAssocID="{A34A0EFD-AA44-4397-A99F-446F39E3B0A9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CC761F1-6275-4D90-A5FC-051F3CFFECD6}" type="pres">
      <dgm:prSet presAssocID="{A34A0EFD-AA44-4397-A99F-446F39E3B0A9}" presName="level3hierChild" presStyleCnt="0"/>
      <dgm:spPr/>
    </dgm:pt>
  </dgm:ptLst>
  <dgm:cxnLst>
    <dgm:cxn modelId="{AC4B8F64-DD9A-47A7-9035-DF3370EDDFA0}" type="presOf" srcId="{02EEC59F-9824-4730-AF68-FD31A37C735A}" destId="{1402B3B0-25C5-4993-B09E-8838A4A09172}" srcOrd="1" destOrd="0" presId="urn:microsoft.com/office/officeart/2005/8/layout/hierarchy2"/>
    <dgm:cxn modelId="{45F857B7-50C5-4BE6-8788-A2AF36CC3C17}" type="presOf" srcId="{59A7E3AA-C304-44E4-B823-005930861E6A}" destId="{C3DB705C-39EF-44F6-8F93-D17126F16671}" srcOrd="1" destOrd="0" presId="urn:microsoft.com/office/officeart/2005/8/layout/hierarchy2"/>
    <dgm:cxn modelId="{DEA371BC-BD4A-44DF-8707-EEA977DA0583}" type="presOf" srcId="{53445220-6013-4C8F-BD56-9940B42CFFF6}" destId="{5FA232AA-93CE-4282-8BFF-7EE609DF678C}" srcOrd="0" destOrd="0" presId="urn:microsoft.com/office/officeart/2005/8/layout/hierarchy2"/>
    <dgm:cxn modelId="{870DC29D-72B2-489D-8458-1B6CE598925C}" type="presOf" srcId="{6632F671-264A-46A4-98B2-043A72E38477}" destId="{ADE3DC38-0D28-43FF-B6B1-173492F5533E}" srcOrd="1" destOrd="0" presId="urn:microsoft.com/office/officeart/2005/8/layout/hierarchy2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F0C59E8D-7CFF-4D64-AEC2-7FCA04F35E2A}" type="presOf" srcId="{BDA386C6-86EA-41DC-A8B5-D3A075C6A1F2}" destId="{287A4FCF-A109-468D-8C75-D05DAB83EA2B}" srcOrd="0" destOrd="0" presId="urn:microsoft.com/office/officeart/2005/8/layout/hierarchy2"/>
    <dgm:cxn modelId="{6302D1B8-3669-422A-B942-F385B68C34F8}" type="presOf" srcId="{59A7E3AA-C304-44E4-B823-005930861E6A}" destId="{FDE4C69E-7577-450F-B9EA-A9C3CD7D892B}" srcOrd="0" destOrd="0" presId="urn:microsoft.com/office/officeart/2005/8/layout/hierarchy2"/>
    <dgm:cxn modelId="{E0AFE93C-6D20-4E4C-B843-37730520E4E4}" type="presOf" srcId="{3B0CECBC-AAF3-4BD6-822F-0335FE585496}" destId="{851F0E28-118B-4B87-B0E8-19889959EFD6}" srcOrd="0" destOrd="0" presId="urn:microsoft.com/office/officeart/2005/8/layout/hierarchy2"/>
    <dgm:cxn modelId="{7B887DCE-A0D7-41D1-B593-E8F6986F8952}" type="presOf" srcId="{EA43B5EC-E6BB-4D65-97C6-392B6DD473E5}" destId="{82E699A4-4035-47A2-9A2B-66B5EA023191}" srcOrd="0" destOrd="0" presId="urn:microsoft.com/office/officeart/2005/8/layout/hierarchy2"/>
    <dgm:cxn modelId="{8A3576C5-478D-42E9-8E9D-FA82A206CDC0}" type="presOf" srcId="{B0ADD919-B6A1-4245-99B5-7A13814B282F}" destId="{D59AA7AB-2599-4E38-A4EA-3AFECAD550B3}" srcOrd="1" destOrd="0" presId="urn:microsoft.com/office/officeart/2005/8/layout/hierarchy2"/>
    <dgm:cxn modelId="{B95CC8CC-26A4-4412-87AA-866D5108997F}" type="presOf" srcId="{916CA72F-3576-474C-8FB9-7C2F3A1DF6A9}" destId="{9B1AEF32-A055-44D8-8758-A9FDA7EDBBCF}" srcOrd="0" destOrd="0" presId="urn:microsoft.com/office/officeart/2005/8/layout/hierarchy2"/>
    <dgm:cxn modelId="{80498FA0-1AA8-4D73-9A1A-F90E15EBDC64}" type="presOf" srcId="{5526F0C0-613E-4D12-B5A4-30BC3E694F0A}" destId="{2ED1A85A-A974-401F-9730-5F0B9775C58B}" srcOrd="1" destOrd="0" presId="urn:microsoft.com/office/officeart/2005/8/layout/hierarchy2"/>
    <dgm:cxn modelId="{5E231AE0-C028-4607-8BDA-5E68F7845263}" srcId="{EA43B5EC-E6BB-4D65-97C6-392B6DD473E5}" destId="{D093F08F-F53A-4B3B-A551-B7A4A21F2D78}" srcOrd="2" destOrd="0" parTransId="{BD1C90FE-1FD2-4F83-B65E-B966035539E2}" sibTransId="{90C65FD6-B9F3-47B4-A6C6-61025CFBF31E}"/>
    <dgm:cxn modelId="{FDD2DF97-821E-43C8-B3DC-63BEFCDC9FC1}" srcId="{D093F08F-F53A-4B3B-A551-B7A4A21F2D78}" destId="{209D5D5C-D903-4AC2-8584-9CECC1FD47D5}" srcOrd="4" destOrd="0" parTransId="{B230AABE-1AB0-4C73-837E-3C6520AA0285}" sibTransId="{95CFB789-AFDD-4A23-8C61-4AA2E5C57337}"/>
    <dgm:cxn modelId="{60B4BF1E-698E-411C-BAC2-996E28C9F207}" type="presOf" srcId="{A34A0EFD-AA44-4397-A99F-446F39E3B0A9}" destId="{51C6951D-3B6D-4330-A1E9-C0ECCEBBD441}" srcOrd="0" destOrd="0" presId="urn:microsoft.com/office/officeart/2005/8/layout/hierarchy2"/>
    <dgm:cxn modelId="{2527DCEE-4F4F-443B-85CF-DE5C487890AF}" type="presOf" srcId="{BD1C90FE-1FD2-4F83-B65E-B966035539E2}" destId="{456A411A-FEEF-4DF2-A861-0600DBD2E3B9}" srcOrd="1" destOrd="0" presId="urn:microsoft.com/office/officeart/2005/8/layout/hierarchy2"/>
    <dgm:cxn modelId="{2C21BBA8-5C9A-49E4-A9BE-7675BD3E0070}" srcId="{D093F08F-F53A-4B3B-A551-B7A4A21F2D78}" destId="{CD84C3F5-B6F3-4362-B205-2BFEFA0EEB36}" srcOrd="7" destOrd="0" parTransId="{AF025E46-4D91-461A-B390-6F934547EC47}" sibTransId="{83C15D55-DFAF-4D46-8920-C5033D2C4D77}"/>
    <dgm:cxn modelId="{AD662E56-40DD-4698-A365-AABA1855D217}" type="presOf" srcId="{916CA72F-3576-474C-8FB9-7C2F3A1DF6A9}" destId="{31D6F47D-1B2F-4932-A381-B4E2EAE07164}" srcOrd="1" destOrd="0" presId="urn:microsoft.com/office/officeart/2005/8/layout/hierarchy2"/>
    <dgm:cxn modelId="{D578EF0C-E7A3-45D6-9185-463A801A7EC8}" type="presOf" srcId="{BD1C90FE-1FD2-4F83-B65E-B966035539E2}" destId="{E46BA421-3378-451D-9194-1679173BEEA4}" srcOrd="0" destOrd="0" presId="urn:microsoft.com/office/officeart/2005/8/layout/hierarchy2"/>
    <dgm:cxn modelId="{A7E88734-A40D-41F2-9F8B-EF2CD1B8A968}" srcId="{D093F08F-F53A-4B3B-A551-B7A4A21F2D78}" destId="{F23470AB-CFD7-46D7-AA0E-A4782DA517B0}" srcOrd="6" destOrd="0" parTransId="{5F9636F9-6C4F-41C2-88DC-106841B6744A}" sibTransId="{139D55C3-1439-4D83-A4A5-8E19D81141E4}"/>
    <dgm:cxn modelId="{4155EBD5-4EAD-470C-8F55-5F98025414F5}" srcId="{D093F08F-F53A-4B3B-A551-B7A4A21F2D78}" destId="{A06E8FCF-B2DC-4C20-8ACA-CE7B58FEB533}" srcOrd="2" destOrd="0" parTransId="{6632F671-264A-46A4-98B2-043A72E38477}" sibTransId="{EFCB9D14-EBFA-410B-AE15-88816698C4ED}"/>
    <dgm:cxn modelId="{64693F37-9991-492E-8EB8-341BA4778D54}" type="presOf" srcId="{B230AABE-1AB0-4C73-837E-3C6520AA0285}" destId="{8ACA1BAF-7B01-48C3-97F5-B3DB865FD937}" srcOrd="1" destOrd="0" presId="urn:microsoft.com/office/officeart/2005/8/layout/hierarchy2"/>
    <dgm:cxn modelId="{F0A65923-E92F-4814-95BA-C069E6B7E298}" type="presOf" srcId="{4588C947-10C0-4860-BFC0-204622C495B7}" destId="{F3884D05-584C-425D-B340-5A3C7701781A}" srcOrd="1" destOrd="0" presId="urn:microsoft.com/office/officeart/2005/8/layout/hierarchy2"/>
    <dgm:cxn modelId="{275843C6-B787-4272-9E33-58DD6D17A473}" type="presOf" srcId="{AC33E905-C1EC-4837-AC35-8B95A5A61005}" destId="{617E5718-4A8A-4201-BBEE-BD37762576ED}" srcOrd="0" destOrd="0" presId="urn:microsoft.com/office/officeart/2005/8/layout/hierarchy2"/>
    <dgm:cxn modelId="{3430112C-5E77-451E-9BA9-C51C488B998D}" type="presOf" srcId="{CD84C3F5-B6F3-4362-B205-2BFEFA0EEB36}" destId="{8820F621-FB8B-41CF-8DAF-147F551F0B31}" srcOrd="0" destOrd="0" presId="urn:microsoft.com/office/officeart/2005/8/layout/hierarchy2"/>
    <dgm:cxn modelId="{C160C87A-93DE-4728-9C26-FD4E166140EE}" srcId="{D093F08F-F53A-4B3B-A551-B7A4A21F2D78}" destId="{6FDDCD1B-D545-4197-A65A-43BA2FF571BE}" srcOrd="8" destOrd="0" parTransId="{42D7D26F-373E-428A-A820-70269F1BE83E}" sibTransId="{EFC18031-D43C-4180-8CB4-293B64008CB7}"/>
    <dgm:cxn modelId="{42AD1F7F-D5DD-4002-96CA-1EA92FAE30E7}" type="presOf" srcId="{52B9942C-57FD-4A5D-A8F5-3A68D803D70A}" destId="{72635A49-B31F-4AAC-9605-0BBC1FC640C4}" srcOrd="0" destOrd="0" presId="urn:microsoft.com/office/officeart/2005/8/layout/hierarchy2"/>
    <dgm:cxn modelId="{7A14B4FF-C5F5-4212-A568-2DE66EA4E601}" type="presOf" srcId="{2109A57B-D381-40B5-8CBE-6B33CACAD466}" destId="{160480A5-83AE-410B-9B10-6C224A6CC7A4}" srcOrd="1" destOrd="0" presId="urn:microsoft.com/office/officeart/2005/8/layout/hierarchy2"/>
    <dgm:cxn modelId="{D76C2292-26C2-4C66-8F39-9BD50A4BE901}" type="presOf" srcId="{D093F08F-F53A-4B3B-A551-B7A4A21F2D78}" destId="{6D8674AA-2595-4CD1-ADE1-C25404B52647}" srcOrd="0" destOrd="0" presId="urn:microsoft.com/office/officeart/2005/8/layout/hierarchy2"/>
    <dgm:cxn modelId="{897B5E46-3B32-4C68-838E-4C457DF2F934}" type="presOf" srcId="{B35B7946-9D6D-4829-9518-679A15DDCEAB}" destId="{3E38765C-0662-4FDB-A08C-137D76E28CCD}" srcOrd="0" destOrd="0" presId="urn:microsoft.com/office/officeart/2005/8/layout/hierarchy2"/>
    <dgm:cxn modelId="{71AF32E7-0995-49FD-85FC-2E8C8AA73C0A}" type="presOf" srcId="{4991DD3A-5CA4-4DBE-A96C-B33718262EC0}" destId="{D806C2F2-BE68-4F8E-9122-018DA08A9266}" srcOrd="0" destOrd="0" presId="urn:microsoft.com/office/officeart/2005/8/layout/hierarchy2"/>
    <dgm:cxn modelId="{1A95B3C1-05F1-487E-9A2A-D90ECDF7FA13}" srcId="{D093F08F-F53A-4B3B-A551-B7A4A21F2D78}" destId="{AC33E905-C1EC-4837-AC35-8B95A5A61005}" srcOrd="1" destOrd="0" parTransId="{59A7E3AA-C304-44E4-B823-005930861E6A}" sibTransId="{ED87348E-3A20-4849-AD98-C912C44657DB}"/>
    <dgm:cxn modelId="{A0C6030E-0156-47BE-8AF5-63DCEF7AE8BD}" type="presOf" srcId="{16A4BD9E-1CB8-420E-BC69-141E996FF817}" destId="{7B97D1E6-3C73-4C8A-A7B6-0955B601ED13}" srcOrd="0" destOrd="0" presId="urn:microsoft.com/office/officeart/2005/8/layout/hierarchy2"/>
    <dgm:cxn modelId="{9E517B40-934D-4396-8DD9-BFF6CD81B083}" type="presOf" srcId="{02EEC59F-9824-4730-AF68-FD31A37C735A}" destId="{D0CD4BAC-A0AD-46F1-B8C7-3C8FD534239A}" srcOrd="0" destOrd="0" presId="urn:microsoft.com/office/officeart/2005/8/layout/hierarchy2"/>
    <dgm:cxn modelId="{79F4F440-B54F-4D8A-AD30-9A4E499A8744}" type="presOf" srcId="{2109A57B-D381-40B5-8CBE-6B33CACAD466}" destId="{21D64CBF-3EB4-4223-A00F-A941E0DFCCF8}" srcOrd="0" destOrd="0" presId="urn:microsoft.com/office/officeart/2005/8/layout/hierarchy2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CA05308D-B4BC-4286-9259-B256E47F70E9}" type="presOf" srcId="{DE2C2E3C-BB86-493B-9D81-2B3E64280516}" destId="{50B2516F-8BB4-4EA4-AF98-86C4025C2DC3}" srcOrd="1" destOrd="0" presId="urn:microsoft.com/office/officeart/2005/8/layout/hierarchy2"/>
    <dgm:cxn modelId="{39E6C1EB-CDBB-43C3-B67E-86CACE93A88D}" type="presOf" srcId="{AF025E46-4D91-461A-B390-6F934547EC47}" destId="{24536344-11D7-4CA1-819F-F42AF4699BD7}" srcOrd="1" destOrd="0" presId="urn:microsoft.com/office/officeart/2005/8/layout/hierarchy2"/>
    <dgm:cxn modelId="{CC3B7ED5-C2CD-47F8-9553-1B0C236E5B59}" type="presOf" srcId="{16A4BD9E-1CB8-420E-BC69-141E996FF817}" destId="{2335D761-FC49-48A9-9486-BCCC1F15B24E}" srcOrd="1" destOrd="0" presId="urn:microsoft.com/office/officeart/2005/8/layout/hierarchy2"/>
    <dgm:cxn modelId="{4A453AF5-5BC0-4903-9C33-FEBBA86C41BD}" type="presOf" srcId="{C1F04080-7E2F-4307-804D-D1F5FA1A1AA3}" destId="{A0BE96C8-073F-48C5-AEC7-9C874A556A6A}" srcOrd="0" destOrd="0" presId="urn:microsoft.com/office/officeart/2005/8/layout/hierarchy2"/>
    <dgm:cxn modelId="{D5E49EAB-EC75-44D4-A154-CF1E8E59FF2B}" type="presOf" srcId="{B0ADD919-B6A1-4245-99B5-7A13814B282F}" destId="{C9301DD0-E33F-44C7-A252-21AACA430065}" srcOrd="0" destOrd="0" presId="urn:microsoft.com/office/officeart/2005/8/layout/hierarchy2"/>
    <dgm:cxn modelId="{A7094F69-7774-4B95-B401-D84CB023590C}" srcId="{53445220-6013-4C8F-BD56-9940B42CFFF6}" destId="{5B548ECC-ED86-40AF-90E7-F88E8DAC66B5}" srcOrd="0" destOrd="0" parTransId="{DE2C2E3C-BB86-493B-9D81-2B3E64280516}" sibTransId="{2E1E9D3D-A8C5-4D0C-A1BA-A168F31F17B0}"/>
    <dgm:cxn modelId="{9D88819E-A0A4-480A-85C2-08A84987FF64}" type="presOf" srcId="{5526F0C0-613E-4D12-B5A4-30BC3E694F0A}" destId="{7ED4506D-265B-4371-A307-5025C3CA2D76}" srcOrd="0" destOrd="0" presId="urn:microsoft.com/office/officeart/2005/8/layout/hierarchy2"/>
    <dgm:cxn modelId="{FC54C1A6-9625-4464-9B1E-21DA6AA3B0FF}" type="presOf" srcId="{B230AABE-1AB0-4C73-837E-3C6520AA0285}" destId="{B2CF4584-70FA-471F-9189-FB82C0747C13}" srcOrd="0" destOrd="0" presId="urn:microsoft.com/office/officeart/2005/8/layout/hierarchy2"/>
    <dgm:cxn modelId="{C6EB4A47-7034-49C0-811F-0AA6DCAA7EC9}" type="presOf" srcId="{42D7D26F-373E-428A-A820-70269F1BE83E}" destId="{40D46786-4638-4E5A-B5D8-D9114F611A51}" srcOrd="1" destOrd="0" presId="urn:microsoft.com/office/officeart/2005/8/layout/hierarchy2"/>
    <dgm:cxn modelId="{92846F46-8FFA-49E4-9B8A-8386B53C12D4}" type="presOf" srcId="{A3D672DE-9EE4-47B9-832D-A5829C808943}" destId="{71860E36-18B8-4539-BBE8-B39DF1CE0D1B}" srcOrd="0" destOrd="0" presId="urn:microsoft.com/office/officeart/2005/8/layout/hierarchy2"/>
    <dgm:cxn modelId="{0E025BC1-3F37-44A5-A2C0-FD320362A6BF}" type="presOf" srcId="{7FE597B2-31E7-4E11-B1A9-4E513ADFE7EB}" destId="{A448D26E-902F-4974-9C44-0EF16290F817}" srcOrd="0" destOrd="0" presId="urn:microsoft.com/office/officeart/2005/8/layout/hierarchy2"/>
    <dgm:cxn modelId="{DAB03DE9-2DB1-43DD-97B0-8C3DBF79D377}" srcId="{6FDDCD1B-D545-4197-A65A-43BA2FF571BE}" destId="{736B6F54-FD26-4B1A-AE27-227B69475269}" srcOrd="1" destOrd="0" parTransId="{C1F04080-7E2F-4307-804D-D1F5FA1A1AA3}" sibTransId="{67FDA1B5-9A10-4644-8C77-A49C7E84AED7}"/>
    <dgm:cxn modelId="{54952DDE-D2B5-418C-A4D9-6818910A0544}" type="presOf" srcId="{AF025E46-4D91-461A-B390-6F934547EC47}" destId="{110037BB-DAF7-4A4E-9194-9933ED9C5E5B}" srcOrd="0" destOrd="0" presId="urn:microsoft.com/office/officeart/2005/8/layout/hierarchy2"/>
    <dgm:cxn modelId="{60A1AEA1-90EA-490A-9969-46E3F38E7D1F}" type="presOf" srcId="{FADBEC12-BFB3-452D-9479-EA1E77416E00}" destId="{FB6987CD-0AEC-404F-A343-5F47F452E893}" srcOrd="0" destOrd="0" presId="urn:microsoft.com/office/officeart/2005/8/layout/hierarchy2"/>
    <dgm:cxn modelId="{4B5D8EBE-00D4-4F16-8985-E3AA667666F6}" type="presOf" srcId="{7D46E995-582B-42A9-B582-E2956D7273FB}" destId="{8137E66B-90DE-4F43-B093-DB2707717D76}" srcOrd="0" destOrd="0" presId="urn:microsoft.com/office/officeart/2005/8/layout/hierarchy2"/>
    <dgm:cxn modelId="{C58D0C48-1617-433F-AAAF-1995F41B6FF2}" type="presOf" srcId="{7FE597B2-31E7-4E11-B1A9-4E513ADFE7EB}" destId="{E4295562-480F-4116-A601-DEFB6D7ECBAA}" srcOrd="1" destOrd="0" presId="urn:microsoft.com/office/officeart/2005/8/layout/hierarchy2"/>
    <dgm:cxn modelId="{F8D7FE6A-2A02-46E5-92A6-D3ACA958B721}" type="presOf" srcId="{EF2AC08E-AC00-4F7F-AFE5-1FECC0795F11}" destId="{606AA879-8A65-45D8-8BB9-FE5F0B51ADEB}" srcOrd="0" destOrd="0" presId="urn:microsoft.com/office/officeart/2005/8/layout/hierarchy2"/>
    <dgm:cxn modelId="{0DE6D291-AC3C-4BDA-B41C-C5E7AF57C294}" srcId="{53445220-6013-4C8F-BD56-9940B42CFFF6}" destId="{EA43B5EC-E6BB-4D65-97C6-392B6DD473E5}" srcOrd="1" destOrd="0" parTransId="{8F39715F-68FB-4A42-B4A4-0127F620BCC6}" sibTransId="{04ABEBEF-3F74-4C60-BDB7-D1BDA3A0A87B}"/>
    <dgm:cxn modelId="{38E61569-3FF3-4146-AFC2-1E1297122E22}" type="presOf" srcId="{DE2C2E3C-BB86-493B-9D81-2B3E64280516}" destId="{B9087FB8-D594-467F-B74B-0FBC3E79A713}" srcOrd="0" destOrd="0" presId="urn:microsoft.com/office/officeart/2005/8/layout/hierarchy2"/>
    <dgm:cxn modelId="{FB0502E5-BCD8-4700-86E1-D857C1984DC3}" srcId="{6FDDCD1B-D545-4197-A65A-43BA2FF571BE}" destId="{A3D672DE-9EE4-47B9-832D-A5829C808943}" srcOrd="0" destOrd="0" parTransId="{7FE597B2-31E7-4E11-B1A9-4E513ADFE7EB}" sibTransId="{F6B0E633-7F03-4DF6-ACAE-A8982C0B43C3}"/>
    <dgm:cxn modelId="{9F721889-77A3-4DA7-8270-A853A990AE35}" srcId="{EA43B5EC-E6BB-4D65-97C6-392B6DD473E5}" destId="{52B9942C-57FD-4A5D-A8F5-3A68D803D70A}" srcOrd="0" destOrd="0" parTransId="{5526F0C0-613E-4D12-B5A4-30BC3E694F0A}" sibTransId="{B12B4FB5-A7C7-40C3-AF93-EE4A483E45A9}"/>
    <dgm:cxn modelId="{A9550771-D7B2-41BB-9DF7-9A4B30239700}" type="presOf" srcId="{A06E8FCF-B2DC-4C20-8ACA-CE7B58FEB533}" destId="{9373BE24-AAA5-412F-ACED-C7C8AD70CAE0}" srcOrd="0" destOrd="0" presId="urn:microsoft.com/office/officeart/2005/8/layout/hierarchy2"/>
    <dgm:cxn modelId="{55E44CF1-05E2-4F8B-9D79-C9F702BFE1A5}" type="presOf" srcId="{8F39715F-68FB-4A42-B4A4-0127F620BCC6}" destId="{722BC65F-86C1-43D2-A11A-2AF77CCB8EEE}" srcOrd="0" destOrd="0" presId="urn:microsoft.com/office/officeart/2005/8/layout/hierarchy2"/>
    <dgm:cxn modelId="{24DAF596-E0DD-4481-AB08-3A688632F3CC}" type="presOf" srcId="{4588C947-10C0-4860-BFC0-204622C495B7}" destId="{66946E8E-AB6D-4CF8-ABA2-002E6F001A06}" srcOrd="0" destOrd="0" presId="urn:microsoft.com/office/officeart/2005/8/layout/hierarchy2"/>
    <dgm:cxn modelId="{D65F7B91-175E-4A0C-ACCC-EE156EA4A55A}" type="presOf" srcId="{5B548ECC-ED86-40AF-90E7-F88E8DAC66B5}" destId="{AC3D5B1A-1ED6-438E-903C-D577310F158A}" srcOrd="0" destOrd="0" presId="urn:microsoft.com/office/officeart/2005/8/layout/hierarchy2"/>
    <dgm:cxn modelId="{1AE4D927-A957-45CD-A5DA-110BB80E1F1E}" type="presOf" srcId="{C1F04080-7E2F-4307-804D-D1F5FA1A1AA3}" destId="{FFAA2270-C2BF-451E-B821-776AD8C03279}" srcOrd="1" destOrd="0" presId="urn:microsoft.com/office/officeart/2005/8/layout/hierarchy2"/>
    <dgm:cxn modelId="{9DE3AFEC-7C7A-453A-83D3-16BC15232565}" type="presOf" srcId="{F23470AB-CFD7-46D7-AA0E-A4782DA517B0}" destId="{346278B1-9FED-43FC-8AB7-4E10CEE48E1D}" srcOrd="0" destOrd="0" presId="urn:microsoft.com/office/officeart/2005/8/layout/hierarchy2"/>
    <dgm:cxn modelId="{C0D6B975-52F2-45CA-8104-A84AB19625DC}" type="presOf" srcId="{6632F671-264A-46A4-98B2-043A72E38477}" destId="{105BC14B-43C0-4A68-904C-83364AE0C8E4}" srcOrd="0" destOrd="0" presId="urn:microsoft.com/office/officeart/2005/8/layout/hierarchy2"/>
    <dgm:cxn modelId="{FB13CD24-8296-484A-8506-26E9E88994CE}" type="presOf" srcId="{209D5D5C-D903-4AC2-8584-9CECC1FD47D5}" destId="{E3045706-980D-43F6-9B73-16752E1696D2}" srcOrd="0" destOrd="0" presId="urn:microsoft.com/office/officeart/2005/8/layout/hierarchy2"/>
    <dgm:cxn modelId="{2F87F2CD-BB36-4AE0-906B-9C06DFAEC646}" type="presOf" srcId="{8F39715F-68FB-4A42-B4A4-0127F620BCC6}" destId="{48898D4C-17BA-407C-895E-EB4EF5F3B24F}" srcOrd="1" destOrd="0" presId="urn:microsoft.com/office/officeart/2005/8/layout/hierarchy2"/>
    <dgm:cxn modelId="{4AB932A2-CDAA-4AF8-A6FB-AB02B541CD65}" type="presOf" srcId="{6FDDCD1B-D545-4197-A65A-43BA2FF571BE}" destId="{08F9182E-9B2A-4CA1-A0EF-55C47414E9A3}" srcOrd="0" destOrd="0" presId="urn:microsoft.com/office/officeart/2005/8/layout/hierarchy2"/>
    <dgm:cxn modelId="{800B3344-407D-4F4F-BFE7-2173B33EDAC3}" type="presOf" srcId="{5F9636F9-6C4F-41C2-88DC-106841B6744A}" destId="{A2D737F2-4D57-44F1-A086-08BA3FB77BF5}" srcOrd="0" destOrd="0" presId="urn:microsoft.com/office/officeart/2005/8/layout/hierarchy2"/>
    <dgm:cxn modelId="{670239E6-2E0D-4023-B635-DBBDA342C21D}" type="presOf" srcId="{7D46E995-582B-42A9-B582-E2956D7273FB}" destId="{471E181D-AA05-416B-ADA3-8FE296184425}" srcOrd="1" destOrd="0" presId="urn:microsoft.com/office/officeart/2005/8/layout/hierarchy2"/>
    <dgm:cxn modelId="{97BE7B3C-9C8E-484B-815C-560B98897CEF}" srcId="{D093F08F-F53A-4B3B-A551-B7A4A21F2D78}" destId="{7496E527-7AB5-4CC0-B2AC-692EDEF37C2B}" srcOrd="3" destOrd="0" parTransId="{4588C947-10C0-4860-BFC0-204622C495B7}" sibTransId="{748F257C-F3D7-4E90-BA57-16CBA81CFB7F}"/>
    <dgm:cxn modelId="{2D32A960-1072-49D0-8B73-5F10F157227D}" type="presOf" srcId="{7496E527-7AB5-4CC0-B2AC-692EDEF37C2B}" destId="{64F052CD-D00D-4759-9EA8-9C3701DD843D}" srcOrd="0" destOrd="0" presId="urn:microsoft.com/office/officeart/2005/8/layout/hierarchy2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77267E22-5E93-40A6-B051-0E62D38205CC}" srcId="{D093F08F-F53A-4B3B-A551-B7A4A21F2D78}" destId="{3B0CECBC-AAF3-4BD6-822F-0335FE585496}" srcOrd="5" destOrd="0" parTransId="{7D46E995-582B-42A9-B582-E2956D7273FB}" sibTransId="{E7B51F30-E23D-480B-B088-6FDF9CA034BB}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0C4A08DB-1D8C-4AA9-9509-73419841D422}" type="presOf" srcId="{42D7D26F-373E-428A-A820-70269F1BE83E}" destId="{28111FD8-E68F-44CB-A595-6ECE4637F63A}" srcOrd="0" destOrd="0" presId="urn:microsoft.com/office/officeart/2005/8/layout/hierarchy2"/>
    <dgm:cxn modelId="{ED057BD1-7EF4-443D-96A5-E47451EC0C97}" type="presOf" srcId="{5F9636F9-6C4F-41C2-88DC-106841B6744A}" destId="{0068F440-4892-4554-9254-A76FED1EBA54}" srcOrd="1" destOrd="0" presId="urn:microsoft.com/office/officeart/2005/8/layout/hierarchy2"/>
    <dgm:cxn modelId="{7C7728D7-EA69-4CE1-AB99-19E6C4E40CEE}" type="presOf" srcId="{736B6F54-FD26-4B1A-AE27-227B69475269}" destId="{9CE89A84-0EC8-4B1A-86E9-FD6EBE8481A1}" srcOrd="0" destOrd="0" presId="urn:microsoft.com/office/officeart/2005/8/layout/hierarchy2"/>
    <dgm:cxn modelId="{48F0E386-B53D-4350-A55A-BBCD7E4CA7CD}" srcId="{EA43B5EC-E6BB-4D65-97C6-392B6DD473E5}" destId="{BDA386C6-86EA-41DC-A8B5-D3A075C6A1F2}" srcOrd="1" destOrd="0" parTransId="{16A4BD9E-1CB8-420E-BC69-141E996FF817}" sibTransId="{2418BC99-1DE4-449C-83FD-B69E35DE4C24}"/>
    <dgm:cxn modelId="{4868546C-8E50-4EC8-B556-C7D55EDDE05B}" srcId="{D093F08F-F53A-4B3B-A551-B7A4A21F2D78}" destId="{B35B7946-9D6D-4829-9518-679A15DDCEAB}" srcOrd="0" destOrd="0" parTransId="{02EEC59F-9824-4730-AF68-FD31A37C735A}" sibTransId="{0E17BB70-14B6-4A2B-BB14-8A6B59D3E942}"/>
    <dgm:cxn modelId="{A43CF2F4-9EAB-407E-8B52-9A0A477C4B71}" type="presParOf" srcId="{D806C2F2-BE68-4F8E-9122-018DA08A9266}" destId="{4027E9F4-CE24-4320-80D1-87E1C20474EF}" srcOrd="0" destOrd="0" presId="urn:microsoft.com/office/officeart/2005/8/layout/hierarchy2"/>
    <dgm:cxn modelId="{5D5ADA0B-2BA8-423A-A805-74D586AACFEC}" type="presParOf" srcId="{4027E9F4-CE24-4320-80D1-87E1C20474EF}" destId="{FB6987CD-0AEC-404F-A343-5F47F452E893}" srcOrd="0" destOrd="0" presId="urn:microsoft.com/office/officeart/2005/8/layout/hierarchy2"/>
    <dgm:cxn modelId="{CA54B207-D68A-4F72-BCDE-716CB3D21D6D}" type="presParOf" srcId="{4027E9F4-CE24-4320-80D1-87E1C20474EF}" destId="{BBE29339-4CB0-480F-9054-A0C323FC7115}" srcOrd="1" destOrd="0" presId="urn:microsoft.com/office/officeart/2005/8/layout/hierarchy2"/>
    <dgm:cxn modelId="{6DF9833B-DF6C-4383-BD73-27173D1F916D}" type="presParOf" srcId="{BBE29339-4CB0-480F-9054-A0C323FC7115}" destId="{9B1AEF32-A055-44D8-8758-A9FDA7EDBBCF}" srcOrd="0" destOrd="0" presId="urn:microsoft.com/office/officeart/2005/8/layout/hierarchy2"/>
    <dgm:cxn modelId="{B4E3BDAD-99E9-484E-8351-35921691A4D2}" type="presParOf" srcId="{9B1AEF32-A055-44D8-8758-A9FDA7EDBBCF}" destId="{31D6F47D-1B2F-4932-A381-B4E2EAE07164}" srcOrd="0" destOrd="0" presId="urn:microsoft.com/office/officeart/2005/8/layout/hierarchy2"/>
    <dgm:cxn modelId="{AAA96858-0491-4948-AAE9-4EFE0A6C593D}" type="presParOf" srcId="{BBE29339-4CB0-480F-9054-A0C323FC7115}" destId="{CE6C5A66-FEBF-4DFE-8B3B-8C7F2903F194}" srcOrd="1" destOrd="0" presId="urn:microsoft.com/office/officeart/2005/8/layout/hierarchy2"/>
    <dgm:cxn modelId="{137EE22E-C3BC-467D-A5FF-D8D975F84FC0}" type="presParOf" srcId="{CE6C5A66-FEBF-4DFE-8B3B-8C7F2903F194}" destId="{5FA232AA-93CE-4282-8BFF-7EE609DF678C}" srcOrd="0" destOrd="0" presId="urn:microsoft.com/office/officeart/2005/8/layout/hierarchy2"/>
    <dgm:cxn modelId="{11EC6D8D-DE2C-450C-B8E4-D3E327BAADEF}" type="presParOf" srcId="{CE6C5A66-FEBF-4DFE-8B3B-8C7F2903F194}" destId="{889B03A6-E13A-444B-87B2-C4974280390F}" srcOrd="1" destOrd="0" presId="urn:microsoft.com/office/officeart/2005/8/layout/hierarchy2"/>
    <dgm:cxn modelId="{8C17CF45-6740-44E1-BD24-BDB6B0DD4B70}" type="presParOf" srcId="{889B03A6-E13A-444B-87B2-C4974280390F}" destId="{B9087FB8-D594-467F-B74B-0FBC3E79A713}" srcOrd="0" destOrd="0" presId="urn:microsoft.com/office/officeart/2005/8/layout/hierarchy2"/>
    <dgm:cxn modelId="{0DCC4880-9922-44D2-BB01-20D452D6D36C}" type="presParOf" srcId="{B9087FB8-D594-467F-B74B-0FBC3E79A713}" destId="{50B2516F-8BB4-4EA4-AF98-86C4025C2DC3}" srcOrd="0" destOrd="0" presId="urn:microsoft.com/office/officeart/2005/8/layout/hierarchy2"/>
    <dgm:cxn modelId="{CD32867B-013F-4101-9304-3759812E5FCA}" type="presParOf" srcId="{889B03A6-E13A-444B-87B2-C4974280390F}" destId="{998769CF-0D26-49CE-92A8-F23D78308991}" srcOrd="1" destOrd="0" presId="urn:microsoft.com/office/officeart/2005/8/layout/hierarchy2"/>
    <dgm:cxn modelId="{C99D1C79-B6DC-48F3-A475-AD6C4336C737}" type="presParOf" srcId="{998769CF-0D26-49CE-92A8-F23D78308991}" destId="{AC3D5B1A-1ED6-438E-903C-D577310F158A}" srcOrd="0" destOrd="0" presId="urn:microsoft.com/office/officeart/2005/8/layout/hierarchy2"/>
    <dgm:cxn modelId="{7F6C1087-5A6D-4FCD-B5DC-CF5F9E9F1172}" type="presParOf" srcId="{998769CF-0D26-49CE-92A8-F23D78308991}" destId="{8112CC71-ACCD-4CBB-BD44-0F5A680987DB}" srcOrd="1" destOrd="0" presId="urn:microsoft.com/office/officeart/2005/8/layout/hierarchy2"/>
    <dgm:cxn modelId="{2EF95921-E558-4A34-A4E2-847EB225A9A9}" type="presParOf" srcId="{889B03A6-E13A-444B-87B2-C4974280390F}" destId="{722BC65F-86C1-43D2-A11A-2AF77CCB8EEE}" srcOrd="2" destOrd="0" presId="urn:microsoft.com/office/officeart/2005/8/layout/hierarchy2"/>
    <dgm:cxn modelId="{973C35FC-1F3B-450B-9C6B-F788F69053EA}" type="presParOf" srcId="{722BC65F-86C1-43D2-A11A-2AF77CCB8EEE}" destId="{48898D4C-17BA-407C-895E-EB4EF5F3B24F}" srcOrd="0" destOrd="0" presId="urn:microsoft.com/office/officeart/2005/8/layout/hierarchy2"/>
    <dgm:cxn modelId="{E2C84B8A-714C-4042-A882-037520C04331}" type="presParOf" srcId="{889B03A6-E13A-444B-87B2-C4974280390F}" destId="{DCDE9985-863A-423C-9E92-F9E4DD1F7C1C}" srcOrd="3" destOrd="0" presId="urn:microsoft.com/office/officeart/2005/8/layout/hierarchy2"/>
    <dgm:cxn modelId="{6CB3E42F-3D9B-430B-AF1C-F83DDD836391}" type="presParOf" srcId="{DCDE9985-863A-423C-9E92-F9E4DD1F7C1C}" destId="{82E699A4-4035-47A2-9A2B-66B5EA023191}" srcOrd="0" destOrd="0" presId="urn:microsoft.com/office/officeart/2005/8/layout/hierarchy2"/>
    <dgm:cxn modelId="{863D4531-90E9-429C-82C8-D69E9BAAEABE}" type="presParOf" srcId="{DCDE9985-863A-423C-9E92-F9E4DD1F7C1C}" destId="{D84639E3-0F9A-4315-A206-7E94AC597FA4}" srcOrd="1" destOrd="0" presId="urn:microsoft.com/office/officeart/2005/8/layout/hierarchy2"/>
    <dgm:cxn modelId="{B583D277-4A7D-4658-9AFA-101D5FFA42DB}" type="presParOf" srcId="{D84639E3-0F9A-4315-A206-7E94AC597FA4}" destId="{7ED4506D-265B-4371-A307-5025C3CA2D76}" srcOrd="0" destOrd="0" presId="urn:microsoft.com/office/officeart/2005/8/layout/hierarchy2"/>
    <dgm:cxn modelId="{921A72E0-09AB-47B8-BDB0-3CB6879E4E94}" type="presParOf" srcId="{7ED4506D-265B-4371-A307-5025C3CA2D76}" destId="{2ED1A85A-A974-401F-9730-5F0B9775C58B}" srcOrd="0" destOrd="0" presId="urn:microsoft.com/office/officeart/2005/8/layout/hierarchy2"/>
    <dgm:cxn modelId="{2A1CB41A-A57F-4B53-8BB9-A53C63FBA77B}" type="presParOf" srcId="{D84639E3-0F9A-4315-A206-7E94AC597FA4}" destId="{25CC7344-39F3-4B94-A54C-5E114E6A04A7}" srcOrd="1" destOrd="0" presId="urn:microsoft.com/office/officeart/2005/8/layout/hierarchy2"/>
    <dgm:cxn modelId="{CE92636B-91DA-4C9A-B05D-D9075C13E13D}" type="presParOf" srcId="{25CC7344-39F3-4B94-A54C-5E114E6A04A7}" destId="{72635A49-B31F-4AAC-9605-0BBC1FC640C4}" srcOrd="0" destOrd="0" presId="urn:microsoft.com/office/officeart/2005/8/layout/hierarchy2"/>
    <dgm:cxn modelId="{C27845F0-623E-487C-94C4-B94209F4D8F7}" type="presParOf" srcId="{25CC7344-39F3-4B94-A54C-5E114E6A04A7}" destId="{CF51440A-4A36-488D-A008-08CD6FF8C373}" srcOrd="1" destOrd="0" presId="urn:microsoft.com/office/officeart/2005/8/layout/hierarchy2"/>
    <dgm:cxn modelId="{E04C8DC3-84BB-41C8-A834-3C0ACE9B62DB}" type="presParOf" srcId="{D84639E3-0F9A-4315-A206-7E94AC597FA4}" destId="{7B97D1E6-3C73-4C8A-A7B6-0955B601ED13}" srcOrd="2" destOrd="0" presId="urn:microsoft.com/office/officeart/2005/8/layout/hierarchy2"/>
    <dgm:cxn modelId="{6E25FE1B-1D2B-4DBE-8809-D92A3F641917}" type="presParOf" srcId="{7B97D1E6-3C73-4C8A-A7B6-0955B601ED13}" destId="{2335D761-FC49-48A9-9486-BCCC1F15B24E}" srcOrd="0" destOrd="0" presId="urn:microsoft.com/office/officeart/2005/8/layout/hierarchy2"/>
    <dgm:cxn modelId="{16AA9CC2-EB00-4F5F-9412-25BE3D9247EE}" type="presParOf" srcId="{D84639E3-0F9A-4315-A206-7E94AC597FA4}" destId="{30230713-D965-4608-BEBE-F47824EC7988}" srcOrd="3" destOrd="0" presId="urn:microsoft.com/office/officeart/2005/8/layout/hierarchy2"/>
    <dgm:cxn modelId="{C6C86B67-ADE7-431E-A99C-4D7926871F7C}" type="presParOf" srcId="{30230713-D965-4608-BEBE-F47824EC7988}" destId="{287A4FCF-A109-468D-8C75-D05DAB83EA2B}" srcOrd="0" destOrd="0" presId="urn:microsoft.com/office/officeart/2005/8/layout/hierarchy2"/>
    <dgm:cxn modelId="{F3AF5530-F69A-4761-A3A6-656F6F53CCB2}" type="presParOf" srcId="{30230713-D965-4608-BEBE-F47824EC7988}" destId="{264357EA-80C3-48E9-8872-1FE9643B374C}" srcOrd="1" destOrd="0" presId="urn:microsoft.com/office/officeart/2005/8/layout/hierarchy2"/>
    <dgm:cxn modelId="{F97BD6AC-9956-4FD2-9FF2-BF0F0C61A54D}" type="presParOf" srcId="{D84639E3-0F9A-4315-A206-7E94AC597FA4}" destId="{E46BA421-3378-451D-9194-1679173BEEA4}" srcOrd="4" destOrd="0" presId="urn:microsoft.com/office/officeart/2005/8/layout/hierarchy2"/>
    <dgm:cxn modelId="{334137C9-DE6A-4BE7-91D4-8E5FCFFF1F42}" type="presParOf" srcId="{E46BA421-3378-451D-9194-1679173BEEA4}" destId="{456A411A-FEEF-4DF2-A861-0600DBD2E3B9}" srcOrd="0" destOrd="0" presId="urn:microsoft.com/office/officeart/2005/8/layout/hierarchy2"/>
    <dgm:cxn modelId="{2974C33F-8415-4F47-A92F-F441D05A7B93}" type="presParOf" srcId="{D84639E3-0F9A-4315-A206-7E94AC597FA4}" destId="{6EF18083-339F-45E1-8152-8959AB84B200}" srcOrd="5" destOrd="0" presId="urn:microsoft.com/office/officeart/2005/8/layout/hierarchy2"/>
    <dgm:cxn modelId="{12564D50-C79D-48D6-8954-DE81C8109A0D}" type="presParOf" srcId="{6EF18083-339F-45E1-8152-8959AB84B200}" destId="{6D8674AA-2595-4CD1-ADE1-C25404B52647}" srcOrd="0" destOrd="0" presId="urn:microsoft.com/office/officeart/2005/8/layout/hierarchy2"/>
    <dgm:cxn modelId="{C5993B77-60A2-4F67-9101-40D81615C617}" type="presParOf" srcId="{6EF18083-339F-45E1-8152-8959AB84B200}" destId="{F5134F09-F5EC-4FE8-BB1E-4FD6CEEC1FF6}" srcOrd="1" destOrd="0" presId="urn:microsoft.com/office/officeart/2005/8/layout/hierarchy2"/>
    <dgm:cxn modelId="{C4FD6BBE-D7B9-4B91-BB68-53FB5A0A24C4}" type="presParOf" srcId="{F5134F09-F5EC-4FE8-BB1E-4FD6CEEC1FF6}" destId="{D0CD4BAC-A0AD-46F1-B8C7-3C8FD534239A}" srcOrd="0" destOrd="0" presId="urn:microsoft.com/office/officeart/2005/8/layout/hierarchy2"/>
    <dgm:cxn modelId="{53D746C4-5443-4814-869E-97A7BDDD09A0}" type="presParOf" srcId="{D0CD4BAC-A0AD-46F1-B8C7-3C8FD534239A}" destId="{1402B3B0-25C5-4993-B09E-8838A4A09172}" srcOrd="0" destOrd="0" presId="urn:microsoft.com/office/officeart/2005/8/layout/hierarchy2"/>
    <dgm:cxn modelId="{6C441852-8474-4A3B-8520-8335ADADF15F}" type="presParOf" srcId="{F5134F09-F5EC-4FE8-BB1E-4FD6CEEC1FF6}" destId="{5F4E52B5-B415-4434-BCEA-1E1E2147D56B}" srcOrd="1" destOrd="0" presId="urn:microsoft.com/office/officeart/2005/8/layout/hierarchy2"/>
    <dgm:cxn modelId="{5C72B63C-7782-4A5F-82F0-52C8DF1C9357}" type="presParOf" srcId="{5F4E52B5-B415-4434-BCEA-1E1E2147D56B}" destId="{3E38765C-0662-4FDB-A08C-137D76E28CCD}" srcOrd="0" destOrd="0" presId="urn:microsoft.com/office/officeart/2005/8/layout/hierarchy2"/>
    <dgm:cxn modelId="{5B721C73-6B98-485A-8945-0B14BEA97E56}" type="presParOf" srcId="{5F4E52B5-B415-4434-BCEA-1E1E2147D56B}" destId="{02005145-F246-4EC8-961B-F12B319D374B}" srcOrd="1" destOrd="0" presId="urn:microsoft.com/office/officeart/2005/8/layout/hierarchy2"/>
    <dgm:cxn modelId="{261D1FA2-18AF-4759-A67C-CDD23EE23495}" type="presParOf" srcId="{F5134F09-F5EC-4FE8-BB1E-4FD6CEEC1FF6}" destId="{FDE4C69E-7577-450F-B9EA-A9C3CD7D892B}" srcOrd="2" destOrd="0" presId="urn:microsoft.com/office/officeart/2005/8/layout/hierarchy2"/>
    <dgm:cxn modelId="{A49FFEDA-F0BC-45F6-9FF0-230A50A4AB6D}" type="presParOf" srcId="{FDE4C69E-7577-450F-B9EA-A9C3CD7D892B}" destId="{C3DB705C-39EF-44F6-8F93-D17126F16671}" srcOrd="0" destOrd="0" presId="urn:microsoft.com/office/officeart/2005/8/layout/hierarchy2"/>
    <dgm:cxn modelId="{2EFF54D6-85E0-4EFC-BD94-A197A78A3696}" type="presParOf" srcId="{F5134F09-F5EC-4FE8-BB1E-4FD6CEEC1FF6}" destId="{4B0D29FF-7D40-4DBF-B0A3-6524FF518B58}" srcOrd="3" destOrd="0" presId="urn:microsoft.com/office/officeart/2005/8/layout/hierarchy2"/>
    <dgm:cxn modelId="{0470415A-515C-45BC-B865-60B49F4280C9}" type="presParOf" srcId="{4B0D29FF-7D40-4DBF-B0A3-6524FF518B58}" destId="{617E5718-4A8A-4201-BBEE-BD37762576ED}" srcOrd="0" destOrd="0" presId="urn:microsoft.com/office/officeart/2005/8/layout/hierarchy2"/>
    <dgm:cxn modelId="{A612E688-38BB-4E0F-ACB5-A4DF5FD75C6A}" type="presParOf" srcId="{4B0D29FF-7D40-4DBF-B0A3-6524FF518B58}" destId="{9750B2FD-9FE7-4BEC-8D22-F3C2734577B7}" srcOrd="1" destOrd="0" presId="urn:microsoft.com/office/officeart/2005/8/layout/hierarchy2"/>
    <dgm:cxn modelId="{0C522932-0413-40DD-821F-9C736E5F72DE}" type="presParOf" srcId="{F5134F09-F5EC-4FE8-BB1E-4FD6CEEC1FF6}" destId="{105BC14B-43C0-4A68-904C-83364AE0C8E4}" srcOrd="4" destOrd="0" presId="urn:microsoft.com/office/officeart/2005/8/layout/hierarchy2"/>
    <dgm:cxn modelId="{6EDEB103-5BFD-479A-A2C3-5588F0A6CCB7}" type="presParOf" srcId="{105BC14B-43C0-4A68-904C-83364AE0C8E4}" destId="{ADE3DC38-0D28-43FF-B6B1-173492F5533E}" srcOrd="0" destOrd="0" presId="urn:microsoft.com/office/officeart/2005/8/layout/hierarchy2"/>
    <dgm:cxn modelId="{ADDEF05D-1B90-44F2-9947-6EFA6B805D1E}" type="presParOf" srcId="{F5134F09-F5EC-4FE8-BB1E-4FD6CEEC1FF6}" destId="{68444FCE-9941-4F7A-8687-E6097C7FE291}" srcOrd="5" destOrd="0" presId="urn:microsoft.com/office/officeart/2005/8/layout/hierarchy2"/>
    <dgm:cxn modelId="{45B25BAD-1083-4DBD-A92E-0063011A2338}" type="presParOf" srcId="{68444FCE-9941-4F7A-8687-E6097C7FE291}" destId="{9373BE24-AAA5-412F-ACED-C7C8AD70CAE0}" srcOrd="0" destOrd="0" presId="urn:microsoft.com/office/officeart/2005/8/layout/hierarchy2"/>
    <dgm:cxn modelId="{22EAD7C2-EB77-487B-A086-B5D782D0EB41}" type="presParOf" srcId="{68444FCE-9941-4F7A-8687-E6097C7FE291}" destId="{7CD4AE5E-2C89-46CB-A961-461B319D381E}" srcOrd="1" destOrd="0" presId="urn:microsoft.com/office/officeart/2005/8/layout/hierarchy2"/>
    <dgm:cxn modelId="{1E1AF452-0397-4E50-8CA8-D4D8F4185603}" type="presParOf" srcId="{F5134F09-F5EC-4FE8-BB1E-4FD6CEEC1FF6}" destId="{66946E8E-AB6D-4CF8-ABA2-002E6F001A06}" srcOrd="6" destOrd="0" presId="urn:microsoft.com/office/officeart/2005/8/layout/hierarchy2"/>
    <dgm:cxn modelId="{8139B465-DBB5-4112-95F1-00E3EC2AD634}" type="presParOf" srcId="{66946E8E-AB6D-4CF8-ABA2-002E6F001A06}" destId="{F3884D05-584C-425D-B340-5A3C7701781A}" srcOrd="0" destOrd="0" presId="urn:microsoft.com/office/officeart/2005/8/layout/hierarchy2"/>
    <dgm:cxn modelId="{CBD7A422-9E7B-4DBB-8925-CF4830345BC0}" type="presParOf" srcId="{F5134F09-F5EC-4FE8-BB1E-4FD6CEEC1FF6}" destId="{5C52DC89-D9A8-4285-B73D-7DFAA4E12D48}" srcOrd="7" destOrd="0" presId="urn:microsoft.com/office/officeart/2005/8/layout/hierarchy2"/>
    <dgm:cxn modelId="{86EA0588-94E0-4D2E-899F-C89CBBAC1985}" type="presParOf" srcId="{5C52DC89-D9A8-4285-B73D-7DFAA4E12D48}" destId="{64F052CD-D00D-4759-9EA8-9C3701DD843D}" srcOrd="0" destOrd="0" presId="urn:microsoft.com/office/officeart/2005/8/layout/hierarchy2"/>
    <dgm:cxn modelId="{2790D243-C907-4C5E-B7C0-AE39759A0645}" type="presParOf" srcId="{5C52DC89-D9A8-4285-B73D-7DFAA4E12D48}" destId="{7E1D5719-BDCF-4EC7-9076-A8EE1013C3CE}" srcOrd="1" destOrd="0" presId="urn:microsoft.com/office/officeart/2005/8/layout/hierarchy2"/>
    <dgm:cxn modelId="{1FED345F-07ED-4236-81FD-960565DEB3D3}" type="presParOf" srcId="{F5134F09-F5EC-4FE8-BB1E-4FD6CEEC1FF6}" destId="{B2CF4584-70FA-471F-9189-FB82C0747C13}" srcOrd="8" destOrd="0" presId="urn:microsoft.com/office/officeart/2005/8/layout/hierarchy2"/>
    <dgm:cxn modelId="{D7224036-DBCC-475F-B715-A0DD5968112D}" type="presParOf" srcId="{B2CF4584-70FA-471F-9189-FB82C0747C13}" destId="{8ACA1BAF-7B01-48C3-97F5-B3DB865FD937}" srcOrd="0" destOrd="0" presId="urn:microsoft.com/office/officeart/2005/8/layout/hierarchy2"/>
    <dgm:cxn modelId="{0A943F19-F4A3-4401-8ACE-A13CA911DCAA}" type="presParOf" srcId="{F5134F09-F5EC-4FE8-BB1E-4FD6CEEC1FF6}" destId="{2F0AF1EA-6C17-4C5E-BA43-4C2880DF34D5}" srcOrd="9" destOrd="0" presId="urn:microsoft.com/office/officeart/2005/8/layout/hierarchy2"/>
    <dgm:cxn modelId="{1A7D5863-4F65-4AE7-BFA9-746D5AEC1B80}" type="presParOf" srcId="{2F0AF1EA-6C17-4C5E-BA43-4C2880DF34D5}" destId="{E3045706-980D-43F6-9B73-16752E1696D2}" srcOrd="0" destOrd="0" presId="urn:microsoft.com/office/officeart/2005/8/layout/hierarchy2"/>
    <dgm:cxn modelId="{DE143171-4769-4DB6-A318-2773CB0C5640}" type="presParOf" srcId="{2F0AF1EA-6C17-4C5E-BA43-4C2880DF34D5}" destId="{A675676D-3B83-4347-A3BA-85A09F538309}" srcOrd="1" destOrd="0" presId="urn:microsoft.com/office/officeart/2005/8/layout/hierarchy2"/>
    <dgm:cxn modelId="{BEFA6FA8-09FA-4854-8583-46BFCF34140D}" type="presParOf" srcId="{F5134F09-F5EC-4FE8-BB1E-4FD6CEEC1FF6}" destId="{8137E66B-90DE-4F43-B093-DB2707717D76}" srcOrd="10" destOrd="0" presId="urn:microsoft.com/office/officeart/2005/8/layout/hierarchy2"/>
    <dgm:cxn modelId="{34495E0E-A99D-4723-AE60-63242FD04FD4}" type="presParOf" srcId="{8137E66B-90DE-4F43-B093-DB2707717D76}" destId="{471E181D-AA05-416B-ADA3-8FE296184425}" srcOrd="0" destOrd="0" presId="urn:microsoft.com/office/officeart/2005/8/layout/hierarchy2"/>
    <dgm:cxn modelId="{33811F03-51C2-425D-A354-CE249115F1B9}" type="presParOf" srcId="{F5134F09-F5EC-4FE8-BB1E-4FD6CEEC1FF6}" destId="{80F91E02-9A2E-4CB2-9FDA-B19EA3FFE4F9}" srcOrd="11" destOrd="0" presId="urn:microsoft.com/office/officeart/2005/8/layout/hierarchy2"/>
    <dgm:cxn modelId="{8F6E7FBF-9485-4ACA-83CA-86F16B5CAA9A}" type="presParOf" srcId="{80F91E02-9A2E-4CB2-9FDA-B19EA3FFE4F9}" destId="{851F0E28-118B-4B87-B0E8-19889959EFD6}" srcOrd="0" destOrd="0" presId="urn:microsoft.com/office/officeart/2005/8/layout/hierarchy2"/>
    <dgm:cxn modelId="{E214CCE2-718E-4EB4-B878-B99B19EEAE82}" type="presParOf" srcId="{80F91E02-9A2E-4CB2-9FDA-B19EA3FFE4F9}" destId="{55B01BEA-5AF6-4673-BF5A-DCF358CC2CDD}" srcOrd="1" destOrd="0" presId="urn:microsoft.com/office/officeart/2005/8/layout/hierarchy2"/>
    <dgm:cxn modelId="{5E794A70-769A-4387-B12D-DFDDFB538054}" type="presParOf" srcId="{F5134F09-F5EC-4FE8-BB1E-4FD6CEEC1FF6}" destId="{A2D737F2-4D57-44F1-A086-08BA3FB77BF5}" srcOrd="12" destOrd="0" presId="urn:microsoft.com/office/officeart/2005/8/layout/hierarchy2"/>
    <dgm:cxn modelId="{A117A99A-C53B-4AFF-BFA2-AAC85203FC24}" type="presParOf" srcId="{A2D737F2-4D57-44F1-A086-08BA3FB77BF5}" destId="{0068F440-4892-4554-9254-A76FED1EBA54}" srcOrd="0" destOrd="0" presId="urn:microsoft.com/office/officeart/2005/8/layout/hierarchy2"/>
    <dgm:cxn modelId="{FEFCB404-3754-45E4-B921-BD7BDAEA25F5}" type="presParOf" srcId="{F5134F09-F5EC-4FE8-BB1E-4FD6CEEC1FF6}" destId="{631C9549-A7D8-4FEF-AFCC-2BE38D544644}" srcOrd="13" destOrd="0" presId="urn:microsoft.com/office/officeart/2005/8/layout/hierarchy2"/>
    <dgm:cxn modelId="{F71526C5-C8C6-41D8-B662-D6BD9A67886F}" type="presParOf" srcId="{631C9549-A7D8-4FEF-AFCC-2BE38D544644}" destId="{346278B1-9FED-43FC-8AB7-4E10CEE48E1D}" srcOrd="0" destOrd="0" presId="urn:microsoft.com/office/officeart/2005/8/layout/hierarchy2"/>
    <dgm:cxn modelId="{140AC7D0-456D-4007-9399-4C079C4C788E}" type="presParOf" srcId="{631C9549-A7D8-4FEF-AFCC-2BE38D544644}" destId="{93D5F16C-BD85-4FC9-980B-1126ED71191A}" srcOrd="1" destOrd="0" presId="urn:microsoft.com/office/officeart/2005/8/layout/hierarchy2"/>
    <dgm:cxn modelId="{D5A10000-8AD8-4FD3-B956-98CC101A7B27}" type="presParOf" srcId="{F5134F09-F5EC-4FE8-BB1E-4FD6CEEC1FF6}" destId="{110037BB-DAF7-4A4E-9194-9933ED9C5E5B}" srcOrd="14" destOrd="0" presId="urn:microsoft.com/office/officeart/2005/8/layout/hierarchy2"/>
    <dgm:cxn modelId="{6046883A-A973-444A-AF49-682332DE29A5}" type="presParOf" srcId="{110037BB-DAF7-4A4E-9194-9933ED9C5E5B}" destId="{24536344-11D7-4CA1-819F-F42AF4699BD7}" srcOrd="0" destOrd="0" presId="urn:microsoft.com/office/officeart/2005/8/layout/hierarchy2"/>
    <dgm:cxn modelId="{580C3365-4A39-418A-B78D-1ECAAF8AAA39}" type="presParOf" srcId="{F5134F09-F5EC-4FE8-BB1E-4FD6CEEC1FF6}" destId="{4C58419C-767B-4266-B330-44BA974536A5}" srcOrd="15" destOrd="0" presId="urn:microsoft.com/office/officeart/2005/8/layout/hierarchy2"/>
    <dgm:cxn modelId="{DC0AE081-47E0-4EFA-BD58-3D5E8429F183}" type="presParOf" srcId="{4C58419C-767B-4266-B330-44BA974536A5}" destId="{8820F621-FB8B-41CF-8DAF-147F551F0B31}" srcOrd="0" destOrd="0" presId="urn:microsoft.com/office/officeart/2005/8/layout/hierarchy2"/>
    <dgm:cxn modelId="{1D89505A-FB95-4DB5-809D-B56DF2D36F19}" type="presParOf" srcId="{4C58419C-767B-4266-B330-44BA974536A5}" destId="{35239C3F-FB13-4F08-A2D0-A480113E617D}" srcOrd="1" destOrd="0" presId="urn:microsoft.com/office/officeart/2005/8/layout/hierarchy2"/>
    <dgm:cxn modelId="{8D487A57-62E8-4C5E-B67F-AF9676F616A1}" type="presParOf" srcId="{F5134F09-F5EC-4FE8-BB1E-4FD6CEEC1FF6}" destId="{28111FD8-E68F-44CB-A595-6ECE4637F63A}" srcOrd="16" destOrd="0" presId="urn:microsoft.com/office/officeart/2005/8/layout/hierarchy2"/>
    <dgm:cxn modelId="{9564AE9F-1B6A-4653-8C14-29175502049D}" type="presParOf" srcId="{28111FD8-E68F-44CB-A595-6ECE4637F63A}" destId="{40D46786-4638-4E5A-B5D8-D9114F611A51}" srcOrd="0" destOrd="0" presId="urn:microsoft.com/office/officeart/2005/8/layout/hierarchy2"/>
    <dgm:cxn modelId="{1F4F458A-2C89-41B4-A528-3CFD98A9B622}" type="presParOf" srcId="{F5134F09-F5EC-4FE8-BB1E-4FD6CEEC1FF6}" destId="{77D4092C-0862-4387-B805-56585665754A}" srcOrd="17" destOrd="0" presId="urn:microsoft.com/office/officeart/2005/8/layout/hierarchy2"/>
    <dgm:cxn modelId="{8FF51566-080E-418A-9BA6-6148CAE3C71D}" type="presParOf" srcId="{77D4092C-0862-4387-B805-56585665754A}" destId="{08F9182E-9B2A-4CA1-A0EF-55C47414E9A3}" srcOrd="0" destOrd="0" presId="urn:microsoft.com/office/officeart/2005/8/layout/hierarchy2"/>
    <dgm:cxn modelId="{ED5EF178-2CC7-4EC3-8FEE-23E605843FD4}" type="presParOf" srcId="{77D4092C-0862-4387-B805-56585665754A}" destId="{B7781D3C-860D-472F-A80D-85FB97B6275D}" srcOrd="1" destOrd="0" presId="urn:microsoft.com/office/officeart/2005/8/layout/hierarchy2"/>
    <dgm:cxn modelId="{6DEBCEDE-44EB-4AD6-A213-1AFC6E996F52}" type="presParOf" srcId="{B7781D3C-860D-472F-A80D-85FB97B6275D}" destId="{A448D26E-902F-4974-9C44-0EF16290F817}" srcOrd="0" destOrd="0" presId="urn:microsoft.com/office/officeart/2005/8/layout/hierarchy2"/>
    <dgm:cxn modelId="{48053C3A-A229-4307-9B58-E10056396E65}" type="presParOf" srcId="{A448D26E-902F-4974-9C44-0EF16290F817}" destId="{E4295562-480F-4116-A601-DEFB6D7ECBAA}" srcOrd="0" destOrd="0" presId="urn:microsoft.com/office/officeart/2005/8/layout/hierarchy2"/>
    <dgm:cxn modelId="{045AC880-FD00-4EC5-9192-DA6EE0EC91F1}" type="presParOf" srcId="{B7781D3C-860D-472F-A80D-85FB97B6275D}" destId="{B764C934-9873-4DA6-A3AE-4273B227C295}" srcOrd="1" destOrd="0" presId="urn:microsoft.com/office/officeart/2005/8/layout/hierarchy2"/>
    <dgm:cxn modelId="{E68055E3-67A6-4480-9671-1FCA35613466}" type="presParOf" srcId="{B764C934-9873-4DA6-A3AE-4273B227C295}" destId="{71860E36-18B8-4539-BBE8-B39DF1CE0D1B}" srcOrd="0" destOrd="0" presId="urn:microsoft.com/office/officeart/2005/8/layout/hierarchy2"/>
    <dgm:cxn modelId="{804F5FF1-1469-45EA-A6A5-94E541525F71}" type="presParOf" srcId="{B764C934-9873-4DA6-A3AE-4273B227C295}" destId="{35292ED3-6CB5-4BA0-9374-FA297B8CCC61}" srcOrd="1" destOrd="0" presId="urn:microsoft.com/office/officeart/2005/8/layout/hierarchy2"/>
    <dgm:cxn modelId="{06051AB3-094D-4662-A9B1-C731EFAEC086}" type="presParOf" srcId="{B7781D3C-860D-472F-A80D-85FB97B6275D}" destId="{A0BE96C8-073F-48C5-AEC7-9C874A556A6A}" srcOrd="2" destOrd="0" presId="urn:microsoft.com/office/officeart/2005/8/layout/hierarchy2"/>
    <dgm:cxn modelId="{AA008D15-33D7-4934-B022-93091E755898}" type="presParOf" srcId="{A0BE96C8-073F-48C5-AEC7-9C874A556A6A}" destId="{FFAA2270-C2BF-451E-B821-776AD8C03279}" srcOrd="0" destOrd="0" presId="urn:microsoft.com/office/officeart/2005/8/layout/hierarchy2"/>
    <dgm:cxn modelId="{1849611D-7BC2-48A3-AE6B-CEBCD2DE4D5C}" type="presParOf" srcId="{B7781D3C-860D-472F-A80D-85FB97B6275D}" destId="{6DAACEE8-D766-4DE0-8053-5CFAD433E07F}" srcOrd="3" destOrd="0" presId="urn:microsoft.com/office/officeart/2005/8/layout/hierarchy2"/>
    <dgm:cxn modelId="{E0F961AC-F7D5-4640-AB91-054C290BD67C}" type="presParOf" srcId="{6DAACEE8-D766-4DE0-8053-5CFAD433E07F}" destId="{9CE89A84-0EC8-4B1A-86E9-FD6EBE8481A1}" srcOrd="0" destOrd="0" presId="urn:microsoft.com/office/officeart/2005/8/layout/hierarchy2"/>
    <dgm:cxn modelId="{77F3F59E-B461-411D-91B2-7BCFF4C70F47}" type="presParOf" srcId="{6DAACEE8-D766-4DE0-8053-5CFAD433E07F}" destId="{8A84487E-98BD-4BCB-9F0F-C091D41911DA}" srcOrd="1" destOrd="0" presId="urn:microsoft.com/office/officeart/2005/8/layout/hierarchy2"/>
    <dgm:cxn modelId="{723E4A8A-EC2F-4657-8E4A-2393797907ED}" type="presParOf" srcId="{BBE29339-4CB0-480F-9054-A0C323FC7115}" destId="{C9301DD0-E33F-44C7-A252-21AACA430065}" srcOrd="2" destOrd="0" presId="urn:microsoft.com/office/officeart/2005/8/layout/hierarchy2"/>
    <dgm:cxn modelId="{C59A36CA-F91D-485A-A5B9-204680119C82}" type="presParOf" srcId="{C9301DD0-E33F-44C7-A252-21AACA430065}" destId="{D59AA7AB-2599-4E38-A4EA-3AFECAD550B3}" srcOrd="0" destOrd="0" presId="urn:microsoft.com/office/officeart/2005/8/layout/hierarchy2"/>
    <dgm:cxn modelId="{F9D23F71-1542-404E-BB4E-CD74CB9D5138}" type="presParOf" srcId="{BBE29339-4CB0-480F-9054-A0C323FC7115}" destId="{6E3F20D4-419E-4D18-AB88-ABDD48F347C5}" srcOrd="3" destOrd="0" presId="urn:microsoft.com/office/officeart/2005/8/layout/hierarchy2"/>
    <dgm:cxn modelId="{17A464E8-0DC9-4C2F-A16A-09D0AF9011DB}" type="presParOf" srcId="{6E3F20D4-419E-4D18-AB88-ABDD48F347C5}" destId="{606AA879-8A65-45D8-8BB9-FE5F0B51ADEB}" srcOrd="0" destOrd="0" presId="urn:microsoft.com/office/officeart/2005/8/layout/hierarchy2"/>
    <dgm:cxn modelId="{5C57C25C-050B-423A-B611-1AA0E7E5880F}" type="presParOf" srcId="{6E3F20D4-419E-4D18-AB88-ABDD48F347C5}" destId="{F6A77CBC-0F91-47D1-B84B-EE055FEBA1A0}" srcOrd="1" destOrd="0" presId="urn:microsoft.com/office/officeart/2005/8/layout/hierarchy2"/>
    <dgm:cxn modelId="{A7634DDD-6A94-4A4F-93C7-EB04E9B13013}" type="presParOf" srcId="{BBE29339-4CB0-480F-9054-A0C323FC7115}" destId="{21D64CBF-3EB4-4223-A00F-A941E0DFCCF8}" srcOrd="4" destOrd="0" presId="urn:microsoft.com/office/officeart/2005/8/layout/hierarchy2"/>
    <dgm:cxn modelId="{136ADBF1-65C2-4491-9F2B-BA2C5145BC83}" type="presParOf" srcId="{21D64CBF-3EB4-4223-A00F-A941E0DFCCF8}" destId="{160480A5-83AE-410B-9B10-6C224A6CC7A4}" srcOrd="0" destOrd="0" presId="urn:microsoft.com/office/officeart/2005/8/layout/hierarchy2"/>
    <dgm:cxn modelId="{29F11FC2-77F9-4FBE-BA7C-ADABB6D86A12}" type="presParOf" srcId="{BBE29339-4CB0-480F-9054-A0C323FC7115}" destId="{AA24A280-C969-41D9-9B12-CC6B49414E7F}" srcOrd="5" destOrd="0" presId="urn:microsoft.com/office/officeart/2005/8/layout/hierarchy2"/>
    <dgm:cxn modelId="{9BE3E78B-1783-459E-86EB-42F3A0CDDDCD}" type="presParOf" srcId="{AA24A280-C969-41D9-9B12-CC6B49414E7F}" destId="{51C6951D-3B6D-4330-A1E9-C0ECCEBBD441}" srcOrd="0" destOrd="0" presId="urn:microsoft.com/office/officeart/2005/8/layout/hierarchy2"/>
    <dgm:cxn modelId="{5D9F540A-0A24-4631-BCF6-B4BC36BE788E}" type="presParOf" srcId="{AA24A280-C969-41D9-9B12-CC6B49414E7F}" destId="{3CC761F1-6275-4D90-A5FC-051F3CFFECD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63AB712-B123-461F-BE7A-30D429284EAF}">
      <dsp:nvSpPr>
        <dsp:cNvPr id="0" name=""/>
        <dsp:cNvSpPr/>
      </dsp:nvSpPr>
      <dsp:spPr>
        <a:xfrm>
          <a:off x="1187624" y="4096331"/>
          <a:ext cx="1412288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Lepidla</a:t>
          </a:r>
          <a:endParaRPr lang="cs-CZ" sz="2000" b="1" kern="1200" dirty="0"/>
        </a:p>
      </dsp:txBody>
      <dsp:txXfrm>
        <a:off x="1187624" y="4096331"/>
        <a:ext cx="1412288" cy="478255"/>
      </dsp:txXfrm>
    </dsp:sp>
    <dsp:sp modelId="{313073FE-8E7D-4AD4-97D4-94284DA5DD70}">
      <dsp:nvSpPr>
        <dsp:cNvPr id="0" name=""/>
        <dsp:cNvSpPr/>
      </dsp:nvSpPr>
      <dsp:spPr>
        <a:xfrm rot="17318312">
          <a:off x="2192641" y="3761407"/>
          <a:ext cx="1197148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1197148" y="687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7318312">
        <a:off x="2761286" y="3738349"/>
        <a:ext cx="59857" cy="59857"/>
      </dsp:txXfrm>
    </dsp:sp>
    <dsp:sp modelId="{A21CBF6F-ED0A-4245-98AF-27FFDEB48AF7}">
      <dsp:nvSpPr>
        <dsp:cNvPr id="0" name=""/>
        <dsp:cNvSpPr/>
      </dsp:nvSpPr>
      <dsp:spPr>
        <a:xfrm>
          <a:off x="2982517" y="2961969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organické</a:t>
          </a:r>
          <a:endParaRPr lang="cs-CZ" sz="1200" kern="1200" dirty="0"/>
        </a:p>
      </dsp:txBody>
      <dsp:txXfrm>
        <a:off x="2982517" y="2961969"/>
        <a:ext cx="956511" cy="478255"/>
      </dsp:txXfrm>
    </dsp:sp>
    <dsp:sp modelId="{3B99ADF1-FAD6-4905-A6C9-E4F2009F6AF0}">
      <dsp:nvSpPr>
        <dsp:cNvPr id="0" name=""/>
        <dsp:cNvSpPr/>
      </dsp:nvSpPr>
      <dsp:spPr>
        <a:xfrm rot="17287600">
          <a:off x="3515446" y="2609857"/>
          <a:ext cx="1229769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1229769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7287600">
        <a:off x="4099586" y="2585984"/>
        <a:ext cx="61488" cy="61488"/>
      </dsp:txXfrm>
    </dsp:sp>
    <dsp:sp modelId="{B211B9F4-F477-4637-AB86-7FF77D5280BF}">
      <dsp:nvSpPr>
        <dsp:cNvPr id="0" name=""/>
        <dsp:cNvSpPr/>
      </dsp:nvSpPr>
      <dsp:spPr>
        <a:xfrm>
          <a:off x="4321633" y="1793232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přírodní</a:t>
          </a:r>
          <a:endParaRPr lang="cs-CZ" sz="1200" kern="1200" dirty="0"/>
        </a:p>
      </dsp:txBody>
      <dsp:txXfrm>
        <a:off x="4321633" y="1793232"/>
        <a:ext cx="956511" cy="478255"/>
      </dsp:txXfrm>
    </dsp:sp>
    <dsp:sp modelId="{768C42B8-DEC4-4DF1-8C36-97BF82B94FB8}">
      <dsp:nvSpPr>
        <dsp:cNvPr id="0" name=""/>
        <dsp:cNvSpPr/>
      </dsp:nvSpPr>
      <dsp:spPr>
        <a:xfrm rot="17230830">
          <a:off x="4821805" y="1406746"/>
          <a:ext cx="1295283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1295283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7230830">
        <a:off x="5437064" y="1381234"/>
        <a:ext cx="64764" cy="64764"/>
      </dsp:txXfrm>
    </dsp:sp>
    <dsp:sp modelId="{655D1C06-E1C0-408A-82CA-199E6DA771DC}">
      <dsp:nvSpPr>
        <dsp:cNvPr id="0" name=""/>
        <dsp:cNvSpPr/>
      </dsp:nvSpPr>
      <dsp:spPr>
        <a:xfrm>
          <a:off x="5660748" y="555745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živočišná</a:t>
          </a:r>
          <a:endParaRPr lang="cs-CZ" sz="1200" kern="1200" dirty="0"/>
        </a:p>
      </dsp:txBody>
      <dsp:txXfrm>
        <a:off x="5660748" y="555745"/>
        <a:ext cx="956511" cy="478255"/>
      </dsp:txXfrm>
    </dsp:sp>
    <dsp:sp modelId="{38A908E3-82AB-4972-AE03-378129763D01}">
      <dsp:nvSpPr>
        <dsp:cNvPr id="0" name=""/>
        <dsp:cNvSpPr/>
      </dsp:nvSpPr>
      <dsp:spPr>
        <a:xfrm rot="18289469">
          <a:off x="6473569" y="513006"/>
          <a:ext cx="66998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66998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8289469">
        <a:off x="6791812" y="503127"/>
        <a:ext cx="33499" cy="33499"/>
      </dsp:txXfrm>
    </dsp:sp>
    <dsp:sp modelId="{2089D9D7-8A52-4B8D-A098-D339CE94C075}">
      <dsp:nvSpPr>
        <dsp:cNvPr id="0" name=""/>
        <dsp:cNvSpPr/>
      </dsp:nvSpPr>
      <dsp:spPr>
        <a:xfrm>
          <a:off x="6999864" y="5751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albuminová</a:t>
          </a:r>
          <a:endParaRPr lang="cs-CZ" sz="1200" kern="1200" dirty="0"/>
        </a:p>
      </dsp:txBody>
      <dsp:txXfrm>
        <a:off x="6999864" y="5751"/>
        <a:ext cx="956511" cy="478255"/>
      </dsp:txXfrm>
    </dsp:sp>
    <dsp:sp modelId="{BDF38BB3-D47E-4BE4-8A74-34D096518098}">
      <dsp:nvSpPr>
        <dsp:cNvPr id="0" name=""/>
        <dsp:cNvSpPr/>
      </dsp:nvSpPr>
      <dsp:spPr>
        <a:xfrm>
          <a:off x="6617260" y="788003"/>
          <a:ext cx="38260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38260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6798997" y="785308"/>
        <a:ext cx="19130" cy="19130"/>
      </dsp:txXfrm>
    </dsp:sp>
    <dsp:sp modelId="{7C9794D9-2A0B-4B19-8C07-84C0F19DC024}">
      <dsp:nvSpPr>
        <dsp:cNvPr id="0" name=""/>
        <dsp:cNvSpPr/>
      </dsp:nvSpPr>
      <dsp:spPr>
        <a:xfrm>
          <a:off x="6999864" y="555745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kaseinová</a:t>
          </a:r>
          <a:endParaRPr lang="cs-CZ" sz="1200" kern="1200" dirty="0"/>
        </a:p>
      </dsp:txBody>
      <dsp:txXfrm>
        <a:off x="6999864" y="555745"/>
        <a:ext cx="956511" cy="478255"/>
      </dsp:txXfrm>
    </dsp:sp>
    <dsp:sp modelId="{1B396DF0-5913-4E11-9537-756413015FDD}">
      <dsp:nvSpPr>
        <dsp:cNvPr id="0" name=""/>
        <dsp:cNvSpPr/>
      </dsp:nvSpPr>
      <dsp:spPr>
        <a:xfrm rot="3310531">
          <a:off x="6473569" y="1062999"/>
          <a:ext cx="66998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66998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3310531">
        <a:off x="6791812" y="1053121"/>
        <a:ext cx="33499" cy="33499"/>
      </dsp:txXfrm>
    </dsp:sp>
    <dsp:sp modelId="{107F934F-1C7C-4358-9FA1-409346C9604F}">
      <dsp:nvSpPr>
        <dsp:cNvPr id="0" name=""/>
        <dsp:cNvSpPr/>
      </dsp:nvSpPr>
      <dsp:spPr>
        <a:xfrm>
          <a:off x="6999864" y="1105739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klihy</a:t>
          </a:r>
          <a:endParaRPr lang="cs-CZ" sz="1200" kern="1200" dirty="0"/>
        </a:p>
      </dsp:txBody>
      <dsp:txXfrm>
        <a:off x="6999864" y="1105739"/>
        <a:ext cx="956511" cy="478255"/>
      </dsp:txXfrm>
    </dsp:sp>
    <dsp:sp modelId="{AD280286-AA5D-447B-A56C-22AF4738BC6B}">
      <dsp:nvSpPr>
        <dsp:cNvPr id="0" name=""/>
        <dsp:cNvSpPr/>
      </dsp:nvSpPr>
      <dsp:spPr>
        <a:xfrm rot="4369170">
          <a:off x="4821805" y="2644232"/>
          <a:ext cx="1295283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1295283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4369170">
        <a:off x="5437064" y="2618721"/>
        <a:ext cx="64764" cy="64764"/>
      </dsp:txXfrm>
    </dsp:sp>
    <dsp:sp modelId="{BA6333D7-70A2-4496-A939-E8CE83E9C7FA}">
      <dsp:nvSpPr>
        <dsp:cNvPr id="0" name=""/>
        <dsp:cNvSpPr/>
      </dsp:nvSpPr>
      <dsp:spPr>
        <a:xfrm>
          <a:off x="5660748" y="3030718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rostlinná</a:t>
          </a:r>
          <a:endParaRPr lang="cs-CZ" sz="1200" kern="1200" dirty="0"/>
        </a:p>
      </dsp:txBody>
      <dsp:txXfrm>
        <a:off x="5660748" y="3030718"/>
        <a:ext cx="956511" cy="478255"/>
      </dsp:txXfrm>
    </dsp:sp>
    <dsp:sp modelId="{27C0AE79-0DFF-4F72-AD5F-DB3C8ED90740}">
      <dsp:nvSpPr>
        <dsp:cNvPr id="0" name=""/>
        <dsp:cNvSpPr/>
      </dsp:nvSpPr>
      <dsp:spPr>
        <a:xfrm rot="17132988">
          <a:off x="6094950" y="2575483"/>
          <a:ext cx="142722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142722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7132988">
        <a:off x="6772881" y="2546673"/>
        <a:ext cx="71361" cy="71361"/>
      </dsp:txXfrm>
    </dsp:sp>
    <dsp:sp modelId="{54ECA30E-BFC1-4891-A641-7A213489CD25}">
      <dsp:nvSpPr>
        <dsp:cNvPr id="0" name=""/>
        <dsp:cNvSpPr/>
      </dsp:nvSpPr>
      <dsp:spPr>
        <a:xfrm>
          <a:off x="6999864" y="1655733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mouky	</a:t>
          </a:r>
          <a:endParaRPr lang="cs-CZ" sz="1200" kern="1200" dirty="0"/>
        </a:p>
      </dsp:txBody>
      <dsp:txXfrm>
        <a:off x="6999864" y="1655733"/>
        <a:ext cx="956511" cy="478255"/>
      </dsp:txXfrm>
    </dsp:sp>
    <dsp:sp modelId="{8F34F352-9302-4D88-8E65-C8C235BDCF77}">
      <dsp:nvSpPr>
        <dsp:cNvPr id="0" name=""/>
        <dsp:cNvSpPr/>
      </dsp:nvSpPr>
      <dsp:spPr>
        <a:xfrm rot="17692822">
          <a:off x="6353865" y="2850480"/>
          <a:ext cx="909393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909393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7692822">
        <a:off x="6785827" y="2834616"/>
        <a:ext cx="45469" cy="45469"/>
      </dsp:txXfrm>
    </dsp:sp>
    <dsp:sp modelId="{BDEFFCA8-89DD-4D12-BFA7-53004770DF22}">
      <dsp:nvSpPr>
        <dsp:cNvPr id="0" name=""/>
        <dsp:cNvSpPr/>
      </dsp:nvSpPr>
      <dsp:spPr>
        <a:xfrm>
          <a:off x="6999864" y="2205727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škroby</a:t>
          </a:r>
          <a:endParaRPr lang="cs-CZ" sz="1200" kern="1200" dirty="0"/>
        </a:p>
      </dsp:txBody>
      <dsp:txXfrm>
        <a:off x="6999864" y="2205727"/>
        <a:ext cx="956511" cy="478255"/>
      </dsp:txXfrm>
    </dsp:sp>
    <dsp:sp modelId="{BDA4ADD2-E76F-48C4-90C6-28C02FA644A9}">
      <dsp:nvSpPr>
        <dsp:cNvPr id="0" name=""/>
        <dsp:cNvSpPr/>
      </dsp:nvSpPr>
      <dsp:spPr>
        <a:xfrm rot="19457599">
          <a:off x="6572972" y="3125477"/>
          <a:ext cx="471178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471178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9457599">
        <a:off x="6796782" y="3120568"/>
        <a:ext cx="23558" cy="23558"/>
      </dsp:txXfrm>
    </dsp:sp>
    <dsp:sp modelId="{1B63192C-4609-419E-9E45-62CCB59AA2B0}">
      <dsp:nvSpPr>
        <dsp:cNvPr id="0" name=""/>
        <dsp:cNvSpPr/>
      </dsp:nvSpPr>
      <dsp:spPr>
        <a:xfrm>
          <a:off x="6999864" y="2755721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dextriny</a:t>
          </a:r>
          <a:endParaRPr lang="cs-CZ" sz="1200" kern="1200" dirty="0"/>
        </a:p>
      </dsp:txBody>
      <dsp:txXfrm>
        <a:off x="6999864" y="2755721"/>
        <a:ext cx="956511" cy="478255"/>
      </dsp:txXfrm>
    </dsp:sp>
    <dsp:sp modelId="{844E0F55-0729-4097-B646-0035F5E88FCD}">
      <dsp:nvSpPr>
        <dsp:cNvPr id="0" name=""/>
        <dsp:cNvSpPr/>
      </dsp:nvSpPr>
      <dsp:spPr>
        <a:xfrm rot="2142401">
          <a:off x="6572972" y="3400474"/>
          <a:ext cx="471178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471178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2142401">
        <a:off x="6796782" y="3395565"/>
        <a:ext cx="23558" cy="23558"/>
      </dsp:txXfrm>
    </dsp:sp>
    <dsp:sp modelId="{A0BFC6EA-799E-4021-9E38-ACFC1E0887B0}">
      <dsp:nvSpPr>
        <dsp:cNvPr id="0" name=""/>
        <dsp:cNvSpPr/>
      </dsp:nvSpPr>
      <dsp:spPr>
        <a:xfrm>
          <a:off x="6999864" y="3305715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pektiny</a:t>
          </a:r>
          <a:endParaRPr lang="cs-CZ" sz="1200" kern="1200" dirty="0"/>
        </a:p>
      </dsp:txBody>
      <dsp:txXfrm>
        <a:off x="6999864" y="3305715"/>
        <a:ext cx="956511" cy="478255"/>
      </dsp:txXfrm>
    </dsp:sp>
    <dsp:sp modelId="{8FCB55D4-CA17-4DCB-AEFB-E62969EF79ED}">
      <dsp:nvSpPr>
        <dsp:cNvPr id="0" name=""/>
        <dsp:cNvSpPr/>
      </dsp:nvSpPr>
      <dsp:spPr>
        <a:xfrm rot="3907178">
          <a:off x="6353865" y="3675471"/>
          <a:ext cx="909393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909393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3907178">
        <a:off x="6785827" y="3659607"/>
        <a:ext cx="45469" cy="45469"/>
      </dsp:txXfrm>
    </dsp:sp>
    <dsp:sp modelId="{8C52221D-0CBA-4819-B6F2-26B2A470AC55}">
      <dsp:nvSpPr>
        <dsp:cNvPr id="0" name=""/>
        <dsp:cNvSpPr/>
      </dsp:nvSpPr>
      <dsp:spPr>
        <a:xfrm>
          <a:off x="6999864" y="3855709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klovatina</a:t>
          </a:r>
          <a:endParaRPr lang="cs-CZ" sz="1200" kern="1200" dirty="0"/>
        </a:p>
      </dsp:txBody>
      <dsp:txXfrm>
        <a:off x="6999864" y="3855709"/>
        <a:ext cx="956511" cy="478255"/>
      </dsp:txXfrm>
    </dsp:sp>
    <dsp:sp modelId="{03DF482A-7CE4-4FB0-8CD8-0021120EC4C0}">
      <dsp:nvSpPr>
        <dsp:cNvPr id="0" name=""/>
        <dsp:cNvSpPr/>
      </dsp:nvSpPr>
      <dsp:spPr>
        <a:xfrm rot="4467012">
          <a:off x="6094950" y="3950468"/>
          <a:ext cx="142722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142722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4467012">
        <a:off x="6772881" y="3921658"/>
        <a:ext cx="71361" cy="71361"/>
      </dsp:txXfrm>
    </dsp:sp>
    <dsp:sp modelId="{582CC81C-43F4-433D-AC2F-2219692B07B8}">
      <dsp:nvSpPr>
        <dsp:cNvPr id="0" name=""/>
        <dsp:cNvSpPr/>
      </dsp:nvSpPr>
      <dsp:spPr>
        <a:xfrm>
          <a:off x="6999864" y="4405703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přírodní kaučuk</a:t>
          </a:r>
          <a:endParaRPr lang="cs-CZ" sz="1200" kern="1200" dirty="0"/>
        </a:p>
      </dsp:txBody>
      <dsp:txXfrm>
        <a:off x="6999864" y="4405703"/>
        <a:ext cx="956511" cy="478255"/>
      </dsp:txXfrm>
    </dsp:sp>
    <dsp:sp modelId="{460702C8-1EFE-4506-8FB3-2F629FCE710A}">
      <dsp:nvSpPr>
        <dsp:cNvPr id="0" name=""/>
        <dsp:cNvSpPr/>
      </dsp:nvSpPr>
      <dsp:spPr>
        <a:xfrm rot="4312400">
          <a:off x="3515446" y="3778595"/>
          <a:ext cx="1229769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1229769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4312400">
        <a:off x="4099586" y="3754721"/>
        <a:ext cx="61488" cy="61488"/>
      </dsp:txXfrm>
    </dsp:sp>
    <dsp:sp modelId="{68F14919-DFC5-4A6B-907D-8C0A33D62F76}">
      <dsp:nvSpPr>
        <dsp:cNvPr id="0" name=""/>
        <dsp:cNvSpPr/>
      </dsp:nvSpPr>
      <dsp:spPr>
        <a:xfrm>
          <a:off x="4321633" y="4130706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syntetická</a:t>
          </a:r>
          <a:endParaRPr lang="cs-CZ" sz="1200" kern="1200" dirty="0"/>
        </a:p>
      </dsp:txBody>
      <dsp:txXfrm>
        <a:off x="4321633" y="4130706"/>
        <a:ext cx="956511" cy="478255"/>
      </dsp:txXfrm>
    </dsp:sp>
    <dsp:sp modelId="{44A22C8F-2A49-4235-A1B8-327199984196}">
      <dsp:nvSpPr>
        <dsp:cNvPr id="0" name=""/>
        <dsp:cNvSpPr/>
      </dsp:nvSpPr>
      <dsp:spPr>
        <a:xfrm rot="18289469">
          <a:off x="5134454" y="4087966"/>
          <a:ext cx="66998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66998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8289469">
        <a:off x="5452697" y="4078087"/>
        <a:ext cx="33499" cy="33499"/>
      </dsp:txXfrm>
    </dsp:sp>
    <dsp:sp modelId="{C08C3D7F-DA5F-43FA-8FB2-3C02F8B1B655}">
      <dsp:nvSpPr>
        <dsp:cNvPr id="0" name=""/>
        <dsp:cNvSpPr/>
      </dsp:nvSpPr>
      <dsp:spPr>
        <a:xfrm>
          <a:off x="5660748" y="3580712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reaktoplastická</a:t>
          </a:r>
          <a:endParaRPr lang="cs-CZ" sz="1200" kern="1200" dirty="0"/>
        </a:p>
      </dsp:txBody>
      <dsp:txXfrm>
        <a:off x="5660748" y="3580712"/>
        <a:ext cx="956511" cy="478255"/>
      </dsp:txXfrm>
    </dsp:sp>
    <dsp:sp modelId="{0EF6DF56-0996-407C-9F83-BCFE0BE56219}">
      <dsp:nvSpPr>
        <dsp:cNvPr id="0" name=""/>
        <dsp:cNvSpPr/>
      </dsp:nvSpPr>
      <dsp:spPr>
        <a:xfrm>
          <a:off x="5278144" y="4362963"/>
          <a:ext cx="38260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38260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5459881" y="4360269"/>
        <a:ext cx="19130" cy="19130"/>
      </dsp:txXfrm>
    </dsp:sp>
    <dsp:sp modelId="{760D1113-4349-4D05-909F-A688CEB0289C}">
      <dsp:nvSpPr>
        <dsp:cNvPr id="0" name=""/>
        <dsp:cNvSpPr/>
      </dsp:nvSpPr>
      <dsp:spPr>
        <a:xfrm>
          <a:off x="5660748" y="4130706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termoplastická</a:t>
          </a:r>
          <a:endParaRPr lang="cs-CZ" sz="1200" kern="1200" dirty="0"/>
        </a:p>
      </dsp:txBody>
      <dsp:txXfrm>
        <a:off x="5660748" y="4130706"/>
        <a:ext cx="956511" cy="478255"/>
      </dsp:txXfrm>
    </dsp:sp>
    <dsp:sp modelId="{5338AAF4-FC8C-402F-98BA-09FBC7D3727D}">
      <dsp:nvSpPr>
        <dsp:cNvPr id="0" name=""/>
        <dsp:cNvSpPr/>
      </dsp:nvSpPr>
      <dsp:spPr>
        <a:xfrm rot="3310531">
          <a:off x="5134454" y="4637960"/>
          <a:ext cx="66998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66998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3310531">
        <a:off x="5452697" y="4628081"/>
        <a:ext cx="33499" cy="33499"/>
      </dsp:txXfrm>
    </dsp:sp>
    <dsp:sp modelId="{04953326-1486-47EC-AD03-2D8CECF9B675}">
      <dsp:nvSpPr>
        <dsp:cNvPr id="0" name=""/>
        <dsp:cNvSpPr/>
      </dsp:nvSpPr>
      <dsp:spPr>
        <a:xfrm>
          <a:off x="5660748" y="4680700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elastomerní</a:t>
          </a:r>
          <a:endParaRPr lang="cs-CZ" sz="1200" kern="1200" dirty="0"/>
        </a:p>
      </dsp:txBody>
      <dsp:txXfrm>
        <a:off x="5660748" y="4680700"/>
        <a:ext cx="956511" cy="478255"/>
      </dsp:txXfrm>
    </dsp:sp>
    <dsp:sp modelId="{FCB5EB78-5BDF-4608-BDB6-8D88AE62A2B4}">
      <dsp:nvSpPr>
        <dsp:cNvPr id="0" name=""/>
        <dsp:cNvSpPr/>
      </dsp:nvSpPr>
      <dsp:spPr>
        <a:xfrm rot="4281688">
          <a:off x="2192641" y="4895770"/>
          <a:ext cx="1197148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1197148" y="687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4281688">
        <a:off x="2761286" y="4872712"/>
        <a:ext cx="59857" cy="59857"/>
      </dsp:txXfrm>
    </dsp:sp>
    <dsp:sp modelId="{1AF0519B-22A8-462F-B5DA-902E1FF9908A}">
      <dsp:nvSpPr>
        <dsp:cNvPr id="0" name=""/>
        <dsp:cNvSpPr/>
      </dsp:nvSpPr>
      <dsp:spPr>
        <a:xfrm>
          <a:off x="2982517" y="5230694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anorganické</a:t>
          </a:r>
          <a:endParaRPr lang="cs-CZ" sz="1200" kern="1200" dirty="0"/>
        </a:p>
      </dsp:txBody>
      <dsp:txXfrm>
        <a:off x="2982517" y="5230694"/>
        <a:ext cx="956511" cy="478255"/>
      </dsp:txXfrm>
    </dsp:sp>
    <dsp:sp modelId="{6F2C9324-789C-4116-82E3-2420B7276CD8}">
      <dsp:nvSpPr>
        <dsp:cNvPr id="0" name=""/>
        <dsp:cNvSpPr/>
      </dsp:nvSpPr>
      <dsp:spPr>
        <a:xfrm rot="18289469">
          <a:off x="3795338" y="5187954"/>
          <a:ext cx="66998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66998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8289469">
        <a:off x="4113581" y="5178075"/>
        <a:ext cx="33499" cy="33499"/>
      </dsp:txXfrm>
    </dsp:sp>
    <dsp:sp modelId="{2BA2DCF4-7FEC-4699-B997-5541DF90CA10}">
      <dsp:nvSpPr>
        <dsp:cNvPr id="0" name=""/>
        <dsp:cNvSpPr/>
      </dsp:nvSpPr>
      <dsp:spPr>
        <a:xfrm>
          <a:off x="4321633" y="4680700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Vodní sklo</a:t>
          </a:r>
          <a:endParaRPr lang="cs-CZ" sz="1200" kern="1200" dirty="0"/>
        </a:p>
      </dsp:txBody>
      <dsp:txXfrm>
        <a:off x="4321633" y="4680700"/>
        <a:ext cx="956511" cy="478255"/>
      </dsp:txXfrm>
    </dsp:sp>
    <dsp:sp modelId="{93F8CB50-19F3-4856-89E0-7FEC9F174BE2}">
      <dsp:nvSpPr>
        <dsp:cNvPr id="0" name=""/>
        <dsp:cNvSpPr/>
      </dsp:nvSpPr>
      <dsp:spPr>
        <a:xfrm>
          <a:off x="3939028" y="5462951"/>
          <a:ext cx="38260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38260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4120765" y="5460257"/>
        <a:ext cx="19130" cy="19130"/>
      </dsp:txXfrm>
    </dsp:sp>
    <dsp:sp modelId="{146BBFE5-D61C-49DE-8280-99FAA5EED042}">
      <dsp:nvSpPr>
        <dsp:cNvPr id="0" name=""/>
        <dsp:cNvSpPr/>
      </dsp:nvSpPr>
      <dsp:spPr>
        <a:xfrm>
          <a:off x="4321633" y="5230694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sádra</a:t>
          </a:r>
          <a:endParaRPr lang="cs-CZ" sz="1200" kern="1200" dirty="0"/>
        </a:p>
      </dsp:txBody>
      <dsp:txXfrm>
        <a:off x="4321633" y="5230694"/>
        <a:ext cx="956511" cy="478255"/>
      </dsp:txXfrm>
    </dsp:sp>
    <dsp:sp modelId="{4A4E90CD-EC2B-4265-A44A-628DED11ED5D}">
      <dsp:nvSpPr>
        <dsp:cNvPr id="0" name=""/>
        <dsp:cNvSpPr/>
      </dsp:nvSpPr>
      <dsp:spPr>
        <a:xfrm rot="3310531">
          <a:off x="3795338" y="5737948"/>
          <a:ext cx="669984" cy="13741"/>
        </a:xfrm>
        <a:custGeom>
          <a:avLst/>
          <a:gdLst/>
          <a:ahLst/>
          <a:cxnLst/>
          <a:rect l="0" t="0" r="0" b="0"/>
          <a:pathLst>
            <a:path>
              <a:moveTo>
                <a:pt x="0" y="6870"/>
              </a:moveTo>
              <a:lnTo>
                <a:pt x="669984" y="687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3310531">
        <a:off x="4113581" y="5728069"/>
        <a:ext cx="33499" cy="33499"/>
      </dsp:txXfrm>
    </dsp:sp>
    <dsp:sp modelId="{3389FF2E-6FA4-4916-9546-D472DDAF110A}">
      <dsp:nvSpPr>
        <dsp:cNvPr id="0" name=""/>
        <dsp:cNvSpPr/>
      </dsp:nvSpPr>
      <dsp:spPr>
        <a:xfrm>
          <a:off x="4321633" y="5780688"/>
          <a:ext cx="956511" cy="4782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cement</a:t>
          </a:r>
          <a:endParaRPr lang="cs-CZ" sz="1200" kern="1200" dirty="0"/>
        </a:p>
      </dsp:txBody>
      <dsp:txXfrm>
        <a:off x="4321633" y="5780688"/>
        <a:ext cx="956511" cy="47825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B6987CD-0AEC-404F-A343-5F47F452E893}">
      <dsp:nvSpPr>
        <dsp:cNvPr id="0" name=""/>
        <dsp:cNvSpPr/>
      </dsp:nvSpPr>
      <dsp:spPr>
        <a:xfrm>
          <a:off x="1738" y="2669727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b="1" kern="1200" dirty="0" smtClean="0"/>
            <a:t>Syntetická dle konzistence</a:t>
          </a:r>
          <a:endParaRPr lang="cs-CZ" sz="1050" b="1" kern="1200" dirty="0"/>
        </a:p>
      </dsp:txBody>
      <dsp:txXfrm>
        <a:off x="1738" y="2669727"/>
        <a:ext cx="1140768" cy="570384"/>
      </dsp:txXfrm>
    </dsp:sp>
    <dsp:sp modelId="{9B1AEF32-A055-44D8-8758-A9FDA7EDBBCF}">
      <dsp:nvSpPr>
        <dsp:cNvPr id="0" name=""/>
        <dsp:cNvSpPr/>
      </dsp:nvSpPr>
      <dsp:spPr>
        <a:xfrm rot="18271358">
          <a:off x="965335" y="2610525"/>
          <a:ext cx="817837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817837" y="74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8271358">
        <a:off x="1353808" y="2597564"/>
        <a:ext cx="40891" cy="40891"/>
      </dsp:txXfrm>
    </dsp:sp>
    <dsp:sp modelId="{5FA232AA-93CE-4282-8BFF-7EE609DF678C}">
      <dsp:nvSpPr>
        <dsp:cNvPr id="0" name=""/>
        <dsp:cNvSpPr/>
      </dsp:nvSpPr>
      <dsp:spPr>
        <a:xfrm>
          <a:off x="1606001" y="1995909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kapalná</a:t>
          </a:r>
          <a:endParaRPr lang="cs-CZ" sz="1200" kern="1200" dirty="0"/>
        </a:p>
      </dsp:txBody>
      <dsp:txXfrm>
        <a:off x="1606001" y="1995909"/>
        <a:ext cx="1140768" cy="570384"/>
      </dsp:txXfrm>
    </dsp:sp>
    <dsp:sp modelId="{B9087FB8-D594-467F-B74B-0FBC3E79A713}">
      <dsp:nvSpPr>
        <dsp:cNvPr id="0" name=""/>
        <dsp:cNvSpPr/>
      </dsp:nvSpPr>
      <dsp:spPr>
        <a:xfrm rot="19457599">
          <a:off x="2693951" y="2109630"/>
          <a:ext cx="561944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561944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9457599">
        <a:off x="2960875" y="2103067"/>
        <a:ext cx="28097" cy="28097"/>
      </dsp:txXfrm>
    </dsp:sp>
    <dsp:sp modelId="{AC3D5B1A-1ED6-438E-903C-D577310F158A}">
      <dsp:nvSpPr>
        <dsp:cNvPr id="0" name=""/>
        <dsp:cNvSpPr/>
      </dsp:nvSpPr>
      <dsp:spPr>
        <a:xfrm>
          <a:off x="3203077" y="1667938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disperzní</a:t>
          </a:r>
          <a:endParaRPr lang="cs-CZ" sz="1200" kern="1200" dirty="0"/>
        </a:p>
      </dsp:txBody>
      <dsp:txXfrm>
        <a:off x="3203077" y="1667938"/>
        <a:ext cx="1140768" cy="570384"/>
      </dsp:txXfrm>
    </dsp:sp>
    <dsp:sp modelId="{722BC65F-86C1-43D2-A11A-2AF77CCB8EEE}">
      <dsp:nvSpPr>
        <dsp:cNvPr id="0" name=""/>
        <dsp:cNvSpPr/>
      </dsp:nvSpPr>
      <dsp:spPr>
        <a:xfrm rot="2142401">
          <a:off x="2693951" y="2437601"/>
          <a:ext cx="561944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561944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2142401">
        <a:off x="2960875" y="2431038"/>
        <a:ext cx="28097" cy="28097"/>
      </dsp:txXfrm>
    </dsp:sp>
    <dsp:sp modelId="{82E699A4-4035-47A2-9A2B-66B5EA023191}">
      <dsp:nvSpPr>
        <dsp:cNvPr id="0" name=""/>
        <dsp:cNvSpPr/>
      </dsp:nvSpPr>
      <dsp:spPr>
        <a:xfrm>
          <a:off x="3203077" y="2323880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roztokové</a:t>
          </a:r>
          <a:endParaRPr lang="cs-CZ" sz="1200" kern="1200" dirty="0"/>
        </a:p>
      </dsp:txBody>
      <dsp:txXfrm>
        <a:off x="3203077" y="2323880"/>
        <a:ext cx="1140768" cy="570384"/>
      </dsp:txXfrm>
    </dsp:sp>
    <dsp:sp modelId="{7ED4506D-265B-4371-A307-5025C3CA2D76}">
      <dsp:nvSpPr>
        <dsp:cNvPr id="0" name=""/>
        <dsp:cNvSpPr/>
      </dsp:nvSpPr>
      <dsp:spPr>
        <a:xfrm rot="18289469">
          <a:off x="4172476" y="2273616"/>
          <a:ext cx="799047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799047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8289469">
        <a:off x="4552023" y="2261125"/>
        <a:ext cx="39952" cy="39952"/>
      </dsp:txXfrm>
    </dsp:sp>
    <dsp:sp modelId="{72635A49-B31F-4AAC-9605-0BBC1FC640C4}">
      <dsp:nvSpPr>
        <dsp:cNvPr id="0" name=""/>
        <dsp:cNvSpPr/>
      </dsp:nvSpPr>
      <dsp:spPr>
        <a:xfrm>
          <a:off x="4800153" y="1667938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vodná</a:t>
          </a:r>
          <a:endParaRPr lang="cs-CZ" sz="1200" kern="1200" dirty="0"/>
        </a:p>
      </dsp:txBody>
      <dsp:txXfrm>
        <a:off x="4800153" y="1667938"/>
        <a:ext cx="1140768" cy="570384"/>
      </dsp:txXfrm>
    </dsp:sp>
    <dsp:sp modelId="{7B97D1E6-3C73-4C8A-A7B6-0955B601ED13}">
      <dsp:nvSpPr>
        <dsp:cNvPr id="0" name=""/>
        <dsp:cNvSpPr/>
      </dsp:nvSpPr>
      <dsp:spPr>
        <a:xfrm>
          <a:off x="4343846" y="2601587"/>
          <a:ext cx="456307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456307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4560592" y="2597664"/>
        <a:ext cx="22815" cy="22815"/>
      </dsp:txXfrm>
    </dsp:sp>
    <dsp:sp modelId="{287A4FCF-A109-468D-8C75-D05DAB83EA2B}">
      <dsp:nvSpPr>
        <dsp:cNvPr id="0" name=""/>
        <dsp:cNvSpPr/>
      </dsp:nvSpPr>
      <dsp:spPr>
        <a:xfrm>
          <a:off x="4800153" y="2323880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rozpouštědlová</a:t>
          </a:r>
          <a:endParaRPr lang="cs-CZ" sz="1200" kern="1200" dirty="0"/>
        </a:p>
      </dsp:txBody>
      <dsp:txXfrm>
        <a:off x="4800153" y="2323880"/>
        <a:ext cx="1140768" cy="570384"/>
      </dsp:txXfrm>
    </dsp:sp>
    <dsp:sp modelId="{E46BA421-3378-451D-9194-1679173BEEA4}">
      <dsp:nvSpPr>
        <dsp:cNvPr id="0" name=""/>
        <dsp:cNvSpPr/>
      </dsp:nvSpPr>
      <dsp:spPr>
        <a:xfrm rot="3310531">
          <a:off x="4172476" y="2929558"/>
          <a:ext cx="799047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799047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3310531">
        <a:off x="4552023" y="2917067"/>
        <a:ext cx="39952" cy="39952"/>
      </dsp:txXfrm>
    </dsp:sp>
    <dsp:sp modelId="{6D8674AA-2595-4CD1-ADE1-C25404B52647}">
      <dsp:nvSpPr>
        <dsp:cNvPr id="0" name=""/>
        <dsp:cNvSpPr/>
      </dsp:nvSpPr>
      <dsp:spPr>
        <a:xfrm>
          <a:off x="4800153" y="2979822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reaktivní</a:t>
          </a:r>
          <a:endParaRPr lang="cs-CZ" sz="1200" kern="1200" dirty="0"/>
        </a:p>
      </dsp:txBody>
      <dsp:txXfrm>
        <a:off x="4800153" y="2979822"/>
        <a:ext cx="1140768" cy="570384"/>
      </dsp:txXfrm>
    </dsp:sp>
    <dsp:sp modelId="{D0CD4BAC-A0AD-46F1-B8C7-3C8FD534239A}">
      <dsp:nvSpPr>
        <dsp:cNvPr id="0" name=""/>
        <dsp:cNvSpPr/>
      </dsp:nvSpPr>
      <dsp:spPr>
        <a:xfrm rot="16791948">
          <a:off x="4837500" y="1945645"/>
          <a:ext cx="2663151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2663151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6791948">
        <a:off x="6102497" y="1886551"/>
        <a:ext cx="133157" cy="133157"/>
      </dsp:txXfrm>
    </dsp:sp>
    <dsp:sp modelId="{3E38765C-0662-4FDB-A08C-137D76E28CCD}">
      <dsp:nvSpPr>
        <dsp:cNvPr id="0" name=""/>
        <dsp:cNvSpPr/>
      </dsp:nvSpPr>
      <dsp:spPr>
        <a:xfrm>
          <a:off x="6397229" y="356054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epoxidová</a:t>
          </a:r>
          <a:endParaRPr lang="cs-CZ" sz="1200" kern="1200" dirty="0"/>
        </a:p>
      </dsp:txBody>
      <dsp:txXfrm>
        <a:off x="6397229" y="356054"/>
        <a:ext cx="1140768" cy="570384"/>
      </dsp:txXfrm>
    </dsp:sp>
    <dsp:sp modelId="{FDE4C69E-7577-450F-B9EA-A9C3CD7D892B}">
      <dsp:nvSpPr>
        <dsp:cNvPr id="0" name=""/>
        <dsp:cNvSpPr/>
      </dsp:nvSpPr>
      <dsp:spPr>
        <a:xfrm rot="16983315">
          <a:off x="5159056" y="2273616"/>
          <a:ext cx="2020038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2020038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6983315">
        <a:off x="6118575" y="2230600"/>
        <a:ext cx="101001" cy="101001"/>
      </dsp:txXfrm>
    </dsp:sp>
    <dsp:sp modelId="{617E5718-4A8A-4201-BBEE-BD37762576ED}">
      <dsp:nvSpPr>
        <dsp:cNvPr id="0" name=""/>
        <dsp:cNvSpPr/>
      </dsp:nvSpPr>
      <dsp:spPr>
        <a:xfrm>
          <a:off x="6397229" y="1011996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fenolformaldehydová</a:t>
          </a:r>
          <a:endParaRPr lang="cs-CZ" sz="1200" kern="1200" dirty="0"/>
        </a:p>
      </dsp:txBody>
      <dsp:txXfrm>
        <a:off x="6397229" y="1011996"/>
        <a:ext cx="1140768" cy="570384"/>
      </dsp:txXfrm>
    </dsp:sp>
    <dsp:sp modelId="{105BC14B-43C0-4A68-904C-83364AE0C8E4}">
      <dsp:nvSpPr>
        <dsp:cNvPr id="0" name=""/>
        <dsp:cNvSpPr/>
      </dsp:nvSpPr>
      <dsp:spPr>
        <a:xfrm rot="17354825">
          <a:off x="5469643" y="2593798"/>
          <a:ext cx="1406051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1406051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7354825">
        <a:off x="6137518" y="2566132"/>
        <a:ext cx="70302" cy="70302"/>
      </dsp:txXfrm>
    </dsp:sp>
    <dsp:sp modelId="{9373BE24-AAA5-412F-ACED-C7C8AD70CAE0}">
      <dsp:nvSpPr>
        <dsp:cNvPr id="0" name=""/>
        <dsp:cNvSpPr/>
      </dsp:nvSpPr>
      <dsp:spPr>
        <a:xfrm>
          <a:off x="6404416" y="1652361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močovinoformaldehydová</a:t>
          </a:r>
          <a:endParaRPr lang="cs-CZ" sz="1200" kern="1200" dirty="0"/>
        </a:p>
      </dsp:txBody>
      <dsp:txXfrm>
        <a:off x="6404416" y="1652361"/>
        <a:ext cx="1140768" cy="570384"/>
      </dsp:txXfrm>
    </dsp:sp>
    <dsp:sp modelId="{66946E8E-AB6D-4CF8-ABA2-002E6F001A06}">
      <dsp:nvSpPr>
        <dsp:cNvPr id="0" name=""/>
        <dsp:cNvSpPr/>
      </dsp:nvSpPr>
      <dsp:spPr>
        <a:xfrm rot="18289469">
          <a:off x="5769552" y="2929558"/>
          <a:ext cx="799047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799047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8289469">
        <a:off x="6149099" y="2917067"/>
        <a:ext cx="39952" cy="39952"/>
      </dsp:txXfrm>
    </dsp:sp>
    <dsp:sp modelId="{64F052CD-D00D-4759-9EA8-9C3701DD843D}">
      <dsp:nvSpPr>
        <dsp:cNvPr id="0" name=""/>
        <dsp:cNvSpPr/>
      </dsp:nvSpPr>
      <dsp:spPr>
        <a:xfrm>
          <a:off x="6397229" y="2323880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polyesterová</a:t>
          </a:r>
          <a:endParaRPr lang="cs-CZ" sz="1200" kern="1200" dirty="0"/>
        </a:p>
      </dsp:txBody>
      <dsp:txXfrm>
        <a:off x="6397229" y="2323880"/>
        <a:ext cx="1140768" cy="570384"/>
      </dsp:txXfrm>
    </dsp:sp>
    <dsp:sp modelId="{B2CF4584-70FA-471F-9189-FB82C0747C13}">
      <dsp:nvSpPr>
        <dsp:cNvPr id="0" name=""/>
        <dsp:cNvSpPr/>
      </dsp:nvSpPr>
      <dsp:spPr>
        <a:xfrm>
          <a:off x="5940922" y="3257529"/>
          <a:ext cx="456307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456307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6157668" y="3253606"/>
        <a:ext cx="22815" cy="22815"/>
      </dsp:txXfrm>
    </dsp:sp>
    <dsp:sp modelId="{E3045706-980D-43F6-9B73-16752E1696D2}">
      <dsp:nvSpPr>
        <dsp:cNvPr id="0" name=""/>
        <dsp:cNvSpPr/>
      </dsp:nvSpPr>
      <dsp:spPr>
        <a:xfrm>
          <a:off x="6397229" y="2979822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polymethakrylátová</a:t>
          </a:r>
          <a:endParaRPr lang="cs-CZ" sz="1200" kern="1200" dirty="0"/>
        </a:p>
      </dsp:txBody>
      <dsp:txXfrm>
        <a:off x="6397229" y="2979822"/>
        <a:ext cx="1140768" cy="570384"/>
      </dsp:txXfrm>
    </dsp:sp>
    <dsp:sp modelId="{8137E66B-90DE-4F43-B093-DB2707717D76}">
      <dsp:nvSpPr>
        <dsp:cNvPr id="0" name=""/>
        <dsp:cNvSpPr/>
      </dsp:nvSpPr>
      <dsp:spPr>
        <a:xfrm rot="3310531">
          <a:off x="5769552" y="3585500"/>
          <a:ext cx="799047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799047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3310531">
        <a:off x="6149099" y="3573009"/>
        <a:ext cx="39952" cy="39952"/>
      </dsp:txXfrm>
    </dsp:sp>
    <dsp:sp modelId="{851F0E28-118B-4B87-B0E8-19889959EFD6}">
      <dsp:nvSpPr>
        <dsp:cNvPr id="0" name=""/>
        <dsp:cNvSpPr/>
      </dsp:nvSpPr>
      <dsp:spPr>
        <a:xfrm>
          <a:off x="6397229" y="3635764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polyurethanová</a:t>
          </a:r>
          <a:endParaRPr lang="cs-CZ" sz="1200" kern="1200" dirty="0"/>
        </a:p>
      </dsp:txBody>
      <dsp:txXfrm>
        <a:off x="6397229" y="3635764"/>
        <a:ext cx="1140768" cy="570384"/>
      </dsp:txXfrm>
    </dsp:sp>
    <dsp:sp modelId="{A2D737F2-4D57-44F1-A086-08BA3FB77BF5}">
      <dsp:nvSpPr>
        <dsp:cNvPr id="0" name=""/>
        <dsp:cNvSpPr/>
      </dsp:nvSpPr>
      <dsp:spPr>
        <a:xfrm rot="4249260">
          <a:off x="5474587" y="3913471"/>
          <a:ext cx="1388976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1388976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4249260">
        <a:off x="6134351" y="3886232"/>
        <a:ext cx="69448" cy="69448"/>
      </dsp:txXfrm>
    </dsp:sp>
    <dsp:sp modelId="{346278B1-9FED-43FC-8AB7-4E10CEE48E1D}">
      <dsp:nvSpPr>
        <dsp:cNvPr id="0" name=""/>
        <dsp:cNvSpPr/>
      </dsp:nvSpPr>
      <dsp:spPr>
        <a:xfrm>
          <a:off x="6397229" y="4291706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anaerobní</a:t>
          </a:r>
          <a:endParaRPr lang="cs-CZ" sz="1200" kern="1200" dirty="0"/>
        </a:p>
      </dsp:txBody>
      <dsp:txXfrm>
        <a:off x="6397229" y="4291706"/>
        <a:ext cx="1140768" cy="570384"/>
      </dsp:txXfrm>
    </dsp:sp>
    <dsp:sp modelId="{110037BB-DAF7-4A4E-9194-9933ED9C5E5B}">
      <dsp:nvSpPr>
        <dsp:cNvPr id="0" name=""/>
        <dsp:cNvSpPr/>
      </dsp:nvSpPr>
      <dsp:spPr>
        <a:xfrm rot="4616685">
          <a:off x="5159056" y="4241442"/>
          <a:ext cx="2020038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2020038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4616685">
        <a:off x="6118575" y="4198426"/>
        <a:ext cx="101001" cy="101001"/>
      </dsp:txXfrm>
    </dsp:sp>
    <dsp:sp modelId="{8820F621-FB8B-41CF-8DAF-147F551F0B31}">
      <dsp:nvSpPr>
        <dsp:cNvPr id="0" name=""/>
        <dsp:cNvSpPr/>
      </dsp:nvSpPr>
      <dsp:spPr>
        <a:xfrm>
          <a:off x="6397229" y="4947648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Vlivem vlhkosti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(vteřinová)</a:t>
          </a:r>
          <a:endParaRPr lang="cs-CZ" sz="1200" kern="1200" dirty="0"/>
        </a:p>
      </dsp:txBody>
      <dsp:txXfrm>
        <a:off x="6397229" y="4947648"/>
        <a:ext cx="1140768" cy="570384"/>
      </dsp:txXfrm>
    </dsp:sp>
    <dsp:sp modelId="{28111FD8-E68F-44CB-A595-6ECE4637F63A}">
      <dsp:nvSpPr>
        <dsp:cNvPr id="0" name=""/>
        <dsp:cNvSpPr/>
      </dsp:nvSpPr>
      <dsp:spPr>
        <a:xfrm rot="4808052">
          <a:off x="4837500" y="4569413"/>
          <a:ext cx="2663151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2663151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4808052">
        <a:off x="6102497" y="4510319"/>
        <a:ext cx="133157" cy="133157"/>
      </dsp:txXfrm>
    </dsp:sp>
    <dsp:sp modelId="{08F9182E-9B2A-4CA1-A0EF-55C47414E9A3}">
      <dsp:nvSpPr>
        <dsp:cNvPr id="0" name=""/>
        <dsp:cNvSpPr/>
      </dsp:nvSpPr>
      <dsp:spPr>
        <a:xfrm>
          <a:off x="6397229" y="5603590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 vyšší teplotou</a:t>
          </a:r>
          <a:endParaRPr lang="cs-CZ" sz="1200" kern="1200" dirty="0"/>
        </a:p>
      </dsp:txBody>
      <dsp:txXfrm>
        <a:off x="6397229" y="5603590"/>
        <a:ext cx="1140768" cy="570384"/>
      </dsp:txXfrm>
    </dsp:sp>
    <dsp:sp modelId="{A448D26E-902F-4974-9C44-0EF16290F817}">
      <dsp:nvSpPr>
        <dsp:cNvPr id="0" name=""/>
        <dsp:cNvSpPr/>
      </dsp:nvSpPr>
      <dsp:spPr>
        <a:xfrm rot="19457599">
          <a:off x="7485180" y="5717311"/>
          <a:ext cx="561944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561944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9457599">
        <a:off x="7752103" y="5710748"/>
        <a:ext cx="28097" cy="28097"/>
      </dsp:txXfrm>
    </dsp:sp>
    <dsp:sp modelId="{71860E36-18B8-4539-BBE8-B39DF1CE0D1B}">
      <dsp:nvSpPr>
        <dsp:cNvPr id="0" name=""/>
        <dsp:cNvSpPr/>
      </dsp:nvSpPr>
      <dsp:spPr>
        <a:xfrm>
          <a:off x="7994306" y="5275619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Fenolformalde</a:t>
          </a:r>
          <a:r>
            <a:rPr lang="cs-CZ" sz="1200" kern="1200" dirty="0" smtClean="0"/>
            <a:t>-</a:t>
          </a:r>
          <a:r>
            <a:rPr lang="cs-CZ" sz="1200" kern="1200" dirty="0" err="1" smtClean="0"/>
            <a:t>hydová</a:t>
          </a:r>
          <a:endParaRPr lang="cs-CZ" sz="1200" kern="1200" dirty="0"/>
        </a:p>
      </dsp:txBody>
      <dsp:txXfrm>
        <a:off x="7994306" y="5275619"/>
        <a:ext cx="1140768" cy="570384"/>
      </dsp:txXfrm>
    </dsp:sp>
    <dsp:sp modelId="{A0BE96C8-073F-48C5-AEC7-9C874A556A6A}">
      <dsp:nvSpPr>
        <dsp:cNvPr id="0" name=""/>
        <dsp:cNvSpPr/>
      </dsp:nvSpPr>
      <dsp:spPr>
        <a:xfrm rot="2142401">
          <a:off x="7485180" y="6045282"/>
          <a:ext cx="561944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561944" y="748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2142401">
        <a:off x="7752103" y="6038719"/>
        <a:ext cx="28097" cy="28097"/>
      </dsp:txXfrm>
    </dsp:sp>
    <dsp:sp modelId="{9CE89A84-0EC8-4B1A-86E9-FD6EBE8481A1}">
      <dsp:nvSpPr>
        <dsp:cNvPr id="0" name=""/>
        <dsp:cNvSpPr/>
      </dsp:nvSpPr>
      <dsp:spPr>
        <a:xfrm>
          <a:off x="7994306" y="5931561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err="1" smtClean="0"/>
            <a:t>melaminformaldehydová</a:t>
          </a:r>
          <a:endParaRPr lang="cs-CZ" sz="1200" kern="1200" dirty="0"/>
        </a:p>
      </dsp:txBody>
      <dsp:txXfrm>
        <a:off x="7994306" y="5931561"/>
        <a:ext cx="1140768" cy="570384"/>
      </dsp:txXfrm>
    </dsp:sp>
    <dsp:sp modelId="{C9301DD0-E33F-44C7-A252-21AACA430065}">
      <dsp:nvSpPr>
        <dsp:cNvPr id="0" name=""/>
        <dsp:cNvSpPr/>
      </dsp:nvSpPr>
      <dsp:spPr>
        <a:xfrm rot="21467480">
          <a:off x="1142334" y="2938496"/>
          <a:ext cx="463838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463838" y="74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21467480">
        <a:off x="1362658" y="2934385"/>
        <a:ext cx="23191" cy="23191"/>
      </dsp:txXfrm>
    </dsp:sp>
    <dsp:sp modelId="{606AA879-8A65-45D8-8BB9-FE5F0B51ADEB}">
      <dsp:nvSpPr>
        <dsp:cNvPr id="0" name=""/>
        <dsp:cNvSpPr/>
      </dsp:nvSpPr>
      <dsp:spPr>
        <a:xfrm>
          <a:off x="1606001" y="2651851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polotuhá</a:t>
          </a:r>
          <a:endParaRPr lang="cs-CZ" sz="1200" kern="1200" dirty="0"/>
        </a:p>
      </dsp:txBody>
      <dsp:txXfrm>
        <a:off x="1606001" y="2651851"/>
        <a:ext cx="1140768" cy="570384"/>
      </dsp:txXfrm>
    </dsp:sp>
    <dsp:sp modelId="{21D64CBF-3EB4-4223-A00F-A941E0DFCCF8}">
      <dsp:nvSpPr>
        <dsp:cNvPr id="0" name=""/>
        <dsp:cNvSpPr/>
      </dsp:nvSpPr>
      <dsp:spPr>
        <a:xfrm rot="3240310">
          <a:off x="979933" y="3266467"/>
          <a:ext cx="788641" cy="14970"/>
        </a:xfrm>
        <a:custGeom>
          <a:avLst/>
          <a:gdLst/>
          <a:ahLst/>
          <a:cxnLst/>
          <a:rect l="0" t="0" r="0" b="0"/>
          <a:pathLst>
            <a:path>
              <a:moveTo>
                <a:pt x="0" y="7485"/>
              </a:moveTo>
              <a:lnTo>
                <a:pt x="788641" y="74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3240310">
        <a:off x="1354538" y="3254236"/>
        <a:ext cx="39432" cy="39432"/>
      </dsp:txXfrm>
    </dsp:sp>
    <dsp:sp modelId="{51C6951D-3B6D-4330-A1E9-C0ECCEBBD441}">
      <dsp:nvSpPr>
        <dsp:cNvPr id="0" name=""/>
        <dsp:cNvSpPr/>
      </dsp:nvSpPr>
      <dsp:spPr>
        <a:xfrm>
          <a:off x="1606001" y="3307793"/>
          <a:ext cx="1140768" cy="5703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tuhá</a:t>
          </a:r>
          <a:endParaRPr lang="cs-CZ" sz="1200" kern="1200" dirty="0"/>
        </a:p>
      </dsp:txBody>
      <dsp:txXfrm>
        <a:off x="1606001" y="3307793"/>
        <a:ext cx="1140768" cy="5703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xmlns="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OV-MS1-1/27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28.4.2013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Lepení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92696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Lepení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1844824"/>
            <a:ext cx="9144000" cy="4176464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Nerozebíratelné spojování materiálů, možno i různorodých a s neviditelnými spoji.</a:t>
            </a: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Zapříčiněno adhezí (přilnavostí) a kohezí (soudružností).</a:t>
            </a: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10" name="Diagram 9"/>
          <p:cNvGraphicFramePr/>
          <p:nvPr/>
        </p:nvGraphicFramePr>
        <p:xfrm>
          <a:off x="0" y="260648"/>
          <a:ext cx="9144000" cy="626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589640" cy="764704"/>
          </a:xfrm>
        </p:spPr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Syntetická lepidla dle konzistence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-171400"/>
            <a:ext cx="8229600" cy="7647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Výběr lepidla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620688"/>
            <a:ext cx="8964488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Musíme vybírat lepidlo splňující několik podmínek</a:t>
            </a:r>
          </a:p>
          <a:p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FFC000"/>
                </a:solidFill>
              </a:rPr>
              <a:t>Materiál</a:t>
            </a:r>
            <a:r>
              <a:rPr lang="cs-CZ" sz="2400" b="1" i="1" dirty="0" smtClean="0"/>
              <a:t> – </a:t>
            </a:r>
            <a:r>
              <a:rPr lang="cs-CZ" sz="2400" i="1" dirty="0" smtClean="0"/>
              <a:t>každý materiál vyžaduje jiný typ lepidla</a:t>
            </a:r>
          </a:p>
          <a:p>
            <a:pPr>
              <a:buFont typeface="Arial" pitchFamily="34" charset="0"/>
              <a:buChar char="•"/>
            </a:pPr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FFC000"/>
                </a:solidFill>
              </a:rPr>
              <a:t>Vyplňovací schopnosti </a:t>
            </a:r>
            <a:r>
              <a:rPr lang="cs-CZ" sz="2400" b="1" i="1" dirty="0" smtClean="0"/>
              <a:t>– </a:t>
            </a:r>
            <a:r>
              <a:rPr lang="cs-CZ" sz="2400" i="1" dirty="0" smtClean="0"/>
              <a:t>některé spoje nezapadají dokonale   </a:t>
            </a:r>
          </a:p>
          <a:p>
            <a:r>
              <a:rPr lang="cs-CZ" sz="2400" i="1" dirty="0" smtClean="0"/>
              <a:t> </a:t>
            </a:r>
            <a:r>
              <a:rPr lang="cs-CZ" sz="2400" i="1" dirty="0" smtClean="0"/>
              <a:t>                                           do sebe či chybí kus materiálu</a:t>
            </a:r>
          </a:p>
          <a:p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FFC000"/>
                </a:solidFill>
              </a:rPr>
              <a:t>Rychlost lepení </a:t>
            </a:r>
            <a:r>
              <a:rPr lang="cs-CZ" sz="2400" b="1" i="1" dirty="0" smtClean="0"/>
              <a:t>– </a:t>
            </a:r>
            <a:r>
              <a:rPr lang="cs-CZ" sz="2400" i="1" dirty="0" smtClean="0"/>
              <a:t>každé lepidlo má jinou dobu tvrdnutí (od   </a:t>
            </a:r>
          </a:p>
          <a:p>
            <a:r>
              <a:rPr lang="cs-CZ" sz="2400" i="1" dirty="0" smtClean="0"/>
              <a:t> </a:t>
            </a:r>
            <a:r>
              <a:rPr lang="cs-CZ" sz="2400" i="1" dirty="0" smtClean="0"/>
              <a:t>                              vteřiny po 3 dny)</a:t>
            </a:r>
          </a:p>
          <a:p>
            <a:pPr>
              <a:buFont typeface="Arial" pitchFamily="34" charset="0"/>
              <a:buChar char="•"/>
            </a:pPr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FFC000"/>
                </a:solidFill>
              </a:rPr>
              <a:t>Charakteristické vlastnosti </a:t>
            </a:r>
            <a:r>
              <a:rPr lang="cs-CZ" sz="2400" b="1" i="1" dirty="0" smtClean="0"/>
              <a:t>– </a:t>
            </a:r>
            <a:r>
              <a:rPr lang="cs-CZ" sz="2400" i="1" dirty="0" smtClean="0"/>
              <a:t>jaké musí spoj splňovat ( vysoké  </a:t>
            </a:r>
          </a:p>
          <a:p>
            <a:r>
              <a:rPr lang="cs-CZ" sz="2400" i="1" dirty="0" smtClean="0"/>
              <a:t> </a:t>
            </a:r>
            <a:r>
              <a:rPr lang="cs-CZ" sz="2400" i="1" dirty="0" smtClean="0"/>
              <a:t>                                                  teploty, vlhkost…)</a:t>
            </a:r>
          </a:p>
          <a:p>
            <a:pPr>
              <a:buFont typeface="Arial" pitchFamily="34" charset="0"/>
              <a:buChar char="•"/>
            </a:pPr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FFC000"/>
                </a:solidFill>
              </a:rPr>
              <a:t>Pružnost spoje </a:t>
            </a:r>
            <a:r>
              <a:rPr lang="cs-CZ" sz="2400" b="1" i="1" dirty="0" smtClean="0"/>
              <a:t>– </a:t>
            </a:r>
            <a:r>
              <a:rPr lang="cs-CZ" sz="2400" i="1" dirty="0" smtClean="0"/>
              <a:t>pružné materiály musí mít pružný spoj</a:t>
            </a:r>
          </a:p>
          <a:p>
            <a:pPr>
              <a:buFont typeface="Arial" pitchFamily="34" charset="0"/>
              <a:buChar char="•"/>
            </a:pPr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rgbClr val="FFC000"/>
                </a:solidFill>
              </a:rPr>
              <a:t>Odolnost spoje </a:t>
            </a:r>
            <a:endParaRPr lang="cs-CZ" sz="2400" b="1" i="1" dirty="0" smtClean="0">
              <a:solidFill>
                <a:srgbClr val="FFC00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7647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Bezpečnost práce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1412776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Nebezpečí požáru a výbuchu (větrání,  zákaz ohně a kouření)</a:t>
            </a:r>
          </a:p>
          <a:p>
            <a:pPr>
              <a:buFont typeface="Arial" pitchFamily="34" charset="0"/>
              <a:buChar char="•"/>
            </a:pPr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Nebezpečí poleptání sliznice (větrání, nejíst, nepít)</a:t>
            </a:r>
          </a:p>
          <a:p>
            <a:pPr>
              <a:buFont typeface="Arial" pitchFamily="34" charset="0"/>
              <a:buChar char="•"/>
            </a:pPr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Ochranné pomůcky (brýle, rukavice, respirátory, zástěry)</a:t>
            </a:r>
          </a:p>
          <a:p>
            <a:pPr>
              <a:buFont typeface="Arial" pitchFamily="34" charset="0"/>
              <a:buChar char="•"/>
            </a:pPr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Zvýšená pozornost při manipulaci s lepidly</a:t>
            </a:r>
          </a:p>
          <a:p>
            <a:pPr>
              <a:buFont typeface="Arial" pitchFamily="34" charset="0"/>
              <a:buChar char="•"/>
            </a:pPr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Pořádek na pracovišti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71600" y="2564904"/>
            <a:ext cx="691197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jinak.</a:t>
            </a: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2209</TotalTime>
  <Words>337</Words>
  <Application>Microsoft Office PowerPoint</Application>
  <PresentationFormat>Předvádění na obrazovce (4:3)</PresentationFormat>
  <Paragraphs>128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Lepení</vt:lpstr>
      <vt:lpstr>Snímek 4</vt:lpstr>
      <vt:lpstr>Syntetická lepidla dle konzistence</vt:lpstr>
      <vt:lpstr>Výběr lepidla</vt:lpstr>
      <vt:lpstr>Bezpečnost práce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100</cp:revision>
  <dcterms:created xsi:type="dcterms:W3CDTF">2012-09-27T06:40:59Z</dcterms:created>
  <dcterms:modified xsi:type="dcterms:W3CDTF">2013-04-28T18:22:42Z</dcterms:modified>
</cp:coreProperties>
</file>