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75" r:id="rId4"/>
    <p:sldId id="261" r:id="rId5"/>
    <p:sldId id="260" r:id="rId6"/>
    <p:sldId id="263" r:id="rId7"/>
    <p:sldId id="271" r:id="rId8"/>
    <p:sldId id="265" r:id="rId9"/>
    <p:sldId id="264" r:id="rId10"/>
    <p:sldId id="272" r:id="rId11"/>
    <p:sldId id="259" r:id="rId12"/>
    <p:sldId id="266" r:id="rId13"/>
    <p:sldId id="273" r:id="rId14"/>
    <p:sldId id="262" r:id="rId15"/>
    <p:sldId id="267" r:id="rId16"/>
    <p:sldId id="268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804B8-5B2D-4FC9-81BD-39404DAE38F5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C6015-4739-4608-B2B1-1C81574772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7900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804B8-5B2D-4FC9-81BD-39404DAE38F5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C6015-4739-4608-B2B1-1C81574772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200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804B8-5B2D-4FC9-81BD-39404DAE38F5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C6015-4739-4608-B2B1-1C81574772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341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804B8-5B2D-4FC9-81BD-39404DAE38F5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C6015-4739-4608-B2B1-1C81574772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778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804B8-5B2D-4FC9-81BD-39404DAE38F5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C6015-4739-4608-B2B1-1C81574772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786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804B8-5B2D-4FC9-81BD-39404DAE38F5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C6015-4739-4608-B2B1-1C81574772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273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804B8-5B2D-4FC9-81BD-39404DAE38F5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C6015-4739-4608-B2B1-1C81574772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9437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804B8-5B2D-4FC9-81BD-39404DAE38F5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C6015-4739-4608-B2B1-1C81574772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394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804B8-5B2D-4FC9-81BD-39404DAE38F5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C6015-4739-4608-B2B1-1C81574772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3857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804B8-5B2D-4FC9-81BD-39404DAE38F5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C6015-4739-4608-B2B1-1C81574772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392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804B8-5B2D-4FC9-81BD-39404DAE38F5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C6015-4739-4608-B2B1-1C81574772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652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0804B8-5B2D-4FC9-81BD-39404DAE38F5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9C6015-4739-4608-B2B1-1C81574772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56150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3651971"/>
              </p:ext>
            </p:extLst>
          </p:nvPr>
        </p:nvGraphicFramePr>
        <p:xfrm>
          <a:off x="683568" y="1628800"/>
          <a:ext cx="7776864" cy="4944769"/>
        </p:xfrm>
        <a:graphic>
          <a:graphicData uri="http://schemas.openxmlformats.org/drawingml/2006/table">
            <a:tbl>
              <a:tblPr firstRow="1" firstCol="1" bandRow="1" bandCol="1">
                <a:tableStyleId>{912C8C85-51F0-491E-9774-3900AFEF0FD7}</a:tableStyleId>
              </a:tblPr>
              <a:tblGrid>
                <a:gridCol w="2627450"/>
                <a:gridCol w="5149414"/>
              </a:tblGrid>
              <a:tr h="30987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EU_42_sada </a:t>
                      </a:r>
                      <a:r>
                        <a:rPr lang="cs-CZ" sz="1600" kern="120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1_22_M_Geometrie</a:t>
                      </a:r>
                      <a:r>
                        <a:rPr lang="cs-CZ" sz="1600" kern="1200" baseline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1600" kern="1200" baseline="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v tvorbě 2</a:t>
                      </a:r>
                      <a:r>
                        <a:rPr lang="cs-CZ" sz="1600" kern="12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chemeClr val="tx1"/>
                          </a:solidFill>
                          <a:effectLst/>
                        </a:rPr>
                        <a:t>_Lich</a:t>
                      </a:r>
                      <a:endParaRPr lang="cs-CZ" sz="1100" dirty="0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631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Název školy</a:t>
                      </a:r>
                      <a:endParaRPr lang="cs-CZ" sz="105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Střední škola, Základní škola a Mateřská škola, Karviná, p. o.</a:t>
                      </a:r>
                      <a:endParaRPr lang="cs-CZ" sz="105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814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Autor</a:t>
                      </a:r>
                      <a:endParaRPr lang="cs-CZ" sz="105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Mgr.</a:t>
                      </a:r>
                      <a:r>
                        <a:rPr lang="cs-CZ" sz="1100" b="1" baseline="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 Eva Lichá</a:t>
                      </a:r>
                      <a:endParaRPr lang="cs-CZ" sz="105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4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Anotace</a:t>
                      </a:r>
                      <a:endParaRPr lang="cs-CZ" sz="105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Žáci si</a:t>
                      </a:r>
                      <a:r>
                        <a:rPr lang="cs-CZ" sz="1100" b="1" baseline="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 skrze tvorbu upevňují znalost základních geometrických tvarů . Akcentováno je využití osvojeného v tvůrčích činnostech.</a:t>
                      </a:r>
                      <a:endParaRPr lang="cs-CZ" sz="110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4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11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Vzdělávací oblast</a:t>
                      </a:r>
                      <a:endParaRPr lang="cs-CZ" sz="11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Matematika</a:t>
                      </a:r>
                      <a:endParaRPr lang="cs-CZ" sz="100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+mn-lt"/>
                      </a:endParaRPr>
                    </a:p>
                  </a:txBody>
                  <a:tcPr marL="52322" marR="52322" marT="0" marB="0"/>
                </a:tc>
              </a:tr>
              <a:tr h="34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Předmět</a:t>
                      </a:r>
                      <a:endParaRPr lang="cs-CZ" sz="105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b="1" dirty="0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Matematika</a:t>
                      </a:r>
                    </a:p>
                  </a:txBody>
                  <a:tcPr marL="52322" marR="52322" marT="0" marB="0"/>
                </a:tc>
              </a:tr>
              <a:tr h="34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Tematická oblast/téma</a:t>
                      </a:r>
                      <a:endParaRPr lang="cs-CZ" sz="105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1" dirty="0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Matematika/Geometrie</a:t>
                      </a:r>
                      <a:endParaRPr lang="cs-CZ" sz="80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4689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Výsledky vzdělávání</a:t>
                      </a:r>
                      <a:endParaRPr lang="cs-CZ" sz="105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endParaRPr lang="cs-CZ" sz="1100" b="1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r>
                        <a:rPr lang="cs-CZ" sz="1100" b="1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Žák </a:t>
                      </a:r>
                      <a:r>
                        <a:rPr lang="cs-CZ" sz="1100" b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by měl: rozeznávat geometrické útvary: trojúhelník, čtverec, obdélník</a:t>
                      </a:r>
                      <a:r>
                        <a:rPr lang="cs-CZ" sz="1100" b="1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, kruh</a:t>
                      </a:r>
                      <a:endParaRPr lang="cs-CZ" sz="1100" b="1" kern="1200" dirty="0" smtClean="0">
                        <a:solidFill>
                          <a:srgbClr val="FFC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s-CZ" sz="1100" b="1" dirty="0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+mn-lt"/>
                      </a:endParaRPr>
                    </a:p>
                  </a:txBody>
                  <a:tcPr marL="52322" marR="52322" marT="0" marB="0"/>
                </a:tc>
              </a:tr>
              <a:tr h="34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Klíčová slova</a:t>
                      </a:r>
                      <a:endParaRPr lang="cs-CZ" sz="105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  <a:latin typeface="+mn-lt"/>
                        </a:rPr>
                        <a:t>Geometrické tvary, </a:t>
                      </a:r>
                      <a:r>
                        <a:rPr lang="cs-CZ" sz="1000" b="1" dirty="0" err="1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  <a:latin typeface="+mn-lt"/>
                        </a:rPr>
                        <a:t>trojúhejník</a:t>
                      </a:r>
                      <a:r>
                        <a:rPr lang="cs-CZ" sz="1000" b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  <a:latin typeface="+mn-lt"/>
                        </a:rPr>
                        <a:t>, kruh, </a:t>
                      </a:r>
                      <a:r>
                        <a:rPr lang="cs-CZ" sz="1000" b="1" dirty="0" err="1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  <a:latin typeface="+mn-lt"/>
                        </a:rPr>
                        <a:t>čtverc</a:t>
                      </a:r>
                      <a:endParaRPr lang="cs-CZ" sz="1000" b="1" dirty="0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+mn-lt"/>
                      </a:endParaRPr>
                    </a:p>
                  </a:txBody>
                  <a:tcPr marL="52322" marR="52322" marT="0" marB="0"/>
                </a:tc>
              </a:tr>
              <a:tr h="34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Druh učebního materiálu</a:t>
                      </a:r>
                      <a:endParaRPr lang="cs-CZ" sz="105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PPT </a:t>
                      </a:r>
                      <a:r>
                        <a:rPr lang="cs-CZ" sz="1100" b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prezentace</a:t>
                      </a:r>
                      <a:endParaRPr lang="cs-CZ" sz="105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4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11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Typ vzdělávání</a:t>
                      </a:r>
                      <a:endParaRPr lang="cs-CZ" sz="11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110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Střední vzdělávání, 1. ročník Praktické školy </a:t>
                      </a:r>
                      <a:r>
                        <a:rPr lang="cs-CZ" sz="1200" b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jednoleté</a:t>
                      </a:r>
                      <a:endParaRPr lang="cs-CZ" sz="110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4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Ověřeno</a:t>
                      </a:r>
                      <a:endParaRPr lang="cs-CZ" sz="105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105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Datum: </a:t>
                      </a:r>
                      <a:r>
                        <a:rPr lang="cs-CZ" sz="1100" b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 4.</a:t>
                      </a:r>
                      <a:r>
                        <a:rPr lang="cs-CZ" sz="1100" b="1" baseline="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 4</a:t>
                      </a:r>
                      <a:r>
                        <a:rPr lang="cs-CZ" sz="1100" b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. 2013                          </a:t>
                      </a:r>
                      <a:r>
                        <a:rPr lang="cs-CZ" sz="1100" b="1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Třída: I. PRŠ </a:t>
                      </a:r>
                      <a:r>
                        <a:rPr lang="cs-CZ" sz="1100" b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1</a:t>
                      </a:r>
                      <a:endParaRPr lang="cs-CZ" sz="105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4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Zdroj</a:t>
                      </a:r>
                      <a:endParaRPr lang="cs-CZ" sz="105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000" b="1" dirty="0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="1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Foto: archiv autorky</a:t>
                      </a:r>
                      <a:endParaRPr lang="cs-CZ" sz="110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0648"/>
            <a:ext cx="5687407" cy="1152128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3224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E:\FOTO\Keramika Jarky Rybové\P327059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293096"/>
            <a:ext cx="7772400" cy="1475879"/>
          </a:xfrm>
        </p:spPr>
        <p:txBody>
          <a:bodyPr>
            <a:normAutofit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Keramická tvorba: Jaroslava Rybová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C000"/>
                </a:solidFill>
              </a:rPr>
              <a:t>GEOMETRIE V TVORBĚ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15816" y="52292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288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E:\FOTO\Keramika Jarky Rybové\P327059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293096"/>
            <a:ext cx="7772400" cy="1475879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Prohlédni si keramické kachle a najdi trojúhelník jako zdobný prvek.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C000"/>
                </a:solidFill>
              </a:rPr>
              <a:t>TROJÚHELNÍK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15816" y="52292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1123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:\FOTO\Keramika Jarky Rybové\P327057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85" r="16970" b="17373"/>
          <a:stretch/>
        </p:blipFill>
        <p:spPr bwMode="auto">
          <a:xfrm>
            <a:off x="1331640" y="71740"/>
            <a:ext cx="6408712" cy="6669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Pravoúhlý trojúhelník 1"/>
          <p:cNvSpPr/>
          <p:nvPr/>
        </p:nvSpPr>
        <p:spPr>
          <a:xfrm rot="2111145">
            <a:off x="2874560" y="3876989"/>
            <a:ext cx="1436564" cy="1965257"/>
          </a:xfrm>
          <a:prstGeom prst="rt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ravoúhlý trojúhelník 2"/>
          <p:cNvSpPr/>
          <p:nvPr/>
        </p:nvSpPr>
        <p:spPr>
          <a:xfrm rot="4613264">
            <a:off x="2753575" y="3127285"/>
            <a:ext cx="972961" cy="1030690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760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:\FOTO\Keramika Jarky Rybové\P327058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66" t="3233" r="20303" b="2221"/>
          <a:stretch/>
        </p:blipFill>
        <p:spPr bwMode="auto">
          <a:xfrm>
            <a:off x="1403648" y="59575"/>
            <a:ext cx="6408712" cy="664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Pravoúhlý trojúhelník 1"/>
          <p:cNvSpPr/>
          <p:nvPr/>
        </p:nvSpPr>
        <p:spPr>
          <a:xfrm rot="2557170">
            <a:off x="5363038" y="1807876"/>
            <a:ext cx="660255" cy="659240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ravoúhlý trojúhelník 3"/>
          <p:cNvSpPr/>
          <p:nvPr/>
        </p:nvSpPr>
        <p:spPr>
          <a:xfrm>
            <a:off x="4644008" y="2564905"/>
            <a:ext cx="1162432" cy="879336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 rot="5400000">
            <a:off x="5823291" y="2530891"/>
            <a:ext cx="889532" cy="999408"/>
          </a:xfrm>
          <a:prstGeom prst="rtTriangl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84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E:\FOTO\Keramika Jarky Rybové\P327058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09" t="1616" r="25606"/>
          <a:stretch/>
        </p:blipFill>
        <p:spPr bwMode="auto">
          <a:xfrm>
            <a:off x="1259632" y="110837"/>
            <a:ext cx="6624736" cy="6630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0652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E:\FOTO\Keramika Jarky Rybové\P327059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293096"/>
            <a:ext cx="7772400" cy="1475879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najdi na kachlích kruh.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C000"/>
                </a:solidFill>
              </a:rPr>
              <a:t>KRUH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15816" y="52292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46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E:\FOTO\Keramika Jarky Rybové\P327059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52" t="6262" r="10455" b="7677"/>
          <a:stretch/>
        </p:blipFill>
        <p:spPr bwMode="auto">
          <a:xfrm>
            <a:off x="928254" y="429491"/>
            <a:ext cx="7259781" cy="5902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Vývojový diagram: spojnice 1"/>
          <p:cNvSpPr/>
          <p:nvPr/>
        </p:nvSpPr>
        <p:spPr>
          <a:xfrm>
            <a:off x="1545641" y="2996952"/>
            <a:ext cx="2808312" cy="273630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nice 3"/>
          <p:cNvSpPr/>
          <p:nvPr/>
        </p:nvSpPr>
        <p:spPr>
          <a:xfrm>
            <a:off x="2195736" y="1032667"/>
            <a:ext cx="1512168" cy="1512168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771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E:\FOTO\Keramika Jarky Rybové\P327058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73" t="13737" r="21364" b="10505"/>
          <a:stretch/>
        </p:blipFill>
        <p:spPr bwMode="auto">
          <a:xfrm>
            <a:off x="1259632" y="121359"/>
            <a:ext cx="6479568" cy="653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4583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E:\FOTO\Keramika Jarky Rybové\P327059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293096"/>
            <a:ext cx="7772400" cy="1475879"/>
          </a:xfrm>
        </p:spPr>
        <p:txBody>
          <a:bodyPr>
            <a:normAutofit/>
          </a:bodyPr>
          <a:lstStyle/>
          <a:p>
            <a:pPr algn="ctr"/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najdi čtverce.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C000"/>
                </a:solidFill>
              </a:rPr>
              <a:t>ČTVEREC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15816" y="52292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3851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FOTO\Keramika Jarky Rybové\P327058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97" t="6263" r="21061" b="13535"/>
          <a:stretch/>
        </p:blipFill>
        <p:spPr bwMode="auto">
          <a:xfrm>
            <a:off x="1228830" y="116632"/>
            <a:ext cx="6497645" cy="659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 rot="747505">
            <a:off x="2423111" y="1418709"/>
            <a:ext cx="816647" cy="86194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 rot="1830868">
            <a:off x="4887046" y="2135879"/>
            <a:ext cx="816647" cy="86194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 rot="20958942">
            <a:off x="3858193" y="2270566"/>
            <a:ext cx="794747" cy="75474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678310">
            <a:off x="1611275" y="1078284"/>
            <a:ext cx="4362812" cy="433363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640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E:\FOTO\Keramika Jarky Rybové\P327058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06" t="-1" r="19849" b="-2424"/>
          <a:stretch/>
        </p:blipFill>
        <p:spPr bwMode="auto">
          <a:xfrm>
            <a:off x="1884218" y="0"/>
            <a:ext cx="5444837" cy="702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2699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E:\FOTO\Keramika Jarky Rybové\P327059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293096"/>
            <a:ext cx="7772400" cy="1475879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Pojmenuj různé geometrické tvary vytvořené na kachlích.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C000"/>
                </a:solidFill>
              </a:rPr>
              <a:t>Úkol č. 1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15816" y="52292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0948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FOTO\Keramika Jarky Rybové\P327058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21" t="5050" r="17122" b="5253"/>
          <a:stretch/>
        </p:blipFill>
        <p:spPr bwMode="auto">
          <a:xfrm>
            <a:off x="1341007" y="116633"/>
            <a:ext cx="6475529" cy="662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5767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E:\FOTO\Keramika Jarky Rybové\P327059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93" t="5859" r="13016" b="1534"/>
          <a:stretch/>
        </p:blipFill>
        <p:spPr bwMode="auto">
          <a:xfrm>
            <a:off x="1403649" y="55318"/>
            <a:ext cx="6408712" cy="6691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8304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E:\FOTO\Keramika Jarky Rybové\P327059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6868" r="6515" b="9697"/>
          <a:stretch/>
        </p:blipFill>
        <p:spPr bwMode="auto">
          <a:xfrm>
            <a:off x="831273" y="471054"/>
            <a:ext cx="7716982" cy="5910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166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E:\FOTO\Keramika Jarky Rybové\P327059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293096"/>
            <a:ext cx="7772400" cy="1475879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Nechej se inspirovat a Vytvoř vlastní nástěnný kachel.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C000"/>
                </a:solidFill>
              </a:rPr>
              <a:t>Úkol č. 2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15816" y="52292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036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78</Words>
  <Application>Microsoft Office PowerPoint</Application>
  <PresentationFormat>Předvádění na obrazovce (4:3)</PresentationFormat>
  <Paragraphs>60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 Keramická tvorba: Jaroslava Rybová</vt:lpstr>
      <vt:lpstr>Prohlédni si keramické kachle a najdi trojúhelník jako zdobný prvek.</vt:lpstr>
      <vt:lpstr>Prezentace aplikace PowerPoint</vt:lpstr>
      <vt:lpstr>Prezentace aplikace PowerPoint</vt:lpstr>
      <vt:lpstr>Prezentace aplikace PowerPoint</vt:lpstr>
      <vt:lpstr> najdi na kachlích kruh.</vt:lpstr>
      <vt:lpstr>Prezentace aplikace PowerPoint</vt:lpstr>
      <vt:lpstr>Prezentace aplikace PowerPoint</vt:lpstr>
      <vt:lpstr> najdi čtverce.</vt:lpstr>
      <vt:lpstr>Prezentace aplikace PowerPoint</vt:lpstr>
      <vt:lpstr>Prezentace aplikace PowerPoint</vt:lpstr>
      <vt:lpstr> Pojmenuj různé geometrické tvary vytvořené na kachlích.</vt:lpstr>
      <vt:lpstr>Prezentace aplikace PowerPoint</vt:lpstr>
      <vt:lpstr>Prezentace aplikace PowerPoint</vt:lpstr>
      <vt:lpstr>Prezentace aplikace PowerPoint</vt:lpstr>
      <vt:lpstr> Nechej se inspirovat a Vytvoř vlastní nástěnný kachel.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Burdová</dc:creator>
  <cp:lastModifiedBy>Burdová</cp:lastModifiedBy>
  <cp:revision>16</cp:revision>
  <dcterms:created xsi:type="dcterms:W3CDTF">2013-04-03T18:20:10Z</dcterms:created>
  <dcterms:modified xsi:type="dcterms:W3CDTF">2013-04-25T19:04:21Z</dcterms:modified>
</cp:coreProperties>
</file>