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7" r:id="rId4"/>
    <p:sldId id="258" r:id="rId5"/>
    <p:sldId id="259" r:id="rId6"/>
    <p:sldId id="260" r:id="rId7"/>
    <p:sldId id="263" r:id="rId8"/>
    <p:sldId id="262" r:id="rId9"/>
    <p:sldId id="261" r:id="rId10"/>
    <p:sldId id="264" r:id="rId11"/>
    <p:sldId id="265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DFD63"/>
    <a:srgbClr val="629C75"/>
    <a:srgbClr val="F91C17"/>
    <a:srgbClr val="EA2A2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2" autoAdjust="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7.4.2013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7.4.2013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7.4.2013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7.4.2013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7.4.2013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7.4.2013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7.4.2013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7.4.2013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7.4.2013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7.4.2013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7.4.2013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A2A2A"/>
            </a:gs>
            <a:gs pos="50000">
              <a:srgbClr val="FDFD63"/>
            </a:gs>
            <a:gs pos="100000">
              <a:srgbClr val="F91C17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7.4.2013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5089901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VY_32_INOVACE_19_ANGLIČTINA V. ROČNÍK_PAST SIMPLE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72195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784589691"/>
              </p:ext>
            </p:extLst>
          </p:nvPr>
        </p:nvGraphicFramePr>
        <p:xfrm>
          <a:off x="1431335" y="1594447"/>
          <a:ext cx="6281329" cy="4537470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správnému používání tvarů minulého času pravidelných sloves.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Angličtina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Umí tvořit minulý čas prostý pravidelných sloves, hovoří o činnostech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v minulosti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Yesterday, last week, a year ago,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an hour ago …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10678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dirty="0" smtClean="0"/>
              <a:t>Minulý </a:t>
            </a:r>
            <a:r>
              <a:rPr lang="cs-CZ" dirty="0"/>
              <a:t>čas </a:t>
            </a:r>
            <a:r>
              <a:rPr lang="cs-CZ" dirty="0" smtClean="0"/>
              <a:t>tvoří</a:t>
            </a:r>
            <a:r>
              <a:rPr lang="cs-CZ" dirty="0"/>
              <a:t> </a:t>
            </a:r>
            <a:r>
              <a:rPr lang="cs-CZ" dirty="0" smtClean="0"/>
              <a:t>pravidelná slovesa příponou       </a:t>
            </a:r>
            <a:r>
              <a:rPr lang="cs-CZ" b="1" dirty="0"/>
              <a:t>-</a:t>
            </a:r>
            <a:r>
              <a:rPr lang="cs-CZ" b="1" dirty="0" smtClean="0"/>
              <a:t>ed </a:t>
            </a:r>
            <a:r>
              <a:rPr lang="cs-CZ" dirty="0" smtClean="0"/>
              <a:t>ve všech osobách jednotného i množného čísla.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I worked		pracoval jsem</a:t>
            </a:r>
          </a:p>
          <a:p>
            <a:pPr marL="0" indent="0" algn="just">
              <a:buNone/>
            </a:pPr>
            <a:r>
              <a:rPr lang="cs-CZ" dirty="0"/>
              <a:t>h</a:t>
            </a:r>
            <a:r>
              <a:rPr lang="cs-CZ" dirty="0" smtClean="0"/>
              <a:t>e opened		otevřel</a:t>
            </a:r>
          </a:p>
          <a:p>
            <a:pPr marL="0" indent="0" algn="just">
              <a:buNone/>
            </a:pPr>
            <a:r>
              <a:rPr lang="cs-CZ" dirty="0"/>
              <a:t>i</a:t>
            </a:r>
            <a:r>
              <a:rPr lang="cs-CZ" dirty="0" smtClean="0"/>
              <a:t>t rained		pršelo</a:t>
            </a:r>
          </a:p>
          <a:p>
            <a:pPr marL="0" indent="0" algn="just">
              <a:buNone/>
            </a:pPr>
            <a:r>
              <a:rPr lang="cs-CZ" dirty="0"/>
              <a:t>t</a:t>
            </a:r>
            <a:r>
              <a:rPr lang="cs-CZ" dirty="0" smtClean="0"/>
              <a:t>hey painted	malovali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He opened the window five minutes ago.</a:t>
            </a:r>
          </a:p>
        </p:txBody>
      </p:sp>
      <p:pic>
        <p:nvPicPr>
          <p:cNvPr id="1027" name="Picture 3" descr="C:\Users\Marcela\AppData\Local\Microsoft\Windows\Temporary Internet Files\Content.IE5\PV4X9H4I\MP9004100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212976"/>
            <a:ext cx="3024420" cy="2015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836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5328592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Pravopisné </a:t>
            </a:r>
            <a:r>
              <a:rPr lang="cs-CZ" b="1" dirty="0" smtClean="0"/>
              <a:t>změny</a:t>
            </a:r>
          </a:p>
          <a:p>
            <a:pPr marL="0" indent="0">
              <a:buNone/>
            </a:pPr>
            <a:endParaRPr lang="cs-CZ" b="1" dirty="0"/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Po souhlásce  t a d se vyslovuje </a:t>
            </a:r>
            <a:r>
              <a:rPr lang="en-US" dirty="0"/>
              <a:t>[</a:t>
            </a:r>
            <a:r>
              <a:rPr lang="cs-CZ" dirty="0"/>
              <a:t>id</a:t>
            </a:r>
            <a:r>
              <a:rPr lang="en-US" dirty="0" smtClean="0"/>
              <a:t>]</a:t>
            </a:r>
            <a:r>
              <a:rPr lang="cs-CZ" dirty="0" smtClean="0"/>
              <a:t>: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want		wanted </a:t>
            </a:r>
            <a:r>
              <a:rPr lang="en-US" dirty="0" smtClean="0"/>
              <a:t>	[wontid]</a:t>
            </a:r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end		ended	[endid]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The film ended an hour ago.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Marcela\AppData\Local\Microsoft\Windows\Temporary Internet Files\Content.IE5\KD28546O\MC900411392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774"/>
          <a:stretch/>
        </p:blipFill>
        <p:spPr bwMode="auto">
          <a:xfrm>
            <a:off x="6660232" y="3501008"/>
            <a:ext cx="2032039" cy="2545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1059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40513"/>
            <a:ext cx="8229600" cy="4525963"/>
          </a:xfrm>
        </p:spPr>
        <p:txBody>
          <a:bodyPr/>
          <a:lstStyle/>
          <a:p>
            <a:pPr marL="514350" indent="-514350">
              <a:buAutoNum type="arabicPeriod" startAt="2"/>
            </a:pPr>
            <a:r>
              <a:rPr lang="cs-CZ" dirty="0" smtClean="0"/>
              <a:t>Koncové nevyslovené  -e odpadá.</a:t>
            </a:r>
          </a:p>
          <a:p>
            <a:pPr marL="0" indent="0">
              <a:buNone/>
            </a:pPr>
            <a:r>
              <a:rPr lang="cs-CZ" dirty="0"/>
              <a:t>	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live 		lived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dance	danced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They lived in Prague a year ago. </a:t>
            </a:r>
            <a:endParaRPr lang="cs-CZ" dirty="0"/>
          </a:p>
        </p:txBody>
      </p:sp>
      <p:pic>
        <p:nvPicPr>
          <p:cNvPr id="3074" name="Picture 2" descr="C:\Users\Marcela\AppData\Local\Microsoft\Windows\Temporary Internet Files\Content.IE5\W3PCQDNN\MP900431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852936"/>
            <a:ext cx="2174801" cy="2513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2645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620688"/>
            <a:ext cx="8229600" cy="5472608"/>
          </a:xfrm>
        </p:spPr>
        <p:txBody>
          <a:bodyPr>
            <a:normAutofit/>
          </a:bodyPr>
          <a:lstStyle/>
          <a:p>
            <a:pPr marL="514350" indent="-514350">
              <a:buAutoNum type="arabicPeriod" startAt="3"/>
            </a:pPr>
            <a:r>
              <a:rPr lang="cs-CZ" dirty="0" smtClean="0"/>
              <a:t>Koncové -y se po souhlásce mění v -i.</a:t>
            </a:r>
          </a:p>
          <a:p>
            <a:pPr marL="0" indent="0">
              <a:buNone/>
            </a:pPr>
            <a:r>
              <a:rPr lang="cs-CZ" dirty="0"/>
              <a:t>	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tidy		titied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study		studied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Po samohlásce se nemění.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play		played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stay		stayed</a:t>
            </a:r>
            <a:endParaRPr lang="cs-CZ" dirty="0"/>
          </a:p>
        </p:txBody>
      </p:sp>
      <p:pic>
        <p:nvPicPr>
          <p:cNvPr id="4098" name="Picture 2" descr="C:\Users\Marcela\AppData\Local\Microsoft\Windows\Temporary Internet Files\Content.IE5\PV4X9H4I\MC9002320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933056"/>
            <a:ext cx="3028469" cy="2163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Marcela\AppData\Local\Microsoft\Windows\Temporary Internet Files\Content.IE5\KD28546O\MP90043932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2277" y="1389952"/>
            <a:ext cx="2592288" cy="2014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9174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4525963"/>
          </a:xfrm>
        </p:spPr>
        <p:txBody>
          <a:bodyPr/>
          <a:lstStyle/>
          <a:p>
            <a:pPr marL="514350" indent="-514350">
              <a:buAutoNum type="arabicPeriod" startAt="4"/>
            </a:pPr>
            <a:r>
              <a:rPr lang="cs-CZ" dirty="0" smtClean="0"/>
              <a:t>Koncová jednoduchá souhláska se po krátké       přízvučné samohlásce zdvojí.</a:t>
            </a:r>
          </a:p>
          <a:p>
            <a:pPr marL="514350" indent="-514350">
              <a:buAutoNum type="arabicPeriod" startAt="4"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stop		stopped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plan		planned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We planned our summer holidays yesterday.</a:t>
            </a:r>
            <a:endParaRPr lang="cs-CZ" dirty="0"/>
          </a:p>
        </p:txBody>
      </p:sp>
      <p:pic>
        <p:nvPicPr>
          <p:cNvPr id="5122" name="Picture 2" descr="C:\Users\Marcela\AppData\Local\Microsoft\Windows\Temporary Internet Files\Content.IE5\PV4X9H4I\MP9004486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132856"/>
            <a:ext cx="3059832" cy="2042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3734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764704"/>
            <a:ext cx="8229600" cy="5040560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Otázka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dirty="0" smtClean="0"/>
              <a:t>Otázka se tvoří  minulým tvarem pomocného slovesa do - did.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Did</a:t>
            </a:r>
            <a:r>
              <a:rPr lang="cs-CZ" dirty="0"/>
              <a:t> </a:t>
            </a:r>
            <a:r>
              <a:rPr lang="cs-CZ" dirty="0" smtClean="0"/>
              <a:t>you visit </a:t>
            </a:r>
            <a:r>
              <a:rPr lang="cs-CZ" dirty="0"/>
              <a:t>J</a:t>
            </a:r>
            <a:r>
              <a:rPr lang="cs-CZ" dirty="0" smtClean="0"/>
              <a:t>ohn yesterday?</a:t>
            </a:r>
          </a:p>
          <a:p>
            <a:pPr marL="0" indent="0">
              <a:buNone/>
            </a:pPr>
            <a:r>
              <a:rPr lang="cs-CZ" dirty="0" smtClean="0"/>
              <a:t>Did Mary come to the party?</a:t>
            </a:r>
          </a:p>
          <a:p>
            <a:pPr marL="0" indent="0">
              <a:buNone/>
            </a:pPr>
            <a:r>
              <a:rPr lang="cs-CZ" dirty="0" smtClean="0"/>
              <a:t>Did it rain yesterday?</a:t>
            </a:r>
            <a:endParaRPr lang="cs-CZ" dirty="0"/>
          </a:p>
        </p:txBody>
      </p:sp>
      <p:pic>
        <p:nvPicPr>
          <p:cNvPr id="6146" name="Picture 2" descr="C:\Users\Marcela\AppData\Local\Microsoft\Windows\Temporary Internet Files\Content.IE5\KD28546O\MP90040078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780928"/>
            <a:ext cx="2448272" cy="3670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4043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5616624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Zápor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dirty="0" smtClean="0"/>
              <a:t>Zápor se </a:t>
            </a:r>
            <a:r>
              <a:rPr lang="cs-CZ" dirty="0"/>
              <a:t>tvoří  minulým tvarem pomocného slovesa do </a:t>
            </a:r>
            <a:r>
              <a:rPr lang="cs-CZ" dirty="0" smtClean="0"/>
              <a:t>– did not (didn‘t).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I didn‘t</a:t>
            </a:r>
            <a:r>
              <a:rPr lang="cs-CZ" dirty="0"/>
              <a:t> </a:t>
            </a:r>
            <a:r>
              <a:rPr lang="cs-CZ" dirty="0" smtClean="0"/>
              <a:t>play this game.</a:t>
            </a:r>
          </a:p>
          <a:p>
            <a:pPr marL="0" indent="0">
              <a:buNone/>
            </a:pPr>
            <a:r>
              <a:rPr lang="cs-CZ" dirty="0" smtClean="0"/>
              <a:t>She didn‘t come  to the party. </a:t>
            </a:r>
          </a:p>
          <a:p>
            <a:pPr marL="0" indent="0">
              <a:buNone/>
            </a:pPr>
            <a:r>
              <a:rPr lang="cs-CZ" dirty="0" smtClean="0"/>
              <a:t>I didn‘t stay in bed.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7170" name="Picture 2" descr="C:\Users\Marcela\AppData\Local\Microsoft\Windows\Temporary Internet Files\Content.IE5\KD28546O\MP9004316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1531" y="2996952"/>
            <a:ext cx="2232248" cy="3356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6834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2"/>
            <a:ext cx="8229600" cy="554461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Put the verb in correct form (past tence).</a:t>
            </a:r>
          </a:p>
          <a:p>
            <a:pPr marL="0" indent="0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I _______ (stay) in bed becauce I ____ (be) ill.</a:t>
            </a:r>
          </a:p>
          <a:p>
            <a:pPr marL="0" indent="0">
              <a:buNone/>
            </a:pPr>
            <a:r>
              <a:rPr lang="cs-CZ" dirty="0" smtClean="0"/>
              <a:t>My dad ________ (play) tennis a year ago. They ________ (finish) their homework a week ago. What ______ you_______ (do) on Sunday?</a:t>
            </a:r>
          </a:p>
          <a:p>
            <a:pPr marL="0" indent="0" algn="just">
              <a:buNone/>
            </a:pPr>
            <a:r>
              <a:rPr lang="cs-CZ" dirty="0" smtClean="0"/>
              <a:t>We _____________ (don‘t like) this book. Where _______ she ______ (work) in New York. It ___________ (snow) a lot in the evening.</a:t>
            </a:r>
          </a:p>
          <a:p>
            <a:pPr marL="0" indent="0" algn="just">
              <a:buNone/>
            </a:pPr>
            <a:r>
              <a:rPr lang="cs-CZ" dirty="0" smtClean="0"/>
              <a:t>We ________ (stop) talking during the lesson.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809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2"/>
            <a:ext cx="8229600" cy="554461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Řešení</a:t>
            </a:r>
          </a:p>
          <a:p>
            <a:pPr marL="0" indent="0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I stayed in bed becauce I was ill.</a:t>
            </a:r>
          </a:p>
          <a:p>
            <a:pPr marL="0" indent="0">
              <a:buNone/>
            </a:pPr>
            <a:r>
              <a:rPr lang="cs-CZ" dirty="0" smtClean="0"/>
              <a:t>My dad played tennis a year ago. They </a:t>
            </a:r>
            <a:r>
              <a:rPr lang="cs-CZ" dirty="0"/>
              <a:t>f</a:t>
            </a:r>
            <a:r>
              <a:rPr lang="cs-CZ" dirty="0" smtClean="0"/>
              <a:t>inished their homework a week ago. What did you do on Sunday?</a:t>
            </a:r>
          </a:p>
          <a:p>
            <a:pPr marL="0" indent="0" algn="just">
              <a:buNone/>
            </a:pPr>
            <a:r>
              <a:rPr lang="cs-CZ" dirty="0" smtClean="0"/>
              <a:t>We didn‘t like this book. Where did she work in New York. It snowed a lot in the evening.</a:t>
            </a:r>
          </a:p>
          <a:p>
            <a:pPr marL="0" indent="0" algn="just">
              <a:buNone/>
            </a:pPr>
            <a:r>
              <a:rPr lang="cs-CZ" dirty="0" smtClean="0"/>
              <a:t>We stopped talking during the lesson.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1497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 smtClean="0"/>
              <a:t>použité obrázky jsou z galerie Office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[cit. </a:t>
            </a:r>
            <a:r>
              <a:rPr lang="cs-CZ" sz="1800" dirty="0" smtClean="0"/>
              <a:t>2013-03-24].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412802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401</Words>
  <Application>Microsoft Office PowerPoint</Application>
  <PresentationFormat>Předvádění na obrazovce (4:3)</PresentationFormat>
  <Paragraphs>94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19</cp:revision>
  <dcterms:created xsi:type="dcterms:W3CDTF">2012-08-20T19:24:43Z</dcterms:created>
  <dcterms:modified xsi:type="dcterms:W3CDTF">2013-04-07T00:37:37Z</dcterms:modified>
</cp:coreProperties>
</file>