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89343" autoAdjust="0"/>
  </p:normalViewPr>
  <p:slideViewPr>
    <p:cSldViewPr>
      <p:cViewPr>
        <p:scale>
          <a:sx n="70" d="100"/>
          <a:sy n="70" d="100"/>
        </p:scale>
        <p:origin x="-82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8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AE00DA8-E70B-4058-AEC7-184490FD2FFD}" type="datetimeFigureOut">
              <a:rPr lang="cs-CZ"/>
              <a:pPr>
                <a:defRPr/>
              </a:pPr>
              <a:t>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EE7CA6B-BAA1-4869-A825-95689857F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04091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http://www.amerika1234.estranky.cz/img/original/5/kanada-vlajka.gif.jpg</a:t>
            </a:r>
          </a:p>
          <a:p>
            <a:r>
              <a:rPr lang="cs-CZ" dirty="0" smtClean="0"/>
              <a:t>http://www.caths.cz/image/k_clankum/Canada_znak.png</a:t>
            </a:r>
          </a:p>
          <a:p>
            <a:r>
              <a:rPr lang="cs-CZ" dirty="0" smtClean="0"/>
              <a:t>http://upload.wikimedia.org/wikipedia/commons/thumb/6/64/Silber-Ahorn_%28Acer_saccharinum%29.jpg/258px-Silber-Ahorn_%28Acer_saccharinum%29.jpg</a:t>
            </a:r>
          </a:p>
          <a:p>
            <a:r>
              <a:rPr lang="cs-CZ" dirty="0" smtClean="0"/>
              <a:t>http://www.brumlik.estranky.cz/img/picture/351/les.jpg</a:t>
            </a:r>
          </a:p>
          <a:p>
            <a:r>
              <a:rPr lang="cs-CZ" dirty="0" smtClean="0"/>
              <a:t>http://upload.wikimedia.org/wikipedia/commons/thumb/f/fe/Geopolitical_map_of_Canada.png/680px-Geopolitical_map_of_Canada.png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111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http://www.quido.cz/priroda/obrazky/niagara_2_v.jpg</a:t>
            </a:r>
          </a:p>
          <a:p>
            <a:r>
              <a:rPr lang="cs-CZ" dirty="0" smtClean="0"/>
              <a:t>http://upload.wikimedia.org/wikipedia/commons/thumb/3/3a/Iroq3.jpg/220px-Iroq3.jpg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5475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http://www.brocku.ca/maplibrary/maps/outline/North_America/canada.jpg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123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http://www.brocku.ca/maplibrary/maps/outline/North_America/canada.jpg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056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http://www.kanadaweb.cz/wp-content/gallery/ottawa/ottawa-4.jpg</a:t>
            </a:r>
          </a:p>
          <a:p>
            <a:r>
              <a:rPr lang="cs-CZ" dirty="0" smtClean="0"/>
              <a:t>http://newspaper.li/static/7f57e2457218f60212c1fd5ba8c63017.jpg</a:t>
            </a:r>
          </a:p>
          <a:p>
            <a:r>
              <a:rPr lang="cs-CZ" dirty="0" smtClean="0"/>
              <a:t>http://mattschiavenza.com/wp-content/uploads/2011/02/toronto_aerial.jpg</a:t>
            </a:r>
          </a:p>
          <a:p>
            <a:r>
              <a:rPr lang="cs-CZ" smtClean="0"/>
              <a:t>http://www.frenchcentre.ubc.ca/images/Vancouver01.jpg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EE7CA6B-BAA1-4869-A825-95689857FA4E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016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7E9AC-2D02-47AB-90E8-C26E246234F3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002D3-1583-463E-A2B3-0F88CBCA750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4520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B9CBC-6532-414F-8736-871F0165A3A5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2A452-6576-4675-8BF8-638E3050B9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2020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027CE-D766-4589-BB65-E4564C3D70B9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36239-630F-4DEA-84D0-3E078BDB289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1863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E95E27-465F-43B3-B871-6DC336005C45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64E88-1CD4-4DD5-979D-BAC08D0B36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316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D14403-17EA-4B13-AA53-E16B0FE45795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5F749-BB00-4ED5-B9F2-A1D086085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282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30E6D-C88E-4BF6-A389-922F16135F37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2115F-7A18-4FEE-84C3-CCB32AEBEA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447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7D734-FDCD-4CCF-9E1E-644D705C3941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329052-45E8-48D3-8B98-B36D23590D2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8302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3BE5F-341A-41DD-8186-B0D9D514AE91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0741D-5134-4D35-A13E-7CEB8F6511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9604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C98E6-C8E5-4E2F-AA58-25653CAFFE01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DFE942-FF33-4938-8486-2CE4145020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2288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00E5A2-112B-4C37-82F1-1C25A9BE4BC0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52A7AB-9F61-43E9-BD42-E83D1659FE6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017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EA271-A182-43AA-97D3-856B48188AC0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75357F-F136-42B0-984F-042528DF8FA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2531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chemeClr val="accent1">
                <a:tint val="66000"/>
                <a:satMod val="160000"/>
              </a:schemeClr>
            </a:gs>
            <a:gs pos="4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F87008-5CB8-41B1-9236-0E8E5B1BEDB9}" type="datetime1">
              <a:rPr lang="cs-CZ"/>
              <a:pPr>
                <a:defRPr/>
              </a:pPr>
              <a:t>7.10.2012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3683F49-8172-4A79-8E90-161FCB2369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/>
              <a:t>VY_32_INOVACE_263_Kanada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16842" y="1052736"/>
            <a:ext cx="144142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Jméno autora: Antonín </a:t>
            </a:r>
            <a:r>
              <a:rPr lang="cs-CZ" sz="800" dirty="0" err="1" smtClean="0">
                <a:latin typeface="Calibri" pitchFamily="34" charset="0"/>
                <a:cs typeface="Calibri" pitchFamily="34" charset="0"/>
              </a:rPr>
              <a:t>Ďopan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052736"/>
            <a:ext cx="13420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Datum vytvoření: 7.10.2012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6842" y="3933056"/>
            <a:ext cx="187102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Vzdělávací obor, téma: Zeměpis, Kanada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6842" y="4300900"/>
            <a:ext cx="59022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>
                <a:latin typeface="Calibri" pitchFamily="34" charset="0"/>
                <a:cs typeface="Calibri" pitchFamily="34" charset="0"/>
              </a:rPr>
              <a:t>Ročník: 7.</a:t>
            </a:r>
            <a:endParaRPr lang="cs-CZ" sz="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36397" y="551450"/>
            <a:ext cx="2232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ericana BT" pitchFamily="18" charset="0"/>
              </a:rPr>
              <a:t>KANADA</a:t>
            </a:r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mericana BT" pitchFamily="18" charset="0"/>
            </a:endParaRPr>
          </a:p>
        </p:txBody>
      </p:sp>
      <p:pic>
        <p:nvPicPr>
          <p:cNvPr id="1026" name="Picture 2" descr="http://www.amerika1234.estranky.cz/img/original/5/kanada-vlajka.gif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8719"/>
            <a:ext cx="2904257" cy="1937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aths.cz/image/k_clankum/Canada_zna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48680"/>
            <a:ext cx="145732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72710" y="1388730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  <a:latin typeface="Americana XBd BT" pitchFamily="18" charset="0"/>
              </a:rPr>
              <a:t>Člen G8</a:t>
            </a:r>
            <a:endParaRPr lang="cs-CZ" dirty="0">
              <a:solidFill>
                <a:schemeClr val="tx2"/>
              </a:solidFill>
              <a:latin typeface="Americana XBd BT" pitchFamily="18" charset="0"/>
            </a:endParaRPr>
          </a:p>
        </p:txBody>
      </p:sp>
      <p:pic>
        <p:nvPicPr>
          <p:cNvPr id="1030" name="Picture 6" descr="Javor st&amp;rcaron;íbrný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071809"/>
            <a:ext cx="2457450" cy="312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14808" y="6313699"/>
            <a:ext cx="175560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Javor – </a:t>
            </a:r>
            <a:r>
              <a:rPr lang="cs-CZ" sz="140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árodní strom</a:t>
            </a:r>
            <a:endParaRPr lang="cs-CZ" sz="14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http://www.brumlik.estranky.cz/img/picture/351/les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65" y="3522841"/>
            <a:ext cx="3139243" cy="2354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Soubor:Geopolitical map of Canada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53418"/>
            <a:ext cx="2542191" cy="2599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627741" y="6131794"/>
            <a:ext cx="161775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Kanadské provincie</a:t>
            </a:r>
            <a:endParaRPr lang="cs-CZ" sz="14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0382" y="6024072"/>
            <a:ext cx="2470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Většina území je pokryta lesy -</a:t>
            </a:r>
          </a:p>
          <a:p>
            <a:pPr algn="ctr"/>
            <a:r>
              <a:rPr lang="cs-CZ" sz="1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domyslíš vliv na hospodářství?</a:t>
            </a:r>
            <a:endParaRPr lang="cs-CZ" sz="1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00910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332656"/>
            <a:ext cx="6498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Co víš o podnebí a vegetačních pásech Kanady? Využij atlas.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http://www.quido.cz/priroda/obrazky/niagara_2_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3960440" cy="2648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39952" y="2116154"/>
            <a:ext cx="4829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Najdi nejslavnější vodopády </a:t>
            </a:r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meriky  na americko-kanadské hranici.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8" name="Picture 4" descr="http://upload.wikimedia.org/wikipedia/commons/thumb/3/3a/Iroq3.jpg/220px-Iroq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927" y="3017504"/>
            <a:ext cx="2219659" cy="3733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11560" y="4884036"/>
            <a:ext cx="48294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Irokézové – původní indiáni obývající oblast Kanadský jezer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58399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369529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 </a:t>
            </a:r>
            <a:r>
              <a:rPr lang="cs-CZ" dirty="0"/>
              <a:t>K</a:t>
            </a:r>
            <a:r>
              <a:rPr lang="cs-CZ" dirty="0" smtClean="0"/>
              <a:t>anadě zůstaly jako úřední jazyky původní jazyky kolonizátorů. </a:t>
            </a:r>
          </a:p>
          <a:p>
            <a:pPr algn="ctr"/>
            <a:r>
              <a:rPr lang="cs-CZ" dirty="0" smtClean="0">
                <a:solidFill>
                  <a:srgbClr val="FF0000"/>
                </a:solidFill>
              </a:rPr>
              <a:t>Vzpomeneš si, které to jsou?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www.brocku.ca/maplibrary/maps/outline/North_America/cana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723" y="1196752"/>
            <a:ext cx="6858401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20272" y="1700808"/>
            <a:ext cx="2123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Vyhledej v atlasu značky pro nerostné suroviny a vyznač místa těžby do mapy Kanady: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4077072"/>
            <a:ext cx="2123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železná ruda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černé uhlí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drahé kovy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ropa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81354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brocku.ca/maplibrary/maps/outline/North_America/canad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6858401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65905" y="1484784"/>
            <a:ext cx="21237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Vyhledej v atlasu oblasti zemědělské výroby </a:t>
            </a:r>
            <a:r>
              <a:rPr lang="cs-CZ" smtClean="0">
                <a:solidFill>
                  <a:srgbClr val="FF0000"/>
                </a:solidFill>
              </a:rPr>
              <a:t>Kanady      a </a:t>
            </a:r>
            <a:r>
              <a:rPr lang="cs-CZ" dirty="0" smtClean="0">
                <a:solidFill>
                  <a:srgbClr val="FF0000"/>
                </a:solidFill>
              </a:rPr>
              <a:t>vyznač do mapy podle klíče: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22991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369529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Shrňme si, které výrobky a suroviny se z Kanady vyváží: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499992" y="908720"/>
            <a:ext cx="0" cy="5616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691680" y="90872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Průmysl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9087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/>
                </a:solidFill>
              </a:rPr>
              <a:t>Zemědělství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7695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kanadaweb.cz/wp-content/gallery/ottawa/ottawa-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399" y="590594"/>
            <a:ext cx="4007967" cy="24360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newspaper.li/static/7f57e2457218f60212c1fd5ba8c6301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151" y="590595"/>
            <a:ext cx="3983371" cy="24360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mattschiavenza.com/wp-content/uploads/2011/02/toronto_aeria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51" y="3674943"/>
            <a:ext cx="4037701" cy="26791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frenchcentre.ubc.ca/images/Vancouver0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151" y="3627540"/>
            <a:ext cx="3983371" cy="270043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03647" y="3140968"/>
            <a:ext cx="75212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O</a:t>
            </a:r>
            <a:r>
              <a:rPr lang="cs-CZ" sz="1400" dirty="0" smtClean="0"/>
              <a:t>ttawa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64499" y="3137852"/>
            <a:ext cx="8803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Montreal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42537" y="6507965"/>
            <a:ext cx="7803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Toronto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91016" y="6495794"/>
            <a:ext cx="10273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Vancouver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674832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2" grpId="0"/>
    </p:bld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747</TotalTime>
  <Words>196</Words>
  <Application>Microsoft Office PowerPoint</Application>
  <PresentationFormat>Předvádění na obrazovce (4:3)</PresentationFormat>
  <Paragraphs>50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DUM-PPT-šablona</vt:lpstr>
      <vt:lpstr>VY_32_INOVACE_263_Kanada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Ďopan Antonín </cp:lastModifiedBy>
  <cp:revision>58</cp:revision>
  <dcterms:created xsi:type="dcterms:W3CDTF">2010-10-19T08:27:42Z</dcterms:created>
  <dcterms:modified xsi:type="dcterms:W3CDTF">2012-10-07T11:30:18Z</dcterms:modified>
</cp:coreProperties>
</file>