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8"/>
  </p:notesMasterIdLst>
  <p:sldIdLst>
    <p:sldId id="266" r:id="rId2"/>
    <p:sldId id="257" r:id="rId3"/>
    <p:sldId id="260" r:id="rId4"/>
    <p:sldId id="263" r:id="rId5"/>
    <p:sldId id="262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684" autoAdjust="0"/>
  </p:normalViewPr>
  <p:slideViewPr>
    <p:cSldViewPr>
      <p:cViewPr>
        <p:scale>
          <a:sx n="70" d="100"/>
          <a:sy n="70" d="100"/>
        </p:scale>
        <p:origin x="-72" y="-8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35" d="100"/>
          <a:sy n="35" d="100"/>
        </p:scale>
        <p:origin x="-2178" y="-96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FA47C6-DD84-4E87-AEF2-C86DEA7BEE0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F6AA23-81F1-4C83-8CF2-9437FC8A8A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91770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E5EF9-FCAD-49B6-A50B-30A6FADA269F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312C9-8439-46D4-92FE-F916110F0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E5EF9-FCAD-49B6-A50B-30A6FADA269F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312C9-8439-46D4-92FE-F916110F0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E5EF9-FCAD-49B6-A50B-30A6FADA269F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312C9-8439-46D4-92FE-F916110F0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E5EF9-FCAD-49B6-A50B-30A6FADA269F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312C9-8439-46D4-92FE-F916110F0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E5EF9-FCAD-49B6-A50B-30A6FADA269F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312C9-8439-46D4-92FE-F916110F0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E5EF9-FCAD-49B6-A50B-30A6FADA269F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312C9-8439-46D4-92FE-F916110F0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E5EF9-FCAD-49B6-A50B-30A6FADA269F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312C9-8439-46D4-92FE-F916110F0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E5EF9-FCAD-49B6-A50B-30A6FADA269F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312C9-8439-46D4-92FE-F916110F0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E5EF9-FCAD-49B6-A50B-30A6FADA269F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BE9312C9-8439-46D4-92FE-F916110F0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E5EF9-FCAD-49B6-A50B-30A6FADA269F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312C9-8439-46D4-92FE-F916110F0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E5EF9-FCAD-49B6-A50B-30A6FADA269F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312C9-8439-46D4-92FE-F916110F0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38E5EF9-FCAD-49B6-A50B-30A6FADA269F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BE9312C9-8439-46D4-92FE-F916110F0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0" y="1639254"/>
            <a:ext cx="8993552" cy="11387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ZŠ a MŠ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Hejnice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						VY_22_INOVACE_AJ2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000" dirty="0" smtClean="0">
                <a:cs typeface="Times New Roman" pitchFamily="18" charset="0"/>
              </a:rPr>
              <a:t>Pracovní list  č. 1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pitchFamily="34" charset="0"/>
              </a:rPr>
              <a:t>Prezentace – Londýn I</a:t>
            </a:r>
          </a:p>
        </p:txBody>
      </p:sp>
      <p:sp>
        <p:nvSpPr>
          <p:cNvPr id="7" name="Nadpis 6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London and famous buildings in London</a:t>
            </a:r>
            <a:br>
              <a:rPr lang="en-GB" dirty="0" smtClean="0"/>
            </a:br>
            <a:r>
              <a:rPr lang="en-GB" dirty="0" smtClean="0"/>
              <a:t>(1)</a:t>
            </a:r>
            <a:br>
              <a:rPr lang="en-GB" dirty="0" smtClean="0"/>
            </a:br>
            <a:endParaRPr lang="en-GB" dirty="0"/>
          </a:p>
        </p:txBody>
      </p:sp>
      <p:pic>
        <p:nvPicPr>
          <p:cNvPr id="102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0"/>
            <a:ext cx="7460152" cy="1628800"/>
          </a:xfrm>
          <a:prstGeom prst="rect">
            <a:avLst/>
          </a:prstGeom>
          <a:noFill/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524000"/>
          </a:xfrm>
        </p:spPr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5184576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about 7 340 000 </a:t>
            </a:r>
            <a:r>
              <a:rPr lang="en-GB" dirty="0" smtClean="0">
                <a:solidFill>
                  <a:srgbClr val="FF0000"/>
                </a:solidFill>
              </a:rPr>
              <a:t>inhabitants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24 </a:t>
            </a:r>
            <a:r>
              <a:rPr lang="en-GB" dirty="0" smtClean="0">
                <a:solidFill>
                  <a:srgbClr val="FF0000"/>
                </a:solidFill>
              </a:rPr>
              <a:t>city circuits </a:t>
            </a:r>
            <a:r>
              <a:rPr lang="en-GB" dirty="0" smtClean="0"/>
              <a:t>and main circuit City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There are a lot of ethnic groups (12% Asian people, 10% people with black skin, 9% other people)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London area is 1577 km</a:t>
            </a:r>
            <a:r>
              <a:rPr lang="en-GB" baseline="30000" dirty="0" smtClean="0"/>
              <a:t>2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 The River Thames </a:t>
            </a:r>
            <a:r>
              <a:rPr lang="en-GB" dirty="0" smtClean="0">
                <a:solidFill>
                  <a:srgbClr val="FF0000"/>
                </a:solidFill>
              </a:rPr>
              <a:t>flows</a:t>
            </a:r>
            <a:r>
              <a:rPr lang="en-GB" dirty="0" smtClean="0"/>
              <a:t> through London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>
                <a:solidFill>
                  <a:srgbClr val="FF0000"/>
                </a:solidFill>
              </a:rPr>
              <a:t>The mayor </a:t>
            </a:r>
            <a:r>
              <a:rPr lang="en-GB" dirty="0" smtClean="0"/>
              <a:t>of London is Boris Johnson</a:t>
            </a:r>
          </a:p>
          <a:p>
            <a:pPr marL="514350" indent="-514350">
              <a:buFont typeface="+mj-lt"/>
              <a:buAutoNum type="arabicPeriod"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D: city circuit</a:t>
            </a:r>
            <a:r>
              <a:rPr lang="en-GB" dirty="0" smtClean="0"/>
              <a:t> – </a:t>
            </a:r>
            <a:r>
              <a:rPr lang="en-GB" dirty="0" err="1" smtClean="0"/>
              <a:t>městský</a:t>
            </a:r>
            <a:r>
              <a:rPr lang="en-GB" dirty="0" smtClean="0"/>
              <a:t> </a:t>
            </a:r>
            <a:r>
              <a:rPr lang="en-GB" dirty="0" err="1" smtClean="0"/>
              <a:t>obvod</a:t>
            </a:r>
            <a:endParaRPr lang="en-GB" dirty="0" smtClean="0"/>
          </a:p>
          <a:p>
            <a:pPr marL="0" indent="457200">
              <a:buNone/>
            </a:pPr>
            <a:r>
              <a:rPr lang="en-GB" dirty="0" smtClean="0">
                <a:solidFill>
                  <a:srgbClr val="FF0000"/>
                </a:solidFill>
              </a:rPr>
              <a:t>inhabitant</a:t>
            </a:r>
            <a:r>
              <a:rPr lang="en-GB" dirty="0" smtClean="0"/>
              <a:t> – </a:t>
            </a:r>
            <a:r>
              <a:rPr lang="en-GB" dirty="0" err="1" smtClean="0"/>
              <a:t>obyvatel</a:t>
            </a:r>
            <a:endParaRPr lang="en-GB" dirty="0" smtClean="0"/>
          </a:p>
          <a:p>
            <a:pPr marL="0" indent="457200">
              <a:buNone/>
            </a:pPr>
            <a:r>
              <a:rPr lang="en-GB" dirty="0" smtClean="0">
                <a:solidFill>
                  <a:srgbClr val="FF0000"/>
                </a:solidFill>
              </a:rPr>
              <a:t>flows</a:t>
            </a:r>
            <a:r>
              <a:rPr lang="en-GB" dirty="0" smtClean="0"/>
              <a:t> – </a:t>
            </a:r>
            <a:r>
              <a:rPr lang="en-GB" dirty="0" err="1" smtClean="0"/>
              <a:t>protéká</a:t>
            </a:r>
            <a:endParaRPr lang="en-GB" dirty="0" smtClean="0"/>
          </a:p>
          <a:p>
            <a:pPr marL="0" indent="457200">
              <a:buNone/>
            </a:pPr>
            <a:r>
              <a:rPr lang="en-GB" dirty="0" smtClean="0">
                <a:solidFill>
                  <a:srgbClr val="FF0000"/>
                </a:solidFill>
              </a:rPr>
              <a:t>mayor</a:t>
            </a:r>
            <a:r>
              <a:rPr lang="en-GB" dirty="0" smtClean="0"/>
              <a:t> – </a:t>
            </a:r>
            <a:r>
              <a:rPr lang="en-GB" dirty="0" err="1" smtClean="0"/>
              <a:t>starosta</a:t>
            </a:r>
            <a:r>
              <a:rPr lang="en-GB" dirty="0" smtClean="0"/>
              <a:t>			D: 	 dictionary</a:t>
            </a:r>
          </a:p>
          <a:p>
            <a:pPr marL="0" indent="457200">
              <a:buNone/>
            </a:pP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065583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Buckingham palace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Royal family lives in this palace.  You can watch  ceremony of Changing the Guard every second day.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D: royal </a:t>
            </a:r>
            <a:r>
              <a:rPr lang="en-GB" dirty="0" smtClean="0"/>
              <a:t>– </a:t>
            </a:r>
            <a:r>
              <a:rPr lang="en-GB" dirty="0" err="1" smtClean="0"/>
              <a:t>královský</a:t>
            </a:r>
            <a:endParaRPr lang="en-GB" dirty="0" smtClean="0"/>
          </a:p>
          <a:p>
            <a:pPr marL="0" indent="361950">
              <a:buNone/>
            </a:pPr>
            <a:r>
              <a:rPr lang="en-GB" dirty="0" smtClean="0">
                <a:solidFill>
                  <a:srgbClr val="FF0000"/>
                </a:solidFill>
              </a:rPr>
              <a:t>Changing the  Guard </a:t>
            </a:r>
            <a:r>
              <a:rPr lang="en-GB" dirty="0" smtClean="0"/>
              <a:t>– </a:t>
            </a:r>
            <a:r>
              <a:rPr lang="en-GB" dirty="0" err="1" smtClean="0"/>
              <a:t>výměna</a:t>
            </a:r>
            <a:r>
              <a:rPr lang="en-GB" dirty="0" smtClean="0"/>
              <a:t> (</a:t>
            </a:r>
            <a:r>
              <a:rPr lang="en-GB" dirty="0" err="1" smtClean="0"/>
              <a:t>královské</a:t>
            </a:r>
            <a:r>
              <a:rPr lang="en-GB" dirty="0" smtClean="0"/>
              <a:t>) </a:t>
            </a:r>
            <a:r>
              <a:rPr lang="en-GB" dirty="0" err="1" smtClean="0"/>
              <a:t>stráže</a:t>
            </a:r>
            <a:endParaRPr lang="en-GB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cs-CZ"/>
          </a:p>
        </p:txBody>
      </p:sp>
      <p:pic>
        <p:nvPicPr>
          <p:cNvPr id="2050" name="Picture 2" descr="E:\Anglie\DSCN276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1" y="1412776"/>
            <a:ext cx="3541093" cy="2655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E:\Anglie\DSCN278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26632" y="3946605"/>
            <a:ext cx="3717776" cy="2788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625250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E:\Anglie\DSCN280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88060" y="2825552"/>
            <a:ext cx="5376883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524000"/>
          </a:xfrm>
        </p:spPr>
        <p:txBody>
          <a:bodyPr/>
          <a:lstStyle/>
          <a:p>
            <a:r>
              <a:rPr lang="cs-CZ" dirty="0" smtClean="0"/>
              <a:t>Big Ben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665637"/>
          </a:xfrm>
        </p:spPr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A watchmaker  sets </a:t>
            </a:r>
            <a:r>
              <a:rPr lang="en-GB" dirty="0" smtClean="0"/>
              <a:t>clocks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smtClean="0"/>
              <a:t>on the tower every three days. 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sz="2800" dirty="0" smtClean="0">
                <a:solidFill>
                  <a:srgbClr val="FF0000"/>
                </a:solidFill>
              </a:rPr>
              <a:t>D:</a:t>
            </a:r>
          </a:p>
          <a:p>
            <a:pPr marL="0" indent="0">
              <a:buNone/>
            </a:pPr>
            <a:r>
              <a:rPr lang="en-GB" sz="2800" dirty="0" smtClean="0">
                <a:solidFill>
                  <a:srgbClr val="FF0000"/>
                </a:solidFill>
              </a:rPr>
              <a:t> watchmaker</a:t>
            </a:r>
            <a:r>
              <a:rPr lang="en-GB" sz="2800" dirty="0" smtClean="0"/>
              <a:t> – </a:t>
            </a:r>
            <a:r>
              <a:rPr lang="en-GB" sz="2800" dirty="0" err="1" smtClean="0"/>
              <a:t>hodinář</a:t>
            </a:r>
            <a:endParaRPr lang="en-GB" sz="2800" dirty="0" smtClean="0"/>
          </a:p>
          <a:p>
            <a:pPr marL="0" indent="36195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s</a:t>
            </a:r>
            <a:r>
              <a:rPr lang="en-GB" sz="2800" dirty="0" smtClean="0">
                <a:solidFill>
                  <a:srgbClr val="FF0000"/>
                </a:solidFill>
              </a:rPr>
              <a:t>et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 - nařídit</a:t>
            </a:r>
          </a:p>
        </p:txBody>
      </p:sp>
    </p:spTree>
    <p:extLst>
      <p:ext uri="{BB962C8B-B14F-4D97-AF65-F5344CB8AC3E}">
        <p14:creationId xmlns:p14="http://schemas.microsoft.com/office/powerpoint/2010/main" xmlns="" val="21396055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3646" y="260648"/>
            <a:ext cx="8229600" cy="1524000"/>
          </a:xfrm>
        </p:spPr>
        <p:txBody>
          <a:bodyPr/>
          <a:lstStyle/>
          <a:p>
            <a:r>
              <a:rPr lang="en-GB" dirty="0" smtClean="0"/>
              <a:t>Greenwich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678363"/>
          </a:xfrm>
        </p:spPr>
        <p:txBody>
          <a:bodyPr>
            <a:normAutofit lnSpcReduction="10000"/>
          </a:bodyPr>
          <a:lstStyle/>
          <a:p>
            <a:r>
              <a:rPr lang="cs-CZ" dirty="0" err="1" smtClean="0"/>
              <a:t>The</a:t>
            </a:r>
            <a:r>
              <a:rPr lang="en-GB" dirty="0" smtClean="0"/>
              <a:t> </a:t>
            </a:r>
            <a:r>
              <a:rPr lang="en-GB" dirty="0" smtClean="0">
                <a:solidFill>
                  <a:srgbClr val="FF0000"/>
                </a:solidFill>
              </a:rPr>
              <a:t>Prime Meridian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goes</a:t>
            </a:r>
            <a:r>
              <a:rPr lang="en-GB" dirty="0" smtClean="0"/>
              <a:t>  through the Royal Observatory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D: Prime </a:t>
            </a:r>
            <a:r>
              <a:rPr lang="cs-CZ" dirty="0" err="1" smtClean="0">
                <a:solidFill>
                  <a:srgbClr val="FF0000"/>
                </a:solidFill>
              </a:rPr>
              <a:t>Meridian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– nultý poledník</a:t>
            </a:r>
            <a:endParaRPr lang="en-GB" dirty="0"/>
          </a:p>
        </p:txBody>
      </p:sp>
      <p:pic>
        <p:nvPicPr>
          <p:cNvPr id="1026" name="Picture 2" descr="E:\Anglie\DSCN225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30452" y="2492896"/>
            <a:ext cx="4449967" cy="3337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E:\Anglie\DSCN285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5478" y="2924944"/>
            <a:ext cx="3816424" cy="2862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634500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The end </a:t>
            </a:r>
            <a:br>
              <a:rPr lang="en-GB" dirty="0" smtClean="0"/>
            </a:br>
            <a:r>
              <a:rPr lang="en-GB" dirty="0" smtClean="0"/>
              <a:t>of the First part</a:t>
            </a:r>
            <a:endParaRPr lang="en-GB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63688" y="5229200"/>
            <a:ext cx="5105400" cy="1219200"/>
          </a:xfrm>
        </p:spPr>
        <p:txBody>
          <a:bodyPr/>
          <a:lstStyle/>
          <a:p>
            <a:pPr algn="ctr"/>
            <a:r>
              <a:rPr lang="cs-CZ" dirty="0" smtClean="0"/>
              <a:t>V této prezentaci byly použity fotografie z archivu autora prezentace.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TC010205601[[fn=Luxusní motiv]]</Template>
  <TotalTime>367</TotalTime>
  <Words>171</Words>
  <Application>Microsoft Office PowerPoint</Application>
  <PresentationFormat>Předvádění na obrazovce (4:3)</PresentationFormat>
  <Paragraphs>39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Deluxe</vt:lpstr>
      <vt:lpstr>London and famous buildings in London (1) </vt:lpstr>
      <vt:lpstr>Introduction</vt:lpstr>
      <vt:lpstr>Buckingham palace</vt:lpstr>
      <vt:lpstr>Big Ben</vt:lpstr>
      <vt:lpstr>Greenwich</vt:lpstr>
      <vt:lpstr>The end  of the First part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London</dc:title>
  <dc:creator>cumpelik.local</dc:creator>
  <cp:lastModifiedBy>HONZA</cp:lastModifiedBy>
  <cp:revision>38</cp:revision>
  <dcterms:created xsi:type="dcterms:W3CDTF">2011-02-27T10:17:51Z</dcterms:created>
  <dcterms:modified xsi:type="dcterms:W3CDTF">2012-03-13T11:42:30Z</dcterms:modified>
</cp:coreProperties>
</file>