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75" r:id="rId2"/>
    <p:sldId id="264" r:id="rId3"/>
    <p:sldId id="266" r:id="rId4"/>
    <p:sldId id="267" r:id="rId5"/>
    <p:sldId id="268" r:id="rId6"/>
    <p:sldId id="277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84" autoAdjust="0"/>
  </p:normalViewPr>
  <p:slideViewPr>
    <p:cSldViewPr>
      <p:cViewPr>
        <p:scale>
          <a:sx n="50" d="100"/>
          <a:sy n="50" d="100"/>
        </p:scale>
        <p:origin x="-630" y="-13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35" d="100"/>
          <a:sy n="35" d="100"/>
        </p:scale>
        <p:origin x="-2178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FA47C6-DD84-4E87-AEF2-C86DEA7BEE01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F6AA23-81F1-4C83-8CF2-9437FC8A8A4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391770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AF6AA23-81F1-4C83-8CF2-9437FC8A8A4A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65850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238E5EF9-FCAD-49B6-A50B-30A6FADA269F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BE9312C9-8439-46D4-92FE-F916110F0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639254"/>
            <a:ext cx="8993552" cy="11387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ZŠ a MŠ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Hejnice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						VY_22_INOVACE_AJ2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dirty="0" smtClean="0">
                <a:cs typeface="Times New Roman" pitchFamily="18" charset="0"/>
              </a:rPr>
              <a:t>Pracovní list  č. 2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pitchFamily="34" charset="0"/>
              </a:rPr>
              <a:t>Prezentace – Londýn II</a:t>
            </a:r>
          </a:p>
        </p:txBody>
      </p:sp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London and famous buildings in London</a:t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cs-CZ" dirty="0" smtClean="0"/>
              <a:t>2</a:t>
            </a:r>
            <a:r>
              <a:rPr lang="en-GB" dirty="0" smtClean="0"/>
              <a:t>)</a:t>
            </a:r>
            <a:br>
              <a:rPr lang="en-GB" dirty="0" smtClean="0"/>
            </a:br>
            <a:endParaRPr lang="en-GB" dirty="0"/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0"/>
            <a:ext cx="7460152" cy="1628800"/>
          </a:xfrm>
          <a:prstGeom prst="rect">
            <a:avLst/>
          </a:prstGeom>
          <a:noFill/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524000"/>
          </a:xfrm>
        </p:spPr>
        <p:txBody>
          <a:bodyPr/>
          <a:lstStyle/>
          <a:p>
            <a:r>
              <a:rPr lang="en-GB" dirty="0" smtClean="0"/>
              <a:t>Tower Bridge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424936" cy="4114800"/>
          </a:xfrm>
        </p:spPr>
        <p:txBody>
          <a:bodyPr/>
          <a:lstStyle/>
          <a:p>
            <a:r>
              <a:rPr lang="en-GB" dirty="0" smtClean="0"/>
              <a:t>This bridge can open into two halves </a:t>
            </a:r>
            <a:r>
              <a:rPr lang="cs-CZ" dirty="0" err="1" smtClean="0"/>
              <a:t>for</a:t>
            </a:r>
            <a:r>
              <a:rPr lang="cs-CZ" smtClean="0"/>
              <a:t> </a:t>
            </a:r>
            <a:r>
              <a:rPr lang="en-GB" smtClean="0"/>
              <a:t>one </a:t>
            </a:r>
            <a:r>
              <a:rPr lang="en-GB" dirty="0" smtClean="0"/>
              <a:t>minute</a:t>
            </a:r>
            <a:r>
              <a:rPr lang="cs-CZ" dirty="0" smtClean="0"/>
              <a:t>.</a:t>
            </a:r>
            <a:endParaRPr lang="en-GB" dirty="0"/>
          </a:p>
        </p:txBody>
      </p:sp>
      <p:pic>
        <p:nvPicPr>
          <p:cNvPr id="3074" name="Picture 2" descr="E:\Anglie\DSCN233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3" y="2708920"/>
            <a:ext cx="5532401" cy="4149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77786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524000"/>
          </a:xfrm>
        </p:spPr>
        <p:txBody>
          <a:bodyPr/>
          <a:lstStyle/>
          <a:p>
            <a:r>
              <a:rPr lang="cs-CZ" dirty="0" smtClean="0"/>
              <a:t>Tower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The Tower of London was built in 11th century and </a:t>
            </a:r>
            <a:r>
              <a:rPr lang="en-GB" dirty="0" smtClean="0">
                <a:solidFill>
                  <a:srgbClr val="FF0000"/>
                </a:solidFill>
              </a:rPr>
              <a:t>served as </a:t>
            </a:r>
            <a:r>
              <a:rPr lang="en-GB" dirty="0" smtClean="0"/>
              <a:t>a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prison. There is a museum of  the Crown Jewels.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D: 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s</a:t>
            </a:r>
            <a:r>
              <a:rPr lang="cs-CZ" dirty="0" smtClean="0">
                <a:solidFill>
                  <a:srgbClr val="FF0000"/>
                </a:solidFill>
              </a:rPr>
              <a:t>erve as </a:t>
            </a:r>
            <a:r>
              <a:rPr lang="cs-CZ" dirty="0" smtClean="0"/>
              <a:t>– sloužit jako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4098" name="Picture 2" descr="E:\Anglie\DSCN23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9504" y="3509806"/>
            <a:ext cx="4464496" cy="33481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046827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524000"/>
          </a:xfrm>
        </p:spPr>
        <p:txBody>
          <a:bodyPr/>
          <a:lstStyle/>
          <a:p>
            <a:r>
              <a:rPr lang="cs-CZ" dirty="0" smtClean="0"/>
              <a:t>London </a:t>
            </a:r>
            <a:r>
              <a:rPr lang="cs-CZ" dirty="0" err="1" smtClean="0"/>
              <a:t>Eye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It´s one of the biggest  </a:t>
            </a:r>
            <a:r>
              <a:rPr lang="en-GB" dirty="0" smtClean="0">
                <a:solidFill>
                  <a:srgbClr val="FF0000"/>
                </a:solidFill>
              </a:rPr>
              <a:t>Ferris wheel</a:t>
            </a:r>
            <a:r>
              <a:rPr lang="en-GB" dirty="0" smtClean="0"/>
              <a:t>  in the world. This wheel make one  </a:t>
            </a:r>
            <a:r>
              <a:rPr lang="en-GB" dirty="0" smtClean="0">
                <a:solidFill>
                  <a:srgbClr val="FF0000"/>
                </a:solidFill>
              </a:rPr>
              <a:t>rotation</a:t>
            </a:r>
            <a:r>
              <a:rPr lang="en-GB" dirty="0" smtClean="0"/>
              <a:t> per 30 minutes.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D: Ferris wheel </a:t>
            </a:r>
            <a:r>
              <a:rPr lang="en-GB" dirty="0" smtClean="0"/>
              <a:t>– </a:t>
            </a:r>
            <a:r>
              <a:rPr lang="en-GB" dirty="0" err="1" smtClean="0"/>
              <a:t>ruské</a:t>
            </a:r>
            <a:r>
              <a:rPr lang="en-GB" dirty="0" smtClean="0"/>
              <a:t> </a:t>
            </a:r>
            <a:r>
              <a:rPr lang="en-GB" dirty="0" err="1" smtClean="0"/>
              <a:t>kolo</a:t>
            </a:r>
            <a:endParaRPr lang="en-GB" dirty="0" smtClean="0"/>
          </a:p>
          <a:p>
            <a:pPr marL="0" indent="457200">
              <a:buNone/>
            </a:pPr>
            <a:r>
              <a:rPr lang="cs-CZ" dirty="0" smtClean="0">
                <a:solidFill>
                  <a:srgbClr val="FF0000"/>
                </a:solidFill>
              </a:rPr>
              <a:t>r</a:t>
            </a:r>
            <a:r>
              <a:rPr lang="en-GB" dirty="0" err="1" smtClean="0">
                <a:solidFill>
                  <a:srgbClr val="FF0000"/>
                </a:solidFill>
              </a:rPr>
              <a:t>otation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- </a:t>
            </a:r>
            <a:r>
              <a:rPr lang="en-GB" dirty="0" err="1" smtClean="0"/>
              <a:t>otočka</a:t>
            </a:r>
            <a:endParaRPr lang="en-GB" dirty="0"/>
          </a:p>
        </p:txBody>
      </p:sp>
      <p:pic>
        <p:nvPicPr>
          <p:cNvPr id="5122" name="Picture 2" descr="E:\Anglie\DSCN2819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99967" y="3602697"/>
            <a:ext cx="4349763" cy="32621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38449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524000"/>
          </a:xfrm>
        </p:spPr>
        <p:txBody>
          <a:bodyPr/>
          <a:lstStyle/>
          <a:p>
            <a:r>
              <a:rPr lang="en-GB" dirty="0" smtClean="0"/>
              <a:t>Trafalgar </a:t>
            </a:r>
            <a:r>
              <a:rPr lang="cs-CZ" dirty="0" smtClean="0"/>
              <a:t>S</a:t>
            </a:r>
            <a:r>
              <a:rPr lang="en-GB" dirty="0" err="1" smtClean="0"/>
              <a:t>quare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11480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 Nelson´s  </a:t>
            </a:r>
            <a:r>
              <a:rPr lang="en-GB" dirty="0" smtClean="0">
                <a:solidFill>
                  <a:srgbClr val="FF0000"/>
                </a:solidFill>
              </a:rPr>
              <a:t>Column </a:t>
            </a:r>
            <a:r>
              <a:rPr lang="en-GB" dirty="0" smtClean="0"/>
              <a:t> and the National Gallery  stay in Trafalgar  Square</a:t>
            </a:r>
            <a:r>
              <a:rPr lang="cs-CZ" dirty="0" smtClean="0"/>
              <a:t>.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D: column </a:t>
            </a:r>
            <a:r>
              <a:rPr lang="en-GB" dirty="0" smtClean="0"/>
              <a:t>– </a:t>
            </a:r>
            <a:r>
              <a:rPr lang="en-GB" dirty="0" err="1" smtClean="0"/>
              <a:t>sloup</a:t>
            </a:r>
            <a:r>
              <a:rPr lang="en-GB" dirty="0" smtClean="0"/>
              <a:t>, </a:t>
            </a:r>
            <a:r>
              <a:rPr lang="en-GB" dirty="0" err="1" smtClean="0"/>
              <a:t>sloupec</a:t>
            </a:r>
            <a:endParaRPr lang="en-GB" dirty="0"/>
          </a:p>
        </p:txBody>
      </p:sp>
      <p:pic>
        <p:nvPicPr>
          <p:cNvPr id="6146" name="Picture 2" descr="E:\Anglie\DSCN27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6578" y="3810653"/>
            <a:ext cx="4104456" cy="3078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E:\Anglie\DSCN2747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93239"/>
            <a:ext cx="3203848" cy="427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E:\Anglie\DSCN274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9447" y="3810653"/>
            <a:ext cx="2603215" cy="1952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084479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The end </a:t>
            </a:r>
            <a:br>
              <a:rPr lang="en-GB" dirty="0" smtClean="0"/>
            </a:br>
            <a:r>
              <a:rPr lang="en-GB" dirty="0" smtClean="0"/>
              <a:t>of the second part</a:t>
            </a:r>
            <a:br>
              <a:rPr lang="en-GB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638800"/>
            <a:ext cx="5105400" cy="1219200"/>
          </a:xfrm>
        </p:spPr>
        <p:txBody>
          <a:bodyPr/>
          <a:lstStyle/>
          <a:p>
            <a:pPr algn="ctr"/>
            <a:r>
              <a:rPr lang="cs-CZ" dirty="0" smtClean="0"/>
              <a:t>V této prezentaci byly použity fotografie z archivu autora prezentace.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TC010205601[[fn=Luxusní motiv]]</Template>
  <TotalTime>347</TotalTime>
  <Words>124</Words>
  <Application>Microsoft Office PowerPoint</Application>
  <PresentationFormat>Předvádění na obrazovce (4:3)</PresentationFormat>
  <Paragraphs>22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Deluxe</vt:lpstr>
      <vt:lpstr>London and famous buildings in London (2) </vt:lpstr>
      <vt:lpstr>Tower Bridge</vt:lpstr>
      <vt:lpstr>Tower</vt:lpstr>
      <vt:lpstr>London Eye</vt:lpstr>
      <vt:lpstr>Trafalgar Square</vt:lpstr>
      <vt:lpstr>The end  of the second part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London</dc:title>
  <dc:creator>cumpelik.local</dc:creator>
  <cp:lastModifiedBy>HONZA</cp:lastModifiedBy>
  <cp:revision>35</cp:revision>
  <dcterms:created xsi:type="dcterms:W3CDTF">2011-02-27T10:17:51Z</dcterms:created>
  <dcterms:modified xsi:type="dcterms:W3CDTF">2012-03-13T11:42:55Z</dcterms:modified>
</cp:coreProperties>
</file>