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1" r:id="rId4"/>
    <p:sldId id="258" r:id="rId5"/>
    <p:sldId id="269" r:id="rId6"/>
    <p:sldId id="270" r:id="rId7"/>
    <p:sldId id="271" r:id="rId8"/>
    <p:sldId id="272" r:id="rId9"/>
    <p:sldId id="277" r:id="rId10"/>
    <p:sldId id="278" r:id="rId11"/>
    <p:sldId id="274" r:id="rId12"/>
    <p:sldId id="273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40000"/>
                <a:lumOff val="60000"/>
              </a:schemeClr>
            </a:gs>
            <a:gs pos="100000">
              <a:schemeClr val="bg2">
                <a:lumMod val="7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5" Type="http://schemas.openxmlformats.org/officeDocument/2006/relationships/slide" Target="slide7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4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youtube.com/watch?v=0Fs2Aq0hXoo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://rysava.websnadno.cz/matematika_5.roc/zajimava_ma1.htm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35379325"/>
              </p:ext>
            </p:extLst>
          </p:nvPr>
        </p:nvGraphicFramePr>
        <p:xfrm>
          <a:off x="323528" y="1527045"/>
          <a:ext cx="8496944" cy="5080125"/>
        </p:xfrm>
        <a:graphic>
          <a:graphicData uri="http://schemas.openxmlformats.org/drawingml/2006/table">
            <a:tbl>
              <a:tblPr/>
              <a:tblGrid>
                <a:gridCol w="3052561"/>
                <a:gridCol w="5444383"/>
              </a:tblGrid>
              <a:tr h="504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7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1400" b="0" i="0" u="none" strike="noStrike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VY_32_INOVACE_š04_s01</a:t>
                      </a:r>
                      <a:r>
                        <a:rPr lang="cs-CZ" sz="1400" b="0" i="0" u="none" strike="noStrike" baseline="0" dirty="0" smtClean="0"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_01</a:t>
                      </a:r>
                      <a:endParaRPr lang="cs-CZ" sz="1400" b="0" i="0" u="none" strike="noStrike" dirty="0"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70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2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Evropa na mapě světa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9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545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Děti se interaktivní formou, hrou, dozvídají názvy světadílů a jejich polohu na mapě světa. Seznamují se s pojmy poledníky, rovnoběžky, severní a jižní polokoule.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Zjišťují polohu Evropy na Zemi, její hranice s Asií.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Mezipředmětové vztahy – MA – děti porovnávají velikosti kontinentů doplňováním testu, který si samostatně kontrolují.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 1.stupeň ZŠ, 5. ročník (interaktivní část i dříve, propojení s MA však  až pro 5. roč.)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5063" y="16737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Metodické pokyny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cs-CZ" sz="2000" b="1" u="sng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str. 3,4 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-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seznámení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se jmény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světadílů,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poloha Evropy na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Zemi – str.3 – po kliknutí na tlačítko světadílu se objeví jeho název; str. 4 – po kliknutí na otazník se objevují jména oblastí</a:t>
            </a:r>
          </a:p>
          <a:p>
            <a:pPr marL="0" lvl="0" indent="0" fontAlgn="base">
              <a:spcAft>
                <a:spcPct val="0"/>
              </a:spcAft>
              <a:buNone/>
            </a:pPr>
            <a:endParaRPr lang="cs-CZ" sz="2000" b="1" u="sng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lvl="0" indent="0" fontAlgn="base">
              <a:spcAft>
                <a:spcPct val="0"/>
              </a:spcAft>
              <a:buNone/>
            </a:pPr>
            <a:r>
              <a:rPr lang="cs-CZ" sz="2000" b="1" u="sng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-str. 5</a:t>
            </a:r>
            <a:r>
              <a:rPr lang="cs-CZ" sz="2000" b="1" u="sng" dirty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cs-CZ" sz="2000" b="1" u="sng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– 8 - </a:t>
            </a:r>
            <a:r>
              <a:rPr lang="cs-CZ" sz="20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poledníky, rovnoběžky – po kliknutí na symbol otazníku pokračuje animace</a:t>
            </a:r>
            <a:endParaRPr lang="cs-CZ" sz="2000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lvl="0" indent="0" fontAlgn="base">
              <a:spcAft>
                <a:spcPct val="0"/>
              </a:spcAft>
              <a:buNone/>
            </a:pPr>
            <a:r>
              <a:rPr lang="cs-CZ" sz="2000" b="1" u="sng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str. 9, 10 </a:t>
            </a:r>
            <a:r>
              <a:rPr lang="cs-CZ" sz="2000" b="1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–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hranice Evropy</a:t>
            </a:r>
          </a:p>
          <a:p>
            <a:pPr marL="0" lvl="0" indent="0" fontAlgn="base">
              <a:spcAft>
                <a:spcPct val="0"/>
              </a:spcAft>
              <a:buNone/>
            </a:pPr>
            <a:r>
              <a:rPr lang="cs-CZ" sz="2000" b="1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Str. 11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– videoukázka – cca 2:30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sz="2000" b="1" u="sng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str. 12-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samostatná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práce žáků – porovnávání velikosti kontinentů, lidnatosti – mezipředmětové vztahy - MA</a:t>
            </a:r>
          </a:p>
          <a:p>
            <a:pPr marL="0" lvl="0" indent="0" fontAlgn="base">
              <a:spcAft>
                <a:spcPct val="0"/>
              </a:spcAft>
              <a:buNone/>
            </a:pPr>
            <a:endParaRPr lang="cs-CZ" sz="2000" b="1" u="sng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lvl="0" indent="0" fontAlgn="base">
              <a:spcAft>
                <a:spcPct val="0"/>
              </a:spcAft>
              <a:buNone/>
            </a:pP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 kliknutí na tento obrázek se otevře videoukázka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941168"/>
            <a:ext cx="635893" cy="954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9498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" y="1135563"/>
            <a:ext cx="9144001" cy="57065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002690" y="3084449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6229839" y="2096935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81825" y="1824594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555321" y="3248543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7425832" y="4437112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524431" y="6338098"/>
            <a:ext cx="504056" cy="504056"/>
          </a:xfrm>
          <a:prstGeom prst="ellipse">
            <a:avLst/>
          </a:prstGeom>
          <a:solidFill>
            <a:srgbClr val="7030A0"/>
          </a:solidFill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 rot="19934635">
            <a:off x="3951334" y="1330177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EVROPA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3732343" y="5546010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Comic Sans MS" pitchFamily="66" charset="0"/>
              </a:rPr>
              <a:t>ANTARKTIDA</a:t>
            </a:r>
            <a:endParaRPr lang="cs-CZ" sz="1400" dirty="0">
              <a:latin typeface="Comic Sans MS" pitchFamily="66" charset="0"/>
            </a:endParaRPr>
          </a:p>
        </p:txBody>
      </p:sp>
      <p:sp>
        <p:nvSpPr>
          <p:cNvPr id="12" name="Ovál 11"/>
          <p:cNvSpPr/>
          <p:nvPr/>
        </p:nvSpPr>
        <p:spPr>
          <a:xfrm rot="2607266">
            <a:off x="6480833" y="4041068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latin typeface="Comic Sans MS" pitchFamily="66" charset="0"/>
              </a:rPr>
              <a:t>AUSTRÁLIE</a:t>
            </a:r>
            <a:endParaRPr lang="cs-CZ" sz="1600" dirty="0">
              <a:latin typeface="Comic Sans MS" pitchFamily="66" charset="0"/>
            </a:endParaRPr>
          </a:p>
        </p:txBody>
      </p:sp>
      <p:sp>
        <p:nvSpPr>
          <p:cNvPr id="13" name="Ovál 12"/>
          <p:cNvSpPr/>
          <p:nvPr/>
        </p:nvSpPr>
        <p:spPr>
          <a:xfrm rot="3635805">
            <a:off x="940118" y="2702774"/>
            <a:ext cx="2341916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latin typeface="Comic Sans MS" pitchFamily="66" charset="0"/>
            </a:endParaRPr>
          </a:p>
          <a:p>
            <a:pPr algn="ctr"/>
            <a:r>
              <a:rPr lang="cs-CZ" sz="2400" dirty="0" smtClean="0">
                <a:latin typeface="Comic Sans MS" pitchFamily="66" charset="0"/>
              </a:rPr>
              <a:t>AMERIKA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779912" y="2996952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AFRIKA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815878" y="1700808"/>
            <a:ext cx="2088232" cy="1296144"/>
          </a:xfrm>
          <a:prstGeom prst="ellipse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ASIE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3528" y="116632"/>
            <a:ext cx="8496944" cy="801859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Vyzkoušej si, jestli znáš dobře rozložení kontinentů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83670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000"/>
                            </p:stCondLst>
                            <p:childTnLst>
                              <p:par>
                                <p:cTn id="48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0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  <p:bldP spid="10" grpId="0" animBg="1"/>
      <p:bldP spid="10" grpId="1" animBg="1"/>
      <p:bldP spid="10" grpId="2" animBg="1"/>
      <p:bldP spid="12" grpId="0" animBg="1"/>
      <p:bldP spid="12" grpId="1" animBg="1"/>
      <p:bldP spid="12" grpId="2" animBg="1"/>
      <p:bldP spid="13" grpId="0" animBg="1"/>
      <p:bldP spid="13" grpId="1" animBg="1"/>
      <p:bldP spid="13" grpId="2" animBg="1"/>
      <p:bldP spid="14" grpId="0" animBg="1"/>
      <p:bldP spid="14" grpId="1" animBg="1"/>
      <p:bldP spid="14" grpId="2" animBg="1"/>
      <p:bldP spid="15" grpId="0" animBg="1"/>
      <p:bldP spid="15" grpId="1" animBg="1"/>
      <p:bldP spid="15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276872"/>
            <a:ext cx="8784976" cy="439660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7184" y="563216"/>
            <a:ext cx="8496944" cy="801859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Někdy se můžeš setkat i s jiným rozdělením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 rot="20230885">
            <a:off x="999842" y="2129778"/>
            <a:ext cx="3426958" cy="1321959"/>
          </a:xfrm>
          <a:custGeom>
            <a:avLst/>
            <a:gdLst>
              <a:gd name="connsiteX0" fmla="*/ 0 w 3304980"/>
              <a:gd name="connsiteY0" fmla="*/ 605662 h 1211323"/>
              <a:gd name="connsiteX1" fmla="*/ 1652490 w 3304980"/>
              <a:gd name="connsiteY1" fmla="*/ 0 h 1211323"/>
              <a:gd name="connsiteX2" fmla="*/ 3304980 w 3304980"/>
              <a:gd name="connsiteY2" fmla="*/ 605662 h 1211323"/>
              <a:gd name="connsiteX3" fmla="*/ 1652490 w 3304980"/>
              <a:gd name="connsiteY3" fmla="*/ 1211324 h 1211323"/>
              <a:gd name="connsiteX4" fmla="*/ 0 w 3304980"/>
              <a:gd name="connsiteY4" fmla="*/ 605662 h 1211323"/>
              <a:gd name="connsiteX0" fmla="*/ 92910 w 3397890"/>
              <a:gd name="connsiteY0" fmla="*/ 842861 h 1448523"/>
              <a:gd name="connsiteX1" fmla="*/ 372148 w 3397890"/>
              <a:gd name="connsiteY1" fmla="*/ 30303 h 1448523"/>
              <a:gd name="connsiteX2" fmla="*/ 1745400 w 3397890"/>
              <a:gd name="connsiteY2" fmla="*/ 237199 h 1448523"/>
              <a:gd name="connsiteX3" fmla="*/ 3397890 w 3397890"/>
              <a:gd name="connsiteY3" fmla="*/ 842861 h 1448523"/>
              <a:gd name="connsiteX4" fmla="*/ 1745400 w 3397890"/>
              <a:gd name="connsiteY4" fmla="*/ 1448523 h 1448523"/>
              <a:gd name="connsiteX5" fmla="*/ 92910 w 3397890"/>
              <a:gd name="connsiteY5" fmla="*/ 842861 h 1448523"/>
              <a:gd name="connsiteX0" fmla="*/ 92910 w 3426226"/>
              <a:gd name="connsiteY0" fmla="*/ 842861 h 1453173"/>
              <a:gd name="connsiteX1" fmla="*/ 372148 w 3426226"/>
              <a:gd name="connsiteY1" fmla="*/ 30303 h 1453173"/>
              <a:gd name="connsiteX2" fmla="*/ 1745400 w 3426226"/>
              <a:gd name="connsiteY2" fmla="*/ 237199 h 1453173"/>
              <a:gd name="connsiteX3" fmla="*/ 3397890 w 3426226"/>
              <a:gd name="connsiteY3" fmla="*/ 842861 h 1453173"/>
              <a:gd name="connsiteX4" fmla="*/ 2684263 w 3426226"/>
              <a:gd name="connsiteY4" fmla="*/ 1108327 h 1453173"/>
              <a:gd name="connsiteX5" fmla="*/ 1745400 w 3426226"/>
              <a:gd name="connsiteY5" fmla="*/ 1448523 h 1453173"/>
              <a:gd name="connsiteX6" fmla="*/ 92910 w 3426226"/>
              <a:gd name="connsiteY6" fmla="*/ 842861 h 1453173"/>
              <a:gd name="connsiteX0" fmla="*/ 93642 w 3426958"/>
              <a:gd name="connsiteY0" fmla="*/ 842861 h 1325332"/>
              <a:gd name="connsiteX1" fmla="*/ 372880 w 3426958"/>
              <a:gd name="connsiteY1" fmla="*/ 30303 h 1325332"/>
              <a:gd name="connsiteX2" fmla="*/ 1746132 w 3426958"/>
              <a:gd name="connsiteY2" fmla="*/ 237199 h 1325332"/>
              <a:gd name="connsiteX3" fmla="*/ 3398622 w 3426958"/>
              <a:gd name="connsiteY3" fmla="*/ 842861 h 1325332"/>
              <a:gd name="connsiteX4" fmla="*/ 2684995 w 3426958"/>
              <a:gd name="connsiteY4" fmla="*/ 1108327 h 1325332"/>
              <a:gd name="connsiteX5" fmla="*/ 1756179 w 3426958"/>
              <a:gd name="connsiteY5" fmla="*/ 1317471 h 1325332"/>
              <a:gd name="connsiteX6" fmla="*/ 93642 w 3426958"/>
              <a:gd name="connsiteY6" fmla="*/ 842861 h 1325332"/>
              <a:gd name="connsiteX0" fmla="*/ 93642 w 3426958"/>
              <a:gd name="connsiteY0" fmla="*/ 842861 h 1321959"/>
              <a:gd name="connsiteX1" fmla="*/ 372880 w 3426958"/>
              <a:gd name="connsiteY1" fmla="*/ 30303 h 1321959"/>
              <a:gd name="connsiteX2" fmla="*/ 1746132 w 3426958"/>
              <a:gd name="connsiteY2" fmla="*/ 237199 h 1321959"/>
              <a:gd name="connsiteX3" fmla="*/ 3398622 w 3426958"/>
              <a:gd name="connsiteY3" fmla="*/ 842861 h 1321959"/>
              <a:gd name="connsiteX4" fmla="*/ 2684995 w 3426958"/>
              <a:gd name="connsiteY4" fmla="*/ 1108327 h 1321959"/>
              <a:gd name="connsiteX5" fmla="*/ 1756179 w 3426958"/>
              <a:gd name="connsiteY5" fmla="*/ 1317471 h 1321959"/>
              <a:gd name="connsiteX6" fmla="*/ 93642 w 3426958"/>
              <a:gd name="connsiteY6" fmla="*/ 842861 h 13219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426958" h="1321959">
                <a:moveTo>
                  <a:pt x="93642" y="842861"/>
                </a:moveTo>
                <a:cubicBezTo>
                  <a:pt x="-136908" y="628333"/>
                  <a:pt x="97465" y="131247"/>
                  <a:pt x="372880" y="30303"/>
                </a:cubicBezTo>
                <a:cubicBezTo>
                  <a:pt x="648295" y="-70641"/>
                  <a:pt x="1241842" y="101773"/>
                  <a:pt x="1746132" y="237199"/>
                </a:cubicBezTo>
                <a:cubicBezTo>
                  <a:pt x="2250422" y="372625"/>
                  <a:pt x="3232840" y="666201"/>
                  <a:pt x="3398622" y="842861"/>
                </a:cubicBezTo>
                <a:cubicBezTo>
                  <a:pt x="3564404" y="1019521"/>
                  <a:pt x="2960410" y="1007383"/>
                  <a:pt x="2684995" y="1108327"/>
                </a:cubicBezTo>
                <a:cubicBezTo>
                  <a:pt x="2409580" y="1209271"/>
                  <a:pt x="2225682" y="1272323"/>
                  <a:pt x="1756179" y="1317471"/>
                </a:cubicBezTo>
                <a:cubicBezTo>
                  <a:pt x="1286676" y="1362619"/>
                  <a:pt x="324192" y="1057389"/>
                  <a:pt x="93642" y="842861"/>
                </a:cubicBezTo>
                <a:close/>
              </a:path>
            </a:pathLst>
          </a:cu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877605" y="2790757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536670" y="3501008"/>
            <a:ext cx="1318131" cy="792088"/>
          </a:xfrm>
          <a:prstGeom prst="ellipse">
            <a:avLst/>
          </a:pr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 rot="20373282">
            <a:off x="2252903" y="4045309"/>
            <a:ext cx="1282127" cy="1986382"/>
          </a:xfrm>
          <a:prstGeom prst="ellipse">
            <a:avLst/>
          </a:pr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 rot="19966665">
            <a:off x="4022817" y="3262374"/>
            <a:ext cx="1477610" cy="2338218"/>
          </a:xfrm>
          <a:custGeom>
            <a:avLst/>
            <a:gdLst>
              <a:gd name="connsiteX0" fmla="*/ 0 w 1800200"/>
              <a:gd name="connsiteY0" fmla="*/ 1152128 h 2304256"/>
              <a:gd name="connsiteX1" fmla="*/ 900100 w 1800200"/>
              <a:gd name="connsiteY1" fmla="*/ 0 h 2304256"/>
              <a:gd name="connsiteX2" fmla="*/ 1800200 w 1800200"/>
              <a:gd name="connsiteY2" fmla="*/ 1152128 h 2304256"/>
              <a:gd name="connsiteX3" fmla="*/ 900100 w 1800200"/>
              <a:gd name="connsiteY3" fmla="*/ 2304256 h 2304256"/>
              <a:gd name="connsiteX4" fmla="*/ 0 w 1800200"/>
              <a:gd name="connsiteY4" fmla="*/ 1152128 h 2304256"/>
              <a:gd name="connsiteX0" fmla="*/ 0 w 1656920"/>
              <a:gd name="connsiteY0" fmla="*/ 1152299 h 2304622"/>
              <a:gd name="connsiteX1" fmla="*/ 900100 w 1656920"/>
              <a:gd name="connsiteY1" fmla="*/ 171 h 2304622"/>
              <a:gd name="connsiteX2" fmla="*/ 1656920 w 1656920"/>
              <a:gd name="connsiteY2" fmla="*/ 1218816 h 2304622"/>
              <a:gd name="connsiteX3" fmla="*/ 900100 w 1656920"/>
              <a:gd name="connsiteY3" fmla="*/ 2304427 h 2304622"/>
              <a:gd name="connsiteX4" fmla="*/ 0 w 1656920"/>
              <a:gd name="connsiteY4" fmla="*/ 1152299 h 2304622"/>
              <a:gd name="connsiteX0" fmla="*/ 0 w 1147536"/>
              <a:gd name="connsiteY0" fmla="*/ 1041680 h 2307007"/>
              <a:gd name="connsiteX1" fmla="*/ 390716 w 1147536"/>
              <a:gd name="connsiteY1" fmla="*/ 1439 h 2307007"/>
              <a:gd name="connsiteX2" fmla="*/ 1147536 w 1147536"/>
              <a:gd name="connsiteY2" fmla="*/ 1220084 h 2307007"/>
              <a:gd name="connsiteX3" fmla="*/ 390716 w 1147536"/>
              <a:gd name="connsiteY3" fmla="*/ 2305695 h 2307007"/>
              <a:gd name="connsiteX4" fmla="*/ 0 w 1147536"/>
              <a:gd name="connsiteY4" fmla="*/ 1041680 h 2307007"/>
              <a:gd name="connsiteX0" fmla="*/ 334294 w 1481830"/>
              <a:gd name="connsiteY0" fmla="*/ 1060953 h 2326280"/>
              <a:gd name="connsiteX1" fmla="*/ 9982 w 1481830"/>
              <a:gd name="connsiteY1" fmla="*/ 513789 h 2326280"/>
              <a:gd name="connsiteX2" fmla="*/ 725010 w 1481830"/>
              <a:gd name="connsiteY2" fmla="*/ 20712 h 2326280"/>
              <a:gd name="connsiteX3" fmla="*/ 1481830 w 1481830"/>
              <a:gd name="connsiteY3" fmla="*/ 1239357 h 2326280"/>
              <a:gd name="connsiteX4" fmla="*/ 725010 w 1481830"/>
              <a:gd name="connsiteY4" fmla="*/ 2324968 h 2326280"/>
              <a:gd name="connsiteX5" fmla="*/ 334294 w 1481830"/>
              <a:gd name="connsiteY5" fmla="*/ 1060953 h 2326280"/>
              <a:gd name="connsiteX0" fmla="*/ 480046 w 1478676"/>
              <a:gd name="connsiteY0" fmla="*/ 1044073 h 2326524"/>
              <a:gd name="connsiteX1" fmla="*/ 6828 w 1478676"/>
              <a:gd name="connsiteY1" fmla="*/ 513789 h 2326524"/>
              <a:gd name="connsiteX2" fmla="*/ 721856 w 1478676"/>
              <a:gd name="connsiteY2" fmla="*/ 20712 h 2326524"/>
              <a:gd name="connsiteX3" fmla="*/ 1478676 w 1478676"/>
              <a:gd name="connsiteY3" fmla="*/ 1239357 h 2326524"/>
              <a:gd name="connsiteX4" fmla="*/ 721856 w 1478676"/>
              <a:gd name="connsiteY4" fmla="*/ 2324968 h 2326524"/>
              <a:gd name="connsiteX5" fmla="*/ 480046 w 1478676"/>
              <a:gd name="connsiteY5" fmla="*/ 1044073 h 2326524"/>
              <a:gd name="connsiteX0" fmla="*/ 478980 w 1477610"/>
              <a:gd name="connsiteY0" fmla="*/ 1044073 h 2338218"/>
              <a:gd name="connsiteX1" fmla="*/ 5762 w 1477610"/>
              <a:gd name="connsiteY1" fmla="*/ 513789 h 2338218"/>
              <a:gd name="connsiteX2" fmla="*/ 720790 w 1477610"/>
              <a:gd name="connsiteY2" fmla="*/ 20712 h 2338218"/>
              <a:gd name="connsiteX3" fmla="*/ 1477610 w 1477610"/>
              <a:gd name="connsiteY3" fmla="*/ 1239357 h 2338218"/>
              <a:gd name="connsiteX4" fmla="*/ 720790 w 1477610"/>
              <a:gd name="connsiteY4" fmla="*/ 2324968 h 2338218"/>
              <a:gd name="connsiteX5" fmla="*/ 189378 w 1477610"/>
              <a:gd name="connsiteY5" fmla="*/ 1792342 h 2338218"/>
              <a:gd name="connsiteX6" fmla="*/ 478980 w 1477610"/>
              <a:gd name="connsiteY6" fmla="*/ 1044073 h 2338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477610" h="2338218">
                <a:moveTo>
                  <a:pt x="478980" y="1044073"/>
                </a:moveTo>
                <a:cubicBezTo>
                  <a:pt x="448377" y="830981"/>
                  <a:pt x="-59357" y="687163"/>
                  <a:pt x="5762" y="513789"/>
                </a:cubicBezTo>
                <a:cubicBezTo>
                  <a:pt x="70881" y="340416"/>
                  <a:pt x="475482" y="-100216"/>
                  <a:pt x="720790" y="20712"/>
                </a:cubicBezTo>
                <a:cubicBezTo>
                  <a:pt x="966098" y="141640"/>
                  <a:pt x="1477610" y="603054"/>
                  <a:pt x="1477610" y="1239357"/>
                </a:cubicBezTo>
                <a:cubicBezTo>
                  <a:pt x="1477610" y="1875660"/>
                  <a:pt x="935495" y="2232804"/>
                  <a:pt x="720790" y="2324968"/>
                </a:cubicBezTo>
                <a:cubicBezTo>
                  <a:pt x="506085" y="2417132"/>
                  <a:pt x="229680" y="2005825"/>
                  <a:pt x="189378" y="1792342"/>
                </a:cubicBezTo>
                <a:cubicBezTo>
                  <a:pt x="149076" y="1578859"/>
                  <a:pt x="509583" y="1257165"/>
                  <a:pt x="478980" y="1044073"/>
                </a:cubicBezTo>
                <a:close/>
              </a:path>
            </a:pathLst>
          </a:cu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81940" y="2270194"/>
            <a:ext cx="4091090" cy="2472641"/>
          </a:xfrm>
          <a:custGeom>
            <a:avLst/>
            <a:gdLst>
              <a:gd name="connsiteX0" fmla="*/ 0 w 4618850"/>
              <a:gd name="connsiteY0" fmla="*/ 991139 h 1982278"/>
              <a:gd name="connsiteX1" fmla="*/ 2309425 w 4618850"/>
              <a:gd name="connsiteY1" fmla="*/ 0 h 1982278"/>
              <a:gd name="connsiteX2" fmla="*/ 4618850 w 4618850"/>
              <a:gd name="connsiteY2" fmla="*/ 991139 h 1982278"/>
              <a:gd name="connsiteX3" fmla="*/ 2309425 w 4618850"/>
              <a:gd name="connsiteY3" fmla="*/ 1982278 h 1982278"/>
              <a:gd name="connsiteX4" fmla="*/ 0 w 4618850"/>
              <a:gd name="connsiteY4" fmla="*/ 991139 h 1982278"/>
              <a:gd name="connsiteX0" fmla="*/ 0 w 4654864"/>
              <a:gd name="connsiteY0" fmla="*/ 991139 h 2492723"/>
              <a:gd name="connsiteX1" fmla="*/ 2309425 w 4654864"/>
              <a:gd name="connsiteY1" fmla="*/ 0 h 2492723"/>
              <a:gd name="connsiteX2" fmla="*/ 4618850 w 4654864"/>
              <a:gd name="connsiteY2" fmla="*/ 991139 h 2492723"/>
              <a:gd name="connsiteX3" fmla="*/ 3726645 w 4654864"/>
              <a:gd name="connsiteY3" fmla="*/ 2453333 h 2492723"/>
              <a:gd name="connsiteX4" fmla="*/ 2309425 w 4654864"/>
              <a:gd name="connsiteY4" fmla="*/ 1982278 h 2492723"/>
              <a:gd name="connsiteX5" fmla="*/ 0 w 4654864"/>
              <a:gd name="connsiteY5" fmla="*/ 991139 h 2492723"/>
              <a:gd name="connsiteX0" fmla="*/ 0 w 4678351"/>
              <a:gd name="connsiteY0" fmla="*/ 991139 h 2460325"/>
              <a:gd name="connsiteX1" fmla="*/ 2309425 w 4678351"/>
              <a:gd name="connsiteY1" fmla="*/ 0 h 2460325"/>
              <a:gd name="connsiteX2" fmla="*/ 4618850 w 4678351"/>
              <a:gd name="connsiteY2" fmla="*/ 991139 h 2460325"/>
              <a:gd name="connsiteX3" fmla="*/ 3920609 w 4678351"/>
              <a:gd name="connsiteY3" fmla="*/ 2120823 h 2460325"/>
              <a:gd name="connsiteX4" fmla="*/ 3726645 w 4678351"/>
              <a:gd name="connsiteY4" fmla="*/ 2453333 h 2460325"/>
              <a:gd name="connsiteX5" fmla="*/ 2309425 w 4678351"/>
              <a:gd name="connsiteY5" fmla="*/ 1982278 h 2460325"/>
              <a:gd name="connsiteX6" fmla="*/ 0 w 4678351"/>
              <a:gd name="connsiteY6" fmla="*/ 991139 h 2460325"/>
              <a:gd name="connsiteX0" fmla="*/ 0 w 4696149"/>
              <a:gd name="connsiteY0" fmla="*/ 991139 h 2457914"/>
              <a:gd name="connsiteX1" fmla="*/ 2309425 w 4696149"/>
              <a:gd name="connsiteY1" fmla="*/ 0 h 2457914"/>
              <a:gd name="connsiteX2" fmla="*/ 4618850 w 4696149"/>
              <a:gd name="connsiteY2" fmla="*/ 991139 h 2457914"/>
              <a:gd name="connsiteX3" fmla="*/ 3837482 w 4696149"/>
              <a:gd name="connsiteY3" fmla="*/ 1455805 h 2457914"/>
              <a:gd name="connsiteX4" fmla="*/ 3920609 w 4696149"/>
              <a:gd name="connsiteY4" fmla="*/ 2120823 h 2457914"/>
              <a:gd name="connsiteX5" fmla="*/ 3726645 w 4696149"/>
              <a:gd name="connsiteY5" fmla="*/ 2453333 h 2457914"/>
              <a:gd name="connsiteX6" fmla="*/ 2309425 w 4696149"/>
              <a:gd name="connsiteY6" fmla="*/ 1982278 h 2457914"/>
              <a:gd name="connsiteX7" fmla="*/ 0 w 4696149"/>
              <a:gd name="connsiteY7" fmla="*/ 991139 h 2457914"/>
              <a:gd name="connsiteX0" fmla="*/ 0 w 4329057"/>
              <a:gd name="connsiteY0" fmla="*/ 1008262 h 2475037"/>
              <a:gd name="connsiteX1" fmla="*/ 2309425 w 4329057"/>
              <a:gd name="connsiteY1" fmla="*/ 17123 h 2475037"/>
              <a:gd name="connsiteX2" fmla="*/ 4217068 w 4329057"/>
              <a:gd name="connsiteY2" fmla="*/ 467935 h 2475037"/>
              <a:gd name="connsiteX3" fmla="*/ 3837482 w 4329057"/>
              <a:gd name="connsiteY3" fmla="*/ 1472928 h 2475037"/>
              <a:gd name="connsiteX4" fmla="*/ 3920609 w 4329057"/>
              <a:gd name="connsiteY4" fmla="*/ 2137946 h 2475037"/>
              <a:gd name="connsiteX5" fmla="*/ 3726645 w 4329057"/>
              <a:gd name="connsiteY5" fmla="*/ 2470456 h 2475037"/>
              <a:gd name="connsiteX6" fmla="*/ 2309425 w 4329057"/>
              <a:gd name="connsiteY6" fmla="*/ 1999401 h 2475037"/>
              <a:gd name="connsiteX7" fmla="*/ 0 w 4329057"/>
              <a:gd name="connsiteY7" fmla="*/ 1008262 h 2475037"/>
              <a:gd name="connsiteX0" fmla="*/ 27176 w 4356233"/>
              <a:gd name="connsiteY0" fmla="*/ 1008262 h 2475037"/>
              <a:gd name="connsiteX1" fmla="*/ 2336601 w 4356233"/>
              <a:gd name="connsiteY1" fmla="*/ 17123 h 2475037"/>
              <a:gd name="connsiteX2" fmla="*/ 4244244 w 4356233"/>
              <a:gd name="connsiteY2" fmla="*/ 467935 h 2475037"/>
              <a:gd name="connsiteX3" fmla="*/ 3864658 w 4356233"/>
              <a:gd name="connsiteY3" fmla="*/ 1472928 h 2475037"/>
              <a:gd name="connsiteX4" fmla="*/ 3947785 w 4356233"/>
              <a:gd name="connsiteY4" fmla="*/ 2137946 h 2475037"/>
              <a:gd name="connsiteX5" fmla="*/ 3753821 w 4356233"/>
              <a:gd name="connsiteY5" fmla="*/ 2470456 h 2475037"/>
              <a:gd name="connsiteX6" fmla="*/ 2336601 w 4356233"/>
              <a:gd name="connsiteY6" fmla="*/ 1999401 h 2475037"/>
              <a:gd name="connsiteX7" fmla="*/ 1149167 w 4356233"/>
              <a:gd name="connsiteY7" fmla="*/ 1195838 h 2475037"/>
              <a:gd name="connsiteX8" fmla="*/ 27176 w 4356233"/>
              <a:gd name="connsiteY8" fmla="*/ 1008262 h 2475037"/>
              <a:gd name="connsiteX0" fmla="*/ 27176 w 4356233"/>
              <a:gd name="connsiteY0" fmla="*/ 1008262 h 2475037"/>
              <a:gd name="connsiteX1" fmla="*/ 2336601 w 4356233"/>
              <a:gd name="connsiteY1" fmla="*/ 17123 h 2475037"/>
              <a:gd name="connsiteX2" fmla="*/ 4244244 w 4356233"/>
              <a:gd name="connsiteY2" fmla="*/ 467935 h 2475037"/>
              <a:gd name="connsiteX3" fmla="*/ 3864658 w 4356233"/>
              <a:gd name="connsiteY3" fmla="*/ 1472928 h 2475037"/>
              <a:gd name="connsiteX4" fmla="*/ 3947785 w 4356233"/>
              <a:gd name="connsiteY4" fmla="*/ 2137946 h 2475037"/>
              <a:gd name="connsiteX5" fmla="*/ 3753821 w 4356233"/>
              <a:gd name="connsiteY5" fmla="*/ 2470456 h 2475037"/>
              <a:gd name="connsiteX6" fmla="*/ 2336601 w 4356233"/>
              <a:gd name="connsiteY6" fmla="*/ 1999401 h 2475037"/>
              <a:gd name="connsiteX7" fmla="*/ 1869603 w 4356233"/>
              <a:gd name="connsiteY7" fmla="*/ 1777729 h 2475037"/>
              <a:gd name="connsiteX8" fmla="*/ 1149167 w 4356233"/>
              <a:gd name="connsiteY8" fmla="*/ 1195838 h 2475037"/>
              <a:gd name="connsiteX9" fmla="*/ 27176 w 4356233"/>
              <a:gd name="connsiteY9" fmla="*/ 1008262 h 2475037"/>
              <a:gd name="connsiteX0" fmla="*/ 40329 w 4009167"/>
              <a:gd name="connsiteY0" fmla="*/ 935675 h 2471723"/>
              <a:gd name="connsiteX1" fmla="*/ 1989535 w 4009167"/>
              <a:gd name="connsiteY1" fmla="*/ 13809 h 2471723"/>
              <a:gd name="connsiteX2" fmla="*/ 3897178 w 4009167"/>
              <a:gd name="connsiteY2" fmla="*/ 464621 h 2471723"/>
              <a:gd name="connsiteX3" fmla="*/ 3517592 w 4009167"/>
              <a:gd name="connsiteY3" fmla="*/ 1469614 h 2471723"/>
              <a:gd name="connsiteX4" fmla="*/ 3600719 w 4009167"/>
              <a:gd name="connsiteY4" fmla="*/ 2134632 h 2471723"/>
              <a:gd name="connsiteX5" fmla="*/ 3406755 w 4009167"/>
              <a:gd name="connsiteY5" fmla="*/ 2467142 h 2471723"/>
              <a:gd name="connsiteX6" fmla="*/ 1989535 w 4009167"/>
              <a:gd name="connsiteY6" fmla="*/ 1996087 h 2471723"/>
              <a:gd name="connsiteX7" fmla="*/ 1522537 w 4009167"/>
              <a:gd name="connsiteY7" fmla="*/ 1774415 h 2471723"/>
              <a:gd name="connsiteX8" fmla="*/ 802101 w 4009167"/>
              <a:gd name="connsiteY8" fmla="*/ 1192524 h 2471723"/>
              <a:gd name="connsiteX9" fmla="*/ 40329 w 4009167"/>
              <a:gd name="connsiteY9" fmla="*/ 935675 h 2471723"/>
              <a:gd name="connsiteX0" fmla="*/ 112810 w 4081648"/>
              <a:gd name="connsiteY0" fmla="*/ 935675 h 2471723"/>
              <a:gd name="connsiteX1" fmla="*/ 2062016 w 4081648"/>
              <a:gd name="connsiteY1" fmla="*/ 13809 h 2471723"/>
              <a:gd name="connsiteX2" fmla="*/ 3969659 w 4081648"/>
              <a:gd name="connsiteY2" fmla="*/ 464621 h 2471723"/>
              <a:gd name="connsiteX3" fmla="*/ 3590073 w 4081648"/>
              <a:gd name="connsiteY3" fmla="*/ 1469614 h 2471723"/>
              <a:gd name="connsiteX4" fmla="*/ 3673200 w 4081648"/>
              <a:gd name="connsiteY4" fmla="*/ 2134632 h 2471723"/>
              <a:gd name="connsiteX5" fmla="*/ 3479236 w 4081648"/>
              <a:gd name="connsiteY5" fmla="*/ 2467142 h 2471723"/>
              <a:gd name="connsiteX6" fmla="*/ 2062016 w 4081648"/>
              <a:gd name="connsiteY6" fmla="*/ 1996087 h 2471723"/>
              <a:gd name="connsiteX7" fmla="*/ 1595018 w 4081648"/>
              <a:gd name="connsiteY7" fmla="*/ 1774415 h 2471723"/>
              <a:gd name="connsiteX8" fmla="*/ 874582 w 4081648"/>
              <a:gd name="connsiteY8" fmla="*/ 1192524 h 2471723"/>
              <a:gd name="connsiteX9" fmla="*/ 112810 w 4081648"/>
              <a:gd name="connsiteY9" fmla="*/ 935675 h 2471723"/>
              <a:gd name="connsiteX0" fmla="*/ 712 w 3969550"/>
              <a:gd name="connsiteY0" fmla="*/ 937506 h 2473554"/>
              <a:gd name="connsiteX1" fmla="*/ 651647 w 3969550"/>
              <a:gd name="connsiteY1" fmla="*/ 182974 h 2473554"/>
              <a:gd name="connsiteX2" fmla="*/ 1949918 w 3969550"/>
              <a:gd name="connsiteY2" fmla="*/ 15640 h 2473554"/>
              <a:gd name="connsiteX3" fmla="*/ 3857561 w 3969550"/>
              <a:gd name="connsiteY3" fmla="*/ 466452 h 2473554"/>
              <a:gd name="connsiteX4" fmla="*/ 3477975 w 3969550"/>
              <a:gd name="connsiteY4" fmla="*/ 1471445 h 2473554"/>
              <a:gd name="connsiteX5" fmla="*/ 3561102 w 3969550"/>
              <a:gd name="connsiteY5" fmla="*/ 2136463 h 2473554"/>
              <a:gd name="connsiteX6" fmla="*/ 3367138 w 3969550"/>
              <a:gd name="connsiteY6" fmla="*/ 2468973 h 2473554"/>
              <a:gd name="connsiteX7" fmla="*/ 1949918 w 3969550"/>
              <a:gd name="connsiteY7" fmla="*/ 1997918 h 2473554"/>
              <a:gd name="connsiteX8" fmla="*/ 1482920 w 3969550"/>
              <a:gd name="connsiteY8" fmla="*/ 1776246 h 2473554"/>
              <a:gd name="connsiteX9" fmla="*/ 762484 w 3969550"/>
              <a:gd name="connsiteY9" fmla="*/ 1194355 h 2473554"/>
              <a:gd name="connsiteX10" fmla="*/ 712 w 3969550"/>
              <a:gd name="connsiteY10" fmla="*/ 937506 h 2473554"/>
              <a:gd name="connsiteX0" fmla="*/ 122252 w 4091090"/>
              <a:gd name="connsiteY0" fmla="*/ 932659 h 2468707"/>
              <a:gd name="connsiteX1" fmla="*/ 66605 w 4091090"/>
              <a:gd name="connsiteY1" fmla="*/ 524490 h 2468707"/>
              <a:gd name="connsiteX2" fmla="*/ 773187 w 4091090"/>
              <a:gd name="connsiteY2" fmla="*/ 178127 h 2468707"/>
              <a:gd name="connsiteX3" fmla="*/ 2071458 w 4091090"/>
              <a:gd name="connsiteY3" fmla="*/ 10793 h 2468707"/>
              <a:gd name="connsiteX4" fmla="*/ 3979101 w 4091090"/>
              <a:gd name="connsiteY4" fmla="*/ 461605 h 2468707"/>
              <a:gd name="connsiteX5" fmla="*/ 3599515 w 4091090"/>
              <a:gd name="connsiteY5" fmla="*/ 1466598 h 2468707"/>
              <a:gd name="connsiteX6" fmla="*/ 3682642 w 4091090"/>
              <a:gd name="connsiteY6" fmla="*/ 2131616 h 2468707"/>
              <a:gd name="connsiteX7" fmla="*/ 3488678 w 4091090"/>
              <a:gd name="connsiteY7" fmla="*/ 2464126 h 2468707"/>
              <a:gd name="connsiteX8" fmla="*/ 2071458 w 4091090"/>
              <a:gd name="connsiteY8" fmla="*/ 1993071 h 2468707"/>
              <a:gd name="connsiteX9" fmla="*/ 1604460 w 4091090"/>
              <a:gd name="connsiteY9" fmla="*/ 1771399 h 2468707"/>
              <a:gd name="connsiteX10" fmla="*/ 884024 w 4091090"/>
              <a:gd name="connsiteY10" fmla="*/ 1189508 h 2468707"/>
              <a:gd name="connsiteX11" fmla="*/ 122252 w 4091090"/>
              <a:gd name="connsiteY11" fmla="*/ 932659 h 2468707"/>
              <a:gd name="connsiteX0" fmla="*/ 122252 w 4091090"/>
              <a:gd name="connsiteY0" fmla="*/ 936593 h 2472641"/>
              <a:gd name="connsiteX1" fmla="*/ 66605 w 4091090"/>
              <a:gd name="connsiteY1" fmla="*/ 528424 h 2472641"/>
              <a:gd name="connsiteX2" fmla="*/ 731624 w 4091090"/>
              <a:gd name="connsiteY2" fmla="*/ 154352 h 2472641"/>
              <a:gd name="connsiteX3" fmla="*/ 2071458 w 4091090"/>
              <a:gd name="connsiteY3" fmla="*/ 14727 h 2472641"/>
              <a:gd name="connsiteX4" fmla="*/ 3979101 w 4091090"/>
              <a:gd name="connsiteY4" fmla="*/ 465539 h 2472641"/>
              <a:gd name="connsiteX5" fmla="*/ 3599515 w 4091090"/>
              <a:gd name="connsiteY5" fmla="*/ 1470532 h 2472641"/>
              <a:gd name="connsiteX6" fmla="*/ 3682642 w 4091090"/>
              <a:gd name="connsiteY6" fmla="*/ 2135550 h 2472641"/>
              <a:gd name="connsiteX7" fmla="*/ 3488678 w 4091090"/>
              <a:gd name="connsiteY7" fmla="*/ 2468060 h 2472641"/>
              <a:gd name="connsiteX8" fmla="*/ 2071458 w 4091090"/>
              <a:gd name="connsiteY8" fmla="*/ 1997005 h 2472641"/>
              <a:gd name="connsiteX9" fmla="*/ 1604460 w 4091090"/>
              <a:gd name="connsiteY9" fmla="*/ 1775333 h 2472641"/>
              <a:gd name="connsiteX10" fmla="*/ 884024 w 4091090"/>
              <a:gd name="connsiteY10" fmla="*/ 1193442 h 2472641"/>
              <a:gd name="connsiteX11" fmla="*/ 122252 w 4091090"/>
              <a:gd name="connsiteY11" fmla="*/ 936593 h 2472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091090" h="2472641">
                <a:moveTo>
                  <a:pt x="122252" y="936593"/>
                </a:moveTo>
                <a:cubicBezTo>
                  <a:pt x="-13985" y="825757"/>
                  <a:pt x="-41884" y="654179"/>
                  <a:pt x="66605" y="528424"/>
                </a:cubicBezTo>
                <a:cubicBezTo>
                  <a:pt x="175094" y="402669"/>
                  <a:pt x="432118" y="251514"/>
                  <a:pt x="731624" y="154352"/>
                </a:cubicBezTo>
                <a:cubicBezTo>
                  <a:pt x="1031130" y="57190"/>
                  <a:pt x="1530212" y="-37137"/>
                  <a:pt x="2071458" y="14727"/>
                </a:cubicBezTo>
                <a:cubicBezTo>
                  <a:pt x="2612704" y="66591"/>
                  <a:pt x="3615898" y="206741"/>
                  <a:pt x="3979101" y="465539"/>
                </a:cubicBezTo>
                <a:cubicBezTo>
                  <a:pt x="4342304" y="724337"/>
                  <a:pt x="3715889" y="1282251"/>
                  <a:pt x="3599515" y="1470532"/>
                </a:cubicBezTo>
                <a:cubicBezTo>
                  <a:pt x="3483142" y="1658813"/>
                  <a:pt x="3809642" y="1985459"/>
                  <a:pt x="3682642" y="2135550"/>
                </a:cubicBezTo>
                <a:cubicBezTo>
                  <a:pt x="3555642" y="2285641"/>
                  <a:pt x="3775681" y="2507314"/>
                  <a:pt x="3488678" y="2468060"/>
                </a:cubicBezTo>
                <a:cubicBezTo>
                  <a:pt x="3201675" y="2428806"/>
                  <a:pt x="2385494" y="2112459"/>
                  <a:pt x="2071458" y="1997005"/>
                </a:cubicBezTo>
                <a:cubicBezTo>
                  <a:pt x="1757422" y="1881551"/>
                  <a:pt x="1802366" y="1909260"/>
                  <a:pt x="1604460" y="1775333"/>
                </a:cubicBezTo>
                <a:cubicBezTo>
                  <a:pt x="1406554" y="1641406"/>
                  <a:pt x="1188786" y="1303214"/>
                  <a:pt x="884024" y="1193442"/>
                </a:cubicBezTo>
                <a:cubicBezTo>
                  <a:pt x="499120" y="1028252"/>
                  <a:pt x="258489" y="1047429"/>
                  <a:pt x="122252" y="936593"/>
                </a:cubicBezTo>
                <a:close/>
              </a:path>
            </a:pathLst>
          </a:cu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75566" y="4421448"/>
            <a:ext cx="1656873" cy="1387615"/>
          </a:xfrm>
          <a:custGeom>
            <a:avLst/>
            <a:gdLst>
              <a:gd name="connsiteX0" fmla="*/ 0 w 1656184"/>
              <a:gd name="connsiteY0" fmla="*/ 688790 h 1377579"/>
              <a:gd name="connsiteX1" fmla="*/ 828092 w 1656184"/>
              <a:gd name="connsiteY1" fmla="*/ 0 h 1377579"/>
              <a:gd name="connsiteX2" fmla="*/ 1656184 w 1656184"/>
              <a:gd name="connsiteY2" fmla="*/ 688790 h 1377579"/>
              <a:gd name="connsiteX3" fmla="*/ 828092 w 1656184"/>
              <a:gd name="connsiteY3" fmla="*/ 1377580 h 1377579"/>
              <a:gd name="connsiteX4" fmla="*/ 0 w 1656184"/>
              <a:gd name="connsiteY4" fmla="*/ 688790 h 1377579"/>
              <a:gd name="connsiteX0" fmla="*/ 689 w 1656873"/>
              <a:gd name="connsiteY0" fmla="*/ 698825 h 1387615"/>
              <a:gd name="connsiteX1" fmla="*/ 689015 w 1656873"/>
              <a:gd name="connsiteY1" fmla="*/ 316807 h 1387615"/>
              <a:gd name="connsiteX2" fmla="*/ 828781 w 1656873"/>
              <a:gd name="connsiteY2" fmla="*/ 10035 h 1387615"/>
              <a:gd name="connsiteX3" fmla="*/ 1656873 w 1656873"/>
              <a:gd name="connsiteY3" fmla="*/ 698825 h 1387615"/>
              <a:gd name="connsiteX4" fmla="*/ 828781 w 1656873"/>
              <a:gd name="connsiteY4" fmla="*/ 1387615 h 1387615"/>
              <a:gd name="connsiteX5" fmla="*/ 689 w 1656873"/>
              <a:gd name="connsiteY5" fmla="*/ 698825 h 1387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56873" h="1387615">
                <a:moveTo>
                  <a:pt x="689" y="698825"/>
                </a:moveTo>
                <a:cubicBezTo>
                  <a:pt x="-22605" y="520357"/>
                  <a:pt x="551000" y="431605"/>
                  <a:pt x="689015" y="316807"/>
                </a:cubicBezTo>
                <a:cubicBezTo>
                  <a:pt x="827030" y="202009"/>
                  <a:pt x="667471" y="-53635"/>
                  <a:pt x="828781" y="10035"/>
                </a:cubicBezTo>
                <a:cubicBezTo>
                  <a:pt x="990091" y="73705"/>
                  <a:pt x="1656873" y="318417"/>
                  <a:pt x="1656873" y="698825"/>
                </a:cubicBezTo>
                <a:cubicBezTo>
                  <a:pt x="1656873" y="1079233"/>
                  <a:pt x="1286124" y="1387615"/>
                  <a:pt x="828781" y="1387615"/>
                </a:cubicBezTo>
                <a:cubicBezTo>
                  <a:pt x="371438" y="1387615"/>
                  <a:pt x="23983" y="877293"/>
                  <a:pt x="689" y="698825"/>
                </a:cubicBezTo>
                <a:close/>
              </a:path>
            </a:pathLst>
          </a:cu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52688" y="6021289"/>
            <a:ext cx="6185937" cy="702556"/>
          </a:xfrm>
          <a:custGeom>
            <a:avLst/>
            <a:gdLst>
              <a:gd name="connsiteX0" fmla="*/ 0 w 5904656"/>
              <a:gd name="connsiteY0" fmla="*/ 326095 h 652189"/>
              <a:gd name="connsiteX1" fmla="*/ 2952328 w 5904656"/>
              <a:gd name="connsiteY1" fmla="*/ 0 h 652189"/>
              <a:gd name="connsiteX2" fmla="*/ 5904656 w 5904656"/>
              <a:gd name="connsiteY2" fmla="*/ 326095 h 652189"/>
              <a:gd name="connsiteX3" fmla="*/ 2952328 w 5904656"/>
              <a:gd name="connsiteY3" fmla="*/ 652190 h 652189"/>
              <a:gd name="connsiteX4" fmla="*/ 0 w 5904656"/>
              <a:gd name="connsiteY4" fmla="*/ 326095 h 652189"/>
              <a:gd name="connsiteX0" fmla="*/ 138992 w 6043648"/>
              <a:gd name="connsiteY0" fmla="*/ 326095 h 704156"/>
              <a:gd name="connsiteX1" fmla="*/ 3091320 w 6043648"/>
              <a:gd name="connsiteY1" fmla="*/ 0 h 704156"/>
              <a:gd name="connsiteX2" fmla="*/ 6043648 w 6043648"/>
              <a:gd name="connsiteY2" fmla="*/ 326095 h 704156"/>
              <a:gd name="connsiteX3" fmla="*/ 3091320 w 6043648"/>
              <a:gd name="connsiteY3" fmla="*/ 652190 h 704156"/>
              <a:gd name="connsiteX4" fmla="*/ 747167 w 6043648"/>
              <a:gd name="connsiteY4" fmla="*/ 670457 h 704156"/>
              <a:gd name="connsiteX5" fmla="*/ 138992 w 6043648"/>
              <a:gd name="connsiteY5" fmla="*/ 326095 h 704156"/>
              <a:gd name="connsiteX0" fmla="*/ 138992 w 6185937"/>
              <a:gd name="connsiteY0" fmla="*/ 326095 h 702556"/>
              <a:gd name="connsiteX1" fmla="*/ 3091320 w 6185937"/>
              <a:gd name="connsiteY1" fmla="*/ 0 h 702556"/>
              <a:gd name="connsiteX2" fmla="*/ 6043648 w 6185937"/>
              <a:gd name="connsiteY2" fmla="*/ 326095 h 702556"/>
              <a:gd name="connsiteX3" fmla="*/ 5402294 w 6185937"/>
              <a:gd name="connsiteY3" fmla="*/ 684311 h 702556"/>
              <a:gd name="connsiteX4" fmla="*/ 3091320 w 6185937"/>
              <a:gd name="connsiteY4" fmla="*/ 652190 h 702556"/>
              <a:gd name="connsiteX5" fmla="*/ 747167 w 6185937"/>
              <a:gd name="connsiteY5" fmla="*/ 670457 h 702556"/>
              <a:gd name="connsiteX6" fmla="*/ 138992 w 6185937"/>
              <a:gd name="connsiteY6" fmla="*/ 326095 h 702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85937" h="702556">
                <a:moveTo>
                  <a:pt x="138992" y="326095"/>
                </a:moveTo>
                <a:cubicBezTo>
                  <a:pt x="529684" y="214352"/>
                  <a:pt x="1460794" y="0"/>
                  <a:pt x="3091320" y="0"/>
                </a:cubicBezTo>
                <a:cubicBezTo>
                  <a:pt x="4721846" y="0"/>
                  <a:pt x="5633086" y="246680"/>
                  <a:pt x="6043648" y="326095"/>
                </a:cubicBezTo>
                <a:cubicBezTo>
                  <a:pt x="6454210" y="405511"/>
                  <a:pt x="5894349" y="629962"/>
                  <a:pt x="5402294" y="684311"/>
                </a:cubicBezTo>
                <a:cubicBezTo>
                  <a:pt x="4910239" y="738660"/>
                  <a:pt x="3867174" y="654499"/>
                  <a:pt x="3091320" y="652190"/>
                </a:cubicBezTo>
                <a:cubicBezTo>
                  <a:pt x="2315466" y="649881"/>
                  <a:pt x="1239222" y="724806"/>
                  <a:pt x="747167" y="670457"/>
                </a:cubicBezTo>
                <a:cubicBezTo>
                  <a:pt x="255112" y="616108"/>
                  <a:pt x="-251700" y="437838"/>
                  <a:pt x="138992" y="326095"/>
                </a:cubicBezTo>
                <a:close/>
              </a:path>
            </a:pathLst>
          </a:custGeom>
          <a:noFill/>
          <a:ln w="76200">
            <a:solidFill>
              <a:schemeClr val="bg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75566" y="6021289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8038444" y="4637472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253772" y="4205424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957112" y="4822476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602773" y="3569513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489545" y="3137465"/>
            <a:ext cx="504056" cy="432048"/>
          </a:xfrm>
          <a:prstGeom prst="ellips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se zakulaceným příčným rohem 19"/>
          <p:cNvSpPr/>
          <p:nvPr/>
        </p:nvSpPr>
        <p:spPr>
          <a:xfrm rot="3593962">
            <a:off x="1936389" y="4727101"/>
            <a:ext cx="2328296" cy="815780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Comic Sans MS" pitchFamily="66" charset="0"/>
              </a:rPr>
              <a:t>Jižní Amerika</a:t>
            </a:r>
            <a:endParaRPr lang="cs-CZ" sz="2400" b="1" dirty="0">
              <a:solidFill>
                <a:schemeClr val="accent3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Obdélník se zakulaceným příčným rohem 20"/>
          <p:cNvSpPr/>
          <p:nvPr/>
        </p:nvSpPr>
        <p:spPr>
          <a:xfrm rot="3476878">
            <a:off x="3835145" y="4055783"/>
            <a:ext cx="2118252" cy="543853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  <a:latin typeface="Comic Sans MS" pitchFamily="66" charset="0"/>
              </a:rPr>
              <a:t>AFRIKA</a:t>
            </a:r>
            <a:endParaRPr lang="cs-CZ" sz="24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22" name="Obdélník se zakulaceným příčným rohem 21"/>
          <p:cNvSpPr/>
          <p:nvPr/>
        </p:nvSpPr>
        <p:spPr>
          <a:xfrm>
            <a:off x="4894272" y="2814987"/>
            <a:ext cx="2118252" cy="543853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EURO</a:t>
            </a:r>
            <a:r>
              <a:rPr lang="cs-CZ" sz="2400" b="1" dirty="0" smtClean="0">
                <a:solidFill>
                  <a:srgbClr val="FF3300"/>
                </a:solidFill>
                <a:latin typeface="Comic Sans MS" pitchFamily="66" charset="0"/>
              </a:rPr>
              <a:t>ASIE</a:t>
            </a:r>
            <a:endParaRPr lang="cs-CZ" sz="2400" b="1" dirty="0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3" name="Obdélník se zakulaceným příčným rohem 22"/>
          <p:cNvSpPr/>
          <p:nvPr/>
        </p:nvSpPr>
        <p:spPr>
          <a:xfrm>
            <a:off x="6584066" y="4867069"/>
            <a:ext cx="2235934" cy="774909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latin typeface="Comic Sans MS" pitchFamily="66" charset="0"/>
              </a:rPr>
              <a:t>Austrálie a Oceánie</a:t>
            </a:r>
            <a:endParaRPr lang="cs-CZ" sz="2400" b="1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24" name="Obdélník se zakulaceným příčným rohem 23"/>
          <p:cNvSpPr/>
          <p:nvPr/>
        </p:nvSpPr>
        <p:spPr>
          <a:xfrm>
            <a:off x="4478112" y="5965386"/>
            <a:ext cx="2118252" cy="543853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Comic Sans MS" pitchFamily="66" charset="0"/>
              </a:rPr>
              <a:t>Antarktida</a:t>
            </a:r>
            <a:endParaRPr lang="cs-CZ" sz="24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25" name="Obdélník se zakulaceným příčným rohem 24"/>
          <p:cNvSpPr/>
          <p:nvPr/>
        </p:nvSpPr>
        <p:spPr>
          <a:xfrm rot="20078549">
            <a:off x="1581385" y="2495892"/>
            <a:ext cx="2328296" cy="815780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2D050"/>
                </a:solidFill>
                <a:latin typeface="Comic Sans MS" pitchFamily="66" charset="0"/>
              </a:rPr>
              <a:t>Severní Amerika</a:t>
            </a:r>
            <a:endParaRPr lang="cs-CZ" sz="24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26" name="Obdélník se zakulaceným příčným rohem 25"/>
          <p:cNvSpPr/>
          <p:nvPr/>
        </p:nvSpPr>
        <p:spPr>
          <a:xfrm>
            <a:off x="260613" y="3476052"/>
            <a:ext cx="2328296" cy="815780"/>
          </a:xfrm>
          <a:prstGeom prst="round2DiagRect">
            <a:avLst>
              <a:gd name="adj1" fmla="val 50000"/>
              <a:gd name="adj2" fmla="val 0"/>
            </a:avLst>
          </a:prstGeom>
          <a:ln/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Comic Sans MS" pitchFamily="66" charset="0"/>
              </a:rPr>
              <a:t>Střední Amerika</a:t>
            </a:r>
            <a:endParaRPr lang="cs-CZ" sz="24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928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0"/>
                            </p:stCondLst>
                            <p:childTnLst>
                              <p:par>
                                <p:cTn id="5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6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70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4000"/>
                            </p:stCondLst>
                            <p:childTnLst>
                              <p:par>
                                <p:cTn id="79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000"/>
                            </p:stCondLst>
                            <p:childTnLst>
                              <p:par>
                                <p:cTn id="97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2000"/>
                            </p:stCondLst>
                            <p:childTnLst>
                              <p:par>
                                <p:cTn id="109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1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15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3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2000"/>
                            </p:stCondLst>
                            <p:childTnLst>
                              <p:par>
                                <p:cTn id="145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4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4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000"/>
                            </p:stCondLst>
                            <p:childTnLst>
                              <p:par>
                                <p:cTn id="151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2000"/>
                            </p:stCondLst>
                            <p:childTnLst>
                              <p:par>
                                <p:cTn id="163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6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4000"/>
                            </p:stCondLst>
                            <p:childTnLst>
                              <p:par>
                                <p:cTn id="169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2000"/>
                            </p:stCondLst>
                            <p:childTnLst>
                              <p:par>
                                <p:cTn id="181" presetID="25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8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18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18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4000"/>
                            </p:stCondLst>
                            <p:childTnLst>
                              <p:par>
                                <p:cTn id="187" presetID="53" presetClass="exit" presetSubtype="32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4" grpId="0" animBg="1"/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20" grpId="0" animBg="1"/>
      <p:bldP spid="20" grpId="1" animBg="1"/>
      <p:bldP spid="20" grpId="2" animBg="1"/>
      <p:bldP spid="21" grpId="0" animBg="1"/>
      <p:bldP spid="21" grpId="1" animBg="1"/>
      <p:bldP spid="21" grpId="2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24" grpId="0" animBg="1"/>
      <p:bldP spid="24" grpId="1" animBg="1"/>
      <p:bldP spid="24" grpId="2" animBg="1"/>
      <p:bldP spid="25" grpId="0" animBg="1"/>
      <p:bldP spid="25" grpId="1" animBg="1"/>
      <p:bldP spid="25" grpId="2" animBg="1"/>
      <p:bldP spid="26" grpId="0" animBg="1"/>
      <p:bldP spid="26" grpId="1" animBg="1"/>
      <p:bldP spid="26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446" b="79600" l="6860" r="8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8601">
            <a:off x="4499319" y="-445044"/>
            <a:ext cx="51435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395536" y="5229200"/>
            <a:ext cx="8136904" cy="134216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Pokud známe poledník a rovnoběžku, dokážeme správně označit na mapě kterékoli místo na Zemi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95536" y="332656"/>
            <a:ext cx="4392488" cy="79208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Globus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Je přibližný model země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82216" y="1412776"/>
            <a:ext cx="4392488" cy="792088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Čáry na globusu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107504" y="1268760"/>
            <a:ext cx="1174116" cy="108012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515732" y="2492896"/>
            <a:ext cx="259228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ROVNOBĚŽKY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515732" y="3419070"/>
            <a:ext cx="259228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POLEDNÍKY</a:t>
            </a:r>
          </a:p>
        </p:txBody>
      </p:sp>
      <p:sp>
        <p:nvSpPr>
          <p:cNvPr id="12" name="Ovál 11"/>
          <p:cNvSpPr/>
          <p:nvPr/>
        </p:nvSpPr>
        <p:spPr>
          <a:xfrm>
            <a:off x="3814491" y="2618910"/>
            <a:ext cx="587058" cy="54006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>
            <a:hlinkClick r:id="rId5" action="ppaction://hlinksldjump"/>
          </p:cNvPr>
          <p:cNvSpPr/>
          <p:nvPr/>
        </p:nvSpPr>
        <p:spPr>
          <a:xfrm>
            <a:off x="3814491" y="3545084"/>
            <a:ext cx="587058" cy="54006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515732" y="4381070"/>
            <a:ext cx="259228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 čemu jsou?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814491" y="4507084"/>
            <a:ext cx="587058" cy="540060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Konec 15">
            <a:hlinkClick r:id="rId6" action="ppaction://hlinksldjump" highlightClick="1"/>
          </p:cNvPr>
          <p:cNvSpPr/>
          <p:nvPr/>
        </p:nvSpPr>
        <p:spPr>
          <a:xfrm>
            <a:off x="8244408" y="188640"/>
            <a:ext cx="648072" cy="540060"/>
          </a:xfrm>
          <a:prstGeom prst="actionButtonEn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871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2034" b="89952" l="21065" r="93382">
                        <a14:foregroundMark x1="42696" y1="73123" x2="42696" y2="73123"/>
                        <a14:foregroundMark x1="43261" y1="76392" x2="43261" y2="76392"/>
                        <a14:foregroundMark x1="53753" y1="75363" x2="53753" y2="75363"/>
                        <a14:foregroundMark x1="50282" y1="71731" x2="50282" y2="71731"/>
                        <a14:foregroundMark x1="57546" y1="77966" x2="57546" y2="77966"/>
                        <a14:foregroundMark x1="76110" y1="78390" x2="76110" y2="783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0" y="-1316779"/>
            <a:ext cx="51435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4067944" y="332656"/>
            <a:ext cx="4392488" cy="79208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ROVNOBĚŽKY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 rovnoběžné s rovníkem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67944" y="2186862"/>
            <a:ext cx="4392488" cy="828092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Rovník dělí zeměkouli</a:t>
            </a: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Vývojový diagram: zpoždění 4"/>
          <p:cNvSpPr/>
          <p:nvPr/>
        </p:nvSpPr>
        <p:spPr>
          <a:xfrm rot="16200000">
            <a:off x="2113016" y="-448720"/>
            <a:ext cx="571369" cy="2134121"/>
          </a:xfrm>
          <a:custGeom>
            <a:avLst/>
            <a:gdLst>
              <a:gd name="connsiteX0" fmla="*/ 0 w 1584176"/>
              <a:gd name="connsiteY0" fmla="*/ 0 h 2700300"/>
              <a:gd name="connsiteX1" fmla="*/ 792088 w 1584176"/>
              <a:gd name="connsiteY1" fmla="*/ 0 h 2700300"/>
              <a:gd name="connsiteX2" fmla="*/ 1584176 w 1584176"/>
              <a:gd name="connsiteY2" fmla="*/ 1350150 h 2700300"/>
              <a:gd name="connsiteX3" fmla="*/ 792088 w 1584176"/>
              <a:gd name="connsiteY3" fmla="*/ 2700300 h 2700300"/>
              <a:gd name="connsiteX4" fmla="*/ 0 w 1584176"/>
              <a:gd name="connsiteY4" fmla="*/ 2700300 h 2700300"/>
              <a:gd name="connsiteX5" fmla="*/ 0 w 1584176"/>
              <a:gd name="connsiteY5" fmla="*/ 0 h 2700300"/>
              <a:gd name="connsiteX0" fmla="*/ 0 w 1625739"/>
              <a:gd name="connsiteY0" fmla="*/ 0 h 3088227"/>
              <a:gd name="connsiteX1" fmla="*/ 833651 w 1625739"/>
              <a:gd name="connsiteY1" fmla="*/ 387927 h 3088227"/>
              <a:gd name="connsiteX2" fmla="*/ 1625739 w 1625739"/>
              <a:gd name="connsiteY2" fmla="*/ 1738077 h 3088227"/>
              <a:gd name="connsiteX3" fmla="*/ 833651 w 1625739"/>
              <a:gd name="connsiteY3" fmla="*/ 3088227 h 3088227"/>
              <a:gd name="connsiteX4" fmla="*/ 41563 w 1625739"/>
              <a:gd name="connsiteY4" fmla="*/ 3088227 h 3088227"/>
              <a:gd name="connsiteX5" fmla="*/ 0 w 1625739"/>
              <a:gd name="connsiteY5" fmla="*/ 0 h 3088227"/>
              <a:gd name="connsiteX0" fmla="*/ 0 w 1625739"/>
              <a:gd name="connsiteY0" fmla="*/ 0 h 3642409"/>
              <a:gd name="connsiteX1" fmla="*/ 833651 w 1625739"/>
              <a:gd name="connsiteY1" fmla="*/ 387927 h 3642409"/>
              <a:gd name="connsiteX2" fmla="*/ 1625739 w 1625739"/>
              <a:gd name="connsiteY2" fmla="*/ 1738077 h 3642409"/>
              <a:gd name="connsiteX3" fmla="*/ 833651 w 1625739"/>
              <a:gd name="connsiteY3" fmla="*/ 3088227 h 3642409"/>
              <a:gd name="connsiteX4" fmla="*/ 41563 w 1625739"/>
              <a:gd name="connsiteY4" fmla="*/ 3642409 h 3642409"/>
              <a:gd name="connsiteX5" fmla="*/ 0 w 1625739"/>
              <a:gd name="connsiteY5" fmla="*/ 0 h 3642409"/>
              <a:gd name="connsiteX0" fmla="*/ 0 w 1644627"/>
              <a:gd name="connsiteY0" fmla="*/ 0 h 3642409"/>
              <a:gd name="connsiteX1" fmla="*/ 113215 w 1644627"/>
              <a:gd name="connsiteY1" fmla="*/ 83127 h 3642409"/>
              <a:gd name="connsiteX2" fmla="*/ 1625739 w 1644627"/>
              <a:gd name="connsiteY2" fmla="*/ 1738077 h 3642409"/>
              <a:gd name="connsiteX3" fmla="*/ 833651 w 1644627"/>
              <a:gd name="connsiteY3" fmla="*/ 3088227 h 3642409"/>
              <a:gd name="connsiteX4" fmla="*/ 41563 w 1644627"/>
              <a:gd name="connsiteY4" fmla="*/ 3642409 h 3642409"/>
              <a:gd name="connsiteX5" fmla="*/ 0 w 1644627"/>
              <a:gd name="connsiteY5" fmla="*/ 0 h 3642409"/>
              <a:gd name="connsiteX0" fmla="*/ 0 w 1625753"/>
              <a:gd name="connsiteY0" fmla="*/ 0 h 3642409"/>
              <a:gd name="connsiteX1" fmla="*/ 113215 w 1625753"/>
              <a:gd name="connsiteY1" fmla="*/ 83127 h 3642409"/>
              <a:gd name="connsiteX2" fmla="*/ 1625739 w 1625753"/>
              <a:gd name="connsiteY2" fmla="*/ 1738077 h 3642409"/>
              <a:gd name="connsiteX3" fmla="*/ 85505 w 1625753"/>
              <a:gd name="connsiteY3" fmla="*/ 3628554 h 3642409"/>
              <a:gd name="connsiteX4" fmla="*/ 41563 w 1625753"/>
              <a:gd name="connsiteY4" fmla="*/ 3642409 h 3642409"/>
              <a:gd name="connsiteX5" fmla="*/ 0 w 1625753"/>
              <a:gd name="connsiteY5" fmla="*/ 0 h 3642409"/>
              <a:gd name="connsiteX0" fmla="*/ 0 w 988465"/>
              <a:gd name="connsiteY0" fmla="*/ 0 h 3642409"/>
              <a:gd name="connsiteX1" fmla="*/ 113215 w 988465"/>
              <a:gd name="connsiteY1" fmla="*/ 83127 h 3642409"/>
              <a:gd name="connsiteX2" fmla="*/ 988430 w 988465"/>
              <a:gd name="connsiteY2" fmla="*/ 1945896 h 3642409"/>
              <a:gd name="connsiteX3" fmla="*/ 85505 w 988465"/>
              <a:gd name="connsiteY3" fmla="*/ 3628554 h 3642409"/>
              <a:gd name="connsiteX4" fmla="*/ 41563 w 988465"/>
              <a:gd name="connsiteY4" fmla="*/ 3642409 h 3642409"/>
              <a:gd name="connsiteX5" fmla="*/ 0 w 988465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973606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848919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25748 w 875680"/>
              <a:gd name="connsiteY0" fmla="*/ 0 h 3642409"/>
              <a:gd name="connsiteX1" fmla="*/ 83545 w 875680"/>
              <a:gd name="connsiteY1" fmla="*/ 41566 h 3642409"/>
              <a:gd name="connsiteX2" fmla="*/ 875633 w 875680"/>
              <a:gd name="connsiteY2" fmla="*/ 1848919 h 3642409"/>
              <a:gd name="connsiteX3" fmla="*/ 111253 w 875680"/>
              <a:gd name="connsiteY3" fmla="*/ 3628554 h 3642409"/>
              <a:gd name="connsiteX4" fmla="*/ 67311 w 875680"/>
              <a:gd name="connsiteY4" fmla="*/ 3642409 h 3642409"/>
              <a:gd name="connsiteX5" fmla="*/ 25748 w 875680"/>
              <a:gd name="connsiteY5" fmla="*/ 0 h 3642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5680" h="3642409">
                <a:moveTo>
                  <a:pt x="25748" y="0"/>
                </a:moveTo>
                <a:cubicBezTo>
                  <a:pt x="289777" y="0"/>
                  <a:pt x="-180484" y="41566"/>
                  <a:pt x="83545" y="41566"/>
                </a:cubicBezTo>
                <a:cubicBezTo>
                  <a:pt x="521003" y="41566"/>
                  <a:pt x="871015" y="1251088"/>
                  <a:pt x="875633" y="1848919"/>
                </a:cubicBezTo>
                <a:cubicBezTo>
                  <a:pt x="880251" y="2446750"/>
                  <a:pt x="548711" y="3628554"/>
                  <a:pt x="111253" y="3628554"/>
                </a:cubicBezTo>
                <a:lnTo>
                  <a:pt x="67311" y="3642409"/>
                </a:lnTo>
                <a:lnTo>
                  <a:pt x="25748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severní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8124422" y="360040"/>
            <a:ext cx="840663" cy="764704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748145" y="3228109"/>
            <a:ext cx="3255819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820917" y="3602182"/>
            <a:ext cx="3031004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846761" y="1484265"/>
            <a:ext cx="3255819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770790" y="1844483"/>
            <a:ext cx="3255819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1043607" y="3933055"/>
            <a:ext cx="2592289" cy="313395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187624" y="799194"/>
            <a:ext cx="2592288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855858" y="1152454"/>
            <a:ext cx="3148106" cy="374073"/>
          </a:xfrm>
          <a:custGeom>
            <a:avLst/>
            <a:gdLst>
              <a:gd name="connsiteX0" fmla="*/ 0 w 3255819"/>
              <a:gd name="connsiteY0" fmla="*/ 0 h 374073"/>
              <a:gd name="connsiteX1" fmla="*/ 83128 w 3255819"/>
              <a:gd name="connsiteY1" fmla="*/ 13855 h 374073"/>
              <a:gd name="connsiteX2" fmla="*/ 124691 w 3255819"/>
              <a:gd name="connsiteY2" fmla="*/ 41564 h 374073"/>
              <a:gd name="connsiteX3" fmla="*/ 166255 w 3255819"/>
              <a:gd name="connsiteY3" fmla="*/ 55418 h 374073"/>
              <a:gd name="connsiteX4" fmla="*/ 221673 w 3255819"/>
              <a:gd name="connsiteY4" fmla="*/ 96982 h 374073"/>
              <a:gd name="connsiteX5" fmla="*/ 360219 w 3255819"/>
              <a:gd name="connsiteY5" fmla="*/ 138546 h 374073"/>
              <a:gd name="connsiteX6" fmla="*/ 401782 w 3255819"/>
              <a:gd name="connsiteY6" fmla="*/ 152400 h 374073"/>
              <a:gd name="connsiteX7" fmla="*/ 498764 w 3255819"/>
              <a:gd name="connsiteY7" fmla="*/ 193964 h 374073"/>
              <a:gd name="connsiteX8" fmla="*/ 581891 w 3255819"/>
              <a:gd name="connsiteY8" fmla="*/ 221673 h 374073"/>
              <a:gd name="connsiteX9" fmla="*/ 623455 w 3255819"/>
              <a:gd name="connsiteY9" fmla="*/ 235527 h 374073"/>
              <a:gd name="connsiteX10" fmla="*/ 692728 w 3255819"/>
              <a:gd name="connsiteY10" fmla="*/ 249382 h 374073"/>
              <a:gd name="connsiteX11" fmla="*/ 734291 w 3255819"/>
              <a:gd name="connsiteY11" fmla="*/ 263236 h 374073"/>
              <a:gd name="connsiteX12" fmla="*/ 803564 w 3255819"/>
              <a:gd name="connsiteY12" fmla="*/ 277091 h 374073"/>
              <a:gd name="connsiteX13" fmla="*/ 886691 w 3255819"/>
              <a:gd name="connsiteY13" fmla="*/ 304800 h 374073"/>
              <a:gd name="connsiteX14" fmla="*/ 983673 w 3255819"/>
              <a:gd name="connsiteY14" fmla="*/ 318655 h 374073"/>
              <a:gd name="connsiteX15" fmla="*/ 1676400 w 3255819"/>
              <a:gd name="connsiteY15" fmla="*/ 360218 h 374073"/>
              <a:gd name="connsiteX16" fmla="*/ 1801091 w 3255819"/>
              <a:gd name="connsiteY16" fmla="*/ 374073 h 374073"/>
              <a:gd name="connsiteX17" fmla="*/ 2272146 w 3255819"/>
              <a:gd name="connsiteY17" fmla="*/ 360218 h 374073"/>
              <a:gd name="connsiteX18" fmla="*/ 2327564 w 3255819"/>
              <a:gd name="connsiteY18" fmla="*/ 346364 h 374073"/>
              <a:gd name="connsiteX19" fmla="*/ 2424546 w 3255819"/>
              <a:gd name="connsiteY19" fmla="*/ 332509 h 374073"/>
              <a:gd name="connsiteX20" fmla="*/ 2521528 w 3255819"/>
              <a:gd name="connsiteY20" fmla="*/ 304800 h 374073"/>
              <a:gd name="connsiteX21" fmla="*/ 2590800 w 3255819"/>
              <a:gd name="connsiteY21" fmla="*/ 290946 h 374073"/>
              <a:gd name="connsiteX22" fmla="*/ 2881746 w 3255819"/>
              <a:gd name="connsiteY22" fmla="*/ 249382 h 374073"/>
              <a:gd name="connsiteX23" fmla="*/ 2992582 w 3255819"/>
              <a:gd name="connsiteY23" fmla="*/ 221673 h 374073"/>
              <a:gd name="connsiteX24" fmla="*/ 3048000 w 3255819"/>
              <a:gd name="connsiteY24" fmla="*/ 207818 h 374073"/>
              <a:gd name="connsiteX25" fmla="*/ 3172691 w 3255819"/>
              <a:gd name="connsiteY25" fmla="*/ 152400 h 374073"/>
              <a:gd name="connsiteX26" fmla="*/ 3214255 w 3255819"/>
              <a:gd name="connsiteY26" fmla="*/ 138546 h 374073"/>
              <a:gd name="connsiteX27" fmla="*/ 3255819 w 3255819"/>
              <a:gd name="connsiteY27" fmla="*/ 124691 h 3740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255819" h="374073">
                <a:moveTo>
                  <a:pt x="0" y="0"/>
                </a:moveTo>
                <a:cubicBezTo>
                  <a:pt x="27709" y="4618"/>
                  <a:pt x="56478" y="4972"/>
                  <a:pt x="83128" y="13855"/>
                </a:cubicBezTo>
                <a:cubicBezTo>
                  <a:pt x="98924" y="19121"/>
                  <a:pt x="109798" y="34118"/>
                  <a:pt x="124691" y="41564"/>
                </a:cubicBezTo>
                <a:cubicBezTo>
                  <a:pt x="137753" y="48095"/>
                  <a:pt x="152400" y="50800"/>
                  <a:pt x="166255" y="55418"/>
                </a:cubicBezTo>
                <a:cubicBezTo>
                  <a:pt x="184728" y="69273"/>
                  <a:pt x="201020" y="86655"/>
                  <a:pt x="221673" y="96982"/>
                </a:cubicBezTo>
                <a:cubicBezTo>
                  <a:pt x="265568" y="118930"/>
                  <a:pt x="313818" y="125289"/>
                  <a:pt x="360219" y="138546"/>
                </a:cubicBezTo>
                <a:cubicBezTo>
                  <a:pt x="374261" y="142558"/>
                  <a:pt x="387928" y="147782"/>
                  <a:pt x="401782" y="152400"/>
                </a:cubicBezTo>
                <a:cubicBezTo>
                  <a:pt x="467723" y="196360"/>
                  <a:pt x="417433" y="169564"/>
                  <a:pt x="498764" y="193964"/>
                </a:cubicBezTo>
                <a:cubicBezTo>
                  <a:pt x="526740" y="202357"/>
                  <a:pt x="554182" y="212437"/>
                  <a:pt x="581891" y="221673"/>
                </a:cubicBezTo>
                <a:cubicBezTo>
                  <a:pt x="595746" y="226291"/>
                  <a:pt x="609135" y="232663"/>
                  <a:pt x="623455" y="235527"/>
                </a:cubicBezTo>
                <a:cubicBezTo>
                  <a:pt x="646546" y="240145"/>
                  <a:pt x="669883" y="243671"/>
                  <a:pt x="692728" y="249382"/>
                </a:cubicBezTo>
                <a:cubicBezTo>
                  <a:pt x="706896" y="252924"/>
                  <a:pt x="720123" y="259694"/>
                  <a:pt x="734291" y="263236"/>
                </a:cubicBezTo>
                <a:cubicBezTo>
                  <a:pt x="757136" y="268947"/>
                  <a:pt x="780845" y="270895"/>
                  <a:pt x="803564" y="277091"/>
                </a:cubicBezTo>
                <a:cubicBezTo>
                  <a:pt x="831743" y="284776"/>
                  <a:pt x="857777" y="300669"/>
                  <a:pt x="886691" y="304800"/>
                </a:cubicBezTo>
                <a:cubicBezTo>
                  <a:pt x="919018" y="309418"/>
                  <a:pt x="951098" y="316369"/>
                  <a:pt x="983673" y="318655"/>
                </a:cubicBezTo>
                <a:cubicBezTo>
                  <a:pt x="1214430" y="334848"/>
                  <a:pt x="1446491" y="334672"/>
                  <a:pt x="1676400" y="360218"/>
                </a:cubicBezTo>
                <a:lnTo>
                  <a:pt x="1801091" y="374073"/>
                </a:lnTo>
                <a:cubicBezTo>
                  <a:pt x="1958109" y="369455"/>
                  <a:pt x="2115277" y="368474"/>
                  <a:pt x="2272146" y="360218"/>
                </a:cubicBezTo>
                <a:cubicBezTo>
                  <a:pt x="2291161" y="359217"/>
                  <a:pt x="2308830" y="349770"/>
                  <a:pt x="2327564" y="346364"/>
                </a:cubicBezTo>
                <a:cubicBezTo>
                  <a:pt x="2359693" y="340522"/>
                  <a:pt x="2392417" y="338351"/>
                  <a:pt x="2424546" y="332509"/>
                </a:cubicBezTo>
                <a:cubicBezTo>
                  <a:pt x="2519584" y="315229"/>
                  <a:pt x="2442379" y="324587"/>
                  <a:pt x="2521528" y="304800"/>
                </a:cubicBezTo>
                <a:cubicBezTo>
                  <a:pt x="2544373" y="299089"/>
                  <a:pt x="2567513" y="294439"/>
                  <a:pt x="2590800" y="290946"/>
                </a:cubicBezTo>
                <a:cubicBezTo>
                  <a:pt x="2607293" y="288472"/>
                  <a:pt x="2817781" y="263089"/>
                  <a:pt x="2881746" y="249382"/>
                </a:cubicBezTo>
                <a:cubicBezTo>
                  <a:pt x="2918983" y="241403"/>
                  <a:pt x="2955637" y="230909"/>
                  <a:pt x="2992582" y="221673"/>
                </a:cubicBezTo>
                <a:lnTo>
                  <a:pt x="3048000" y="207818"/>
                </a:lnTo>
                <a:cubicBezTo>
                  <a:pt x="3113866" y="163908"/>
                  <a:pt x="3073769" y="185374"/>
                  <a:pt x="3172691" y="152400"/>
                </a:cubicBezTo>
                <a:lnTo>
                  <a:pt x="3214255" y="138546"/>
                </a:lnTo>
                <a:lnTo>
                  <a:pt x="3255819" y="124691"/>
                </a:lnTo>
              </a:path>
            </a:pathLst>
          </a:custGeom>
          <a:noFill/>
          <a:ln w="76200">
            <a:solidFill>
              <a:srgbClr val="0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zpoždění 4"/>
          <p:cNvSpPr/>
          <p:nvPr/>
        </p:nvSpPr>
        <p:spPr>
          <a:xfrm rot="5400000" flipV="1">
            <a:off x="2113016" y="3151680"/>
            <a:ext cx="571369" cy="2134121"/>
          </a:xfrm>
          <a:custGeom>
            <a:avLst/>
            <a:gdLst>
              <a:gd name="connsiteX0" fmla="*/ 0 w 1584176"/>
              <a:gd name="connsiteY0" fmla="*/ 0 h 2700300"/>
              <a:gd name="connsiteX1" fmla="*/ 792088 w 1584176"/>
              <a:gd name="connsiteY1" fmla="*/ 0 h 2700300"/>
              <a:gd name="connsiteX2" fmla="*/ 1584176 w 1584176"/>
              <a:gd name="connsiteY2" fmla="*/ 1350150 h 2700300"/>
              <a:gd name="connsiteX3" fmla="*/ 792088 w 1584176"/>
              <a:gd name="connsiteY3" fmla="*/ 2700300 h 2700300"/>
              <a:gd name="connsiteX4" fmla="*/ 0 w 1584176"/>
              <a:gd name="connsiteY4" fmla="*/ 2700300 h 2700300"/>
              <a:gd name="connsiteX5" fmla="*/ 0 w 1584176"/>
              <a:gd name="connsiteY5" fmla="*/ 0 h 2700300"/>
              <a:gd name="connsiteX0" fmla="*/ 0 w 1625739"/>
              <a:gd name="connsiteY0" fmla="*/ 0 h 3088227"/>
              <a:gd name="connsiteX1" fmla="*/ 833651 w 1625739"/>
              <a:gd name="connsiteY1" fmla="*/ 387927 h 3088227"/>
              <a:gd name="connsiteX2" fmla="*/ 1625739 w 1625739"/>
              <a:gd name="connsiteY2" fmla="*/ 1738077 h 3088227"/>
              <a:gd name="connsiteX3" fmla="*/ 833651 w 1625739"/>
              <a:gd name="connsiteY3" fmla="*/ 3088227 h 3088227"/>
              <a:gd name="connsiteX4" fmla="*/ 41563 w 1625739"/>
              <a:gd name="connsiteY4" fmla="*/ 3088227 h 3088227"/>
              <a:gd name="connsiteX5" fmla="*/ 0 w 1625739"/>
              <a:gd name="connsiteY5" fmla="*/ 0 h 3088227"/>
              <a:gd name="connsiteX0" fmla="*/ 0 w 1625739"/>
              <a:gd name="connsiteY0" fmla="*/ 0 h 3642409"/>
              <a:gd name="connsiteX1" fmla="*/ 833651 w 1625739"/>
              <a:gd name="connsiteY1" fmla="*/ 387927 h 3642409"/>
              <a:gd name="connsiteX2" fmla="*/ 1625739 w 1625739"/>
              <a:gd name="connsiteY2" fmla="*/ 1738077 h 3642409"/>
              <a:gd name="connsiteX3" fmla="*/ 833651 w 1625739"/>
              <a:gd name="connsiteY3" fmla="*/ 3088227 h 3642409"/>
              <a:gd name="connsiteX4" fmla="*/ 41563 w 1625739"/>
              <a:gd name="connsiteY4" fmla="*/ 3642409 h 3642409"/>
              <a:gd name="connsiteX5" fmla="*/ 0 w 1625739"/>
              <a:gd name="connsiteY5" fmla="*/ 0 h 3642409"/>
              <a:gd name="connsiteX0" fmla="*/ 0 w 1644627"/>
              <a:gd name="connsiteY0" fmla="*/ 0 h 3642409"/>
              <a:gd name="connsiteX1" fmla="*/ 113215 w 1644627"/>
              <a:gd name="connsiteY1" fmla="*/ 83127 h 3642409"/>
              <a:gd name="connsiteX2" fmla="*/ 1625739 w 1644627"/>
              <a:gd name="connsiteY2" fmla="*/ 1738077 h 3642409"/>
              <a:gd name="connsiteX3" fmla="*/ 833651 w 1644627"/>
              <a:gd name="connsiteY3" fmla="*/ 3088227 h 3642409"/>
              <a:gd name="connsiteX4" fmla="*/ 41563 w 1644627"/>
              <a:gd name="connsiteY4" fmla="*/ 3642409 h 3642409"/>
              <a:gd name="connsiteX5" fmla="*/ 0 w 1644627"/>
              <a:gd name="connsiteY5" fmla="*/ 0 h 3642409"/>
              <a:gd name="connsiteX0" fmla="*/ 0 w 1625753"/>
              <a:gd name="connsiteY0" fmla="*/ 0 h 3642409"/>
              <a:gd name="connsiteX1" fmla="*/ 113215 w 1625753"/>
              <a:gd name="connsiteY1" fmla="*/ 83127 h 3642409"/>
              <a:gd name="connsiteX2" fmla="*/ 1625739 w 1625753"/>
              <a:gd name="connsiteY2" fmla="*/ 1738077 h 3642409"/>
              <a:gd name="connsiteX3" fmla="*/ 85505 w 1625753"/>
              <a:gd name="connsiteY3" fmla="*/ 3628554 h 3642409"/>
              <a:gd name="connsiteX4" fmla="*/ 41563 w 1625753"/>
              <a:gd name="connsiteY4" fmla="*/ 3642409 h 3642409"/>
              <a:gd name="connsiteX5" fmla="*/ 0 w 1625753"/>
              <a:gd name="connsiteY5" fmla="*/ 0 h 3642409"/>
              <a:gd name="connsiteX0" fmla="*/ 0 w 988465"/>
              <a:gd name="connsiteY0" fmla="*/ 0 h 3642409"/>
              <a:gd name="connsiteX1" fmla="*/ 113215 w 988465"/>
              <a:gd name="connsiteY1" fmla="*/ 83127 h 3642409"/>
              <a:gd name="connsiteX2" fmla="*/ 988430 w 988465"/>
              <a:gd name="connsiteY2" fmla="*/ 1945896 h 3642409"/>
              <a:gd name="connsiteX3" fmla="*/ 85505 w 988465"/>
              <a:gd name="connsiteY3" fmla="*/ 3628554 h 3642409"/>
              <a:gd name="connsiteX4" fmla="*/ 41563 w 988465"/>
              <a:gd name="connsiteY4" fmla="*/ 3642409 h 3642409"/>
              <a:gd name="connsiteX5" fmla="*/ 0 w 988465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973606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848919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25748 w 875680"/>
              <a:gd name="connsiteY0" fmla="*/ 0 h 3642409"/>
              <a:gd name="connsiteX1" fmla="*/ 83545 w 875680"/>
              <a:gd name="connsiteY1" fmla="*/ 41566 h 3642409"/>
              <a:gd name="connsiteX2" fmla="*/ 875633 w 875680"/>
              <a:gd name="connsiteY2" fmla="*/ 1848919 h 3642409"/>
              <a:gd name="connsiteX3" fmla="*/ 111253 w 875680"/>
              <a:gd name="connsiteY3" fmla="*/ 3628554 h 3642409"/>
              <a:gd name="connsiteX4" fmla="*/ 67311 w 875680"/>
              <a:gd name="connsiteY4" fmla="*/ 3642409 h 3642409"/>
              <a:gd name="connsiteX5" fmla="*/ 25748 w 875680"/>
              <a:gd name="connsiteY5" fmla="*/ 0 h 3642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5680" h="3642409">
                <a:moveTo>
                  <a:pt x="25748" y="0"/>
                </a:moveTo>
                <a:cubicBezTo>
                  <a:pt x="289777" y="0"/>
                  <a:pt x="-180484" y="41566"/>
                  <a:pt x="83545" y="41566"/>
                </a:cubicBezTo>
                <a:cubicBezTo>
                  <a:pt x="521003" y="41566"/>
                  <a:pt x="871015" y="1251088"/>
                  <a:pt x="875633" y="1848919"/>
                </a:cubicBezTo>
                <a:cubicBezTo>
                  <a:pt x="880251" y="2446750"/>
                  <a:pt x="548711" y="3628554"/>
                  <a:pt x="111253" y="3628554"/>
                </a:cubicBezTo>
                <a:lnTo>
                  <a:pt x="67311" y="3642409"/>
                </a:lnTo>
                <a:lnTo>
                  <a:pt x="25748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jižní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394" y="2983260"/>
            <a:ext cx="5310038" cy="398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2" name="Přímá spojnice se šipkou 21"/>
          <p:cNvCxnSpPr/>
          <p:nvPr/>
        </p:nvCxnSpPr>
        <p:spPr>
          <a:xfrm flipH="1">
            <a:off x="5652121" y="2708920"/>
            <a:ext cx="2664295" cy="25922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8123825" y="2218556"/>
            <a:ext cx="840663" cy="764704"/>
          </a:xfrm>
          <a:prstGeom prst="ellipse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Domů 29">
            <a:hlinkClick r:id="" action="ppaction://hlinkshowjump?jump=previousslide" highlightClick="1"/>
          </p:cNvPr>
          <p:cNvSpPr/>
          <p:nvPr/>
        </p:nvSpPr>
        <p:spPr>
          <a:xfrm>
            <a:off x="320404" y="5769260"/>
            <a:ext cx="720079" cy="648072"/>
          </a:xfrm>
          <a:prstGeom prst="actionButtonHom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77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"/>
                            </p:stCondLst>
                            <p:childTnLst>
                              <p:par>
                                <p:cTn id="5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500"/>
                            </p:stCondLst>
                            <p:childTnLst>
                              <p:par>
                                <p:cTn id="6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51463" y="-603448"/>
            <a:ext cx="5143500" cy="6858000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4300562" y="446854"/>
            <a:ext cx="4392488" cy="1728192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POLEDNÍKY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Jsou pomyslné čáry spojující Severní a Jižní pól. 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31548"/>
            <a:ext cx="5310038" cy="398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louk 4"/>
          <p:cNvSpPr/>
          <p:nvPr/>
        </p:nvSpPr>
        <p:spPr>
          <a:xfrm>
            <a:off x="1031600" y="446852"/>
            <a:ext cx="1683912" cy="3536713"/>
          </a:xfrm>
          <a:prstGeom prst="arc">
            <a:avLst>
              <a:gd name="adj1" fmla="val 16376197"/>
              <a:gd name="adj2" fmla="val 5195253"/>
            </a:avLst>
          </a:prstGeom>
          <a:ln w="762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76200">
                <a:solidFill>
                  <a:schemeClr val="bg1"/>
                </a:solidFill>
              </a:ln>
            </a:endParaRPr>
          </a:p>
        </p:txBody>
      </p:sp>
      <p:sp>
        <p:nvSpPr>
          <p:cNvPr id="7" name="Oblouk 6"/>
          <p:cNvSpPr/>
          <p:nvPr/>
        </p:nvSpPr>
        <p:spPr>
          <a:xfrm>
            <a:off x="467544" y="409873"/>
            <a:ext cx="2897357" cy="3567342"/>
          </a:xfrm>
          <a:prstGeom prst="arc">
            <a:avLst>
              <a:gd name="adj1" fmla="val 16256292"/>
              <a:gd name="adj2" fmla="val 5366717"/>
            </a:avLst>
          </a:prstGeom>
          <a:ln w="762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76200">
                <a:solidFill>
                  <a:schemeClr val="tx1"/>
                </a:solidFill>
              </a:ln>
            </a:endParaRPr>
          </a:p>
        </p:txBody>
      </p:sp>
      <p:sp>
        <p:nvSpPr>
          <p:cNvPr id="8" name="Oblouk 7"/>
          <p:cNvSpPr/>
          <p:nvPr/>
        </p:nvSpPr>
        <p:spPr>
          <a:xfrm flipH="1">
            <a:off x="786539" y="470201"/>
            <a:ext cx="2174033" cy="3475451"/>
          </a:xfrm>
          <a:prstGeom prst="arc">
            <a:avLst>
              <a:gd name="adj1" fmla="val 16086295"/>
              <a:gd name="adj2" fmla="val 5699576"/>
            </a:avLst>
          </a:prstGeom>
          <a:ln w="762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ln w="76200">
                <a:solidFill>
                  <a:schemeClr val="tx1"/>
                </a:solidFill>
              </a:ln>
            </a:endParaRPr>
          </a:p>
        </p:txBody>
      </p:sp>
      <p:sp>
        <p:nvSpPr>
          <p:cNvPr id="9" name="Oblouk 8"/>
          <p:cNvSpPr/>
          <p:nvPr/>
        </p:nvSpPr>
        <p:spPr>
          <a:xfrm flipH="1" flipV="1">
            <a:off x="1178331" y="446853"/>
            <a:ext cx="1683912" cy="3536713"/>
          </a:xfrm>
          <a:prstGeom prst="arc">
            <a:avLst>
              <a:gd name="adj1" fmla="val 16086295"/>
              <a:gd name="adj2" fmla="val 5195253"/>
            </a:avLst>
          </a:prstGeom>
          <a:ln w="762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>
            <a:off x="933270" y="470202"/>
            <a:ext cx="2174033" cy="3475451"/>
          </a:xfrm>
          <a:prstGeom prst="arc">
            <a:avLst>
              <a:gd name="adj1" fmla="val 16086295"/>
              <a:gd name="adj2" fmla="val 5699576"/>
            </a:avLst>
          </a:prstGeom>
          <a:ln w="7620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146899" y="2348880"/>
            <a:ext cx="2125819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" idx="4"/>
          </p:cNvCxnSpPr>
          <p:nvPr/>
        </p:nvCxnSpPr>
        <p:spPr>
          <a:xfrm flipH="1">
            <a:off x="7020272" y="2557398"/>
            <a:ext cx="1252447" cy="20957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7852387" y="1792694"/>
            <a:ext cx="840663" cy="764704"/>
          </a:xfrm>
          <a:prstGeom prst="ellipse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375499" y="4646058"/>
            <a:ext cx="3260397" cy="111742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NULTÝ POLEDNÍK</a:t>
            </a:r>
          </a:p>
          <a:p>
            <a:pPr algn="ctr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ělí Zeměkouli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270042" y="4822420"/>
            <a:ext cx="840663" cy="764704"/>
          </a:xfrm>
          <a:prstGeom prst="ellipse">
            <a:avLst/>
          </a:prstGeom>
          <a:blipFill dpi="0"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zpoždění 4"/>
          <p:cNvSpPr/>
          <p:nvPr/>
        </p:nvSpPr>
        <p:spPr>
          <a:xfrm rot="9566908">
            <a:off x="4860033" y="3983129"/>
            <a:ext cx="571369" cy="2134121"/>
          </a:xfrm>
          <a:custGeom>
            <a:avLst/>
            <a:gdLst>
              <a:gd name="connsiteX0" fmla="*/ 0 w 1584176"/>
              <a:gd name="connsiteY0" fmla="*/ 0 h 2700300"/>
              <a:gd name="connsiteX1" fmla="*/ 792088 w 1584176"/>
              <a:gd name="connsiteY1" fmla="*/ 0 h 2700300"/>
              <a:gd name="connsiteX2" fmla="*/ 1584176 w 1584176"/>
              <a:gd name="connsiteY2" fmla="*/ 1350150 h 2700300"/>
              <a:gd name="connsiteX3" fmla="*/ 792088 w 1584176"/>
              <a:gd name="connsiteY3" fmla="*/ 2700300 h 2700300"/>
              <a:gd name="connsiteX4" fmla="*/ 0 w 1584176"/>
              <a:gd name="connsiteY4" fmla="*/ 2700300 h 2700300"/>
              <a:gd name="connsiteX5" fmla="*/ 0 w 1584176"/>
              <a:gd name="connsiteY5" fmla="*/ 0 h 2700300"/>
              <a:gd name="connsiteX0" fmla="*/ 0 w 1625739"/>
              <a:gd name="connsiteY0" fmla="*/ 0 h 3088227"/>
              <a:gd name="connsiteX1" fmla="*/ 833651 w 1625739"/>
              <a:gd name="connsiteY1" fmla="*/ 387927 h 3088227"/>
              <a:gd name="connsiteX2" fmla="*/ 1625739 w 1625739"/>
              <a:gd name="connsiteY2" fmla="*/ 1738077 h 3088227"/>
              <a:gd name="connsiteX3" fmla="*/ 833651 w 1625739"/>
              <a:gd name="connsiteY3" fmla="*/ 3088227 h 3088227"/>
              <a:gd name="connsiteX4" fmla="*/ 41563 w 1625739"/>
              <a:gd name="connsiteY4" fmla="*/ 3088227 h 3088227"/>
              <a:gd name="connsiteX5" fmla="*/ 0 w 1625739"/>
              <a:gd name="connsiteY5" fmla="*/ 0 h 3088227"/>
              <a:gd name="connsiteX0" fmla="*/ 0 w 1625739"/>
              <a:gd name="connsiteY0" fmla="*/ 0 h 3642409"/>
              <a:gd name="connsiteX1" fmla="*/ 833651 w 1625739"/>
              <a:gd name="connsiteY1" fmla="*/ 387927 h 3642409"/>
              <a:gd name="connsiteX2" fmla="*/ 1625739 w 1625739"/>
              <a:gd name="connsiteY2" fmla="*/ 1738077 h 3642409"/>
              <a:gd name="connsiteX3" fmla="*/ 833651 w 1625739"/>
              <a:gd name="connsiteY3" fmla="*/ 3088227 h 3642409"/>
              <a:gd name="connsiteX4" fmla="*/ 41563 w 1625739"/>
              <a:gd name="connsiteY4" fmla="*/ 3642409 h 3642409"/>
              <a:gd name="connsiteX5" fmla="*/ 0 w 1625739"/>
              <a:gd name="connsiteY5" fmla="*/ 0 h 3642409"/>
              <a:gd name="connsiteX0" fmla="*/ 0 w 1644627"/>
              <a:gd name="connsiteY0" fmla="*/ 0 h 3642409"/>
              <a:gd name="connsiteX1" fmla="*/ 113215 w 1644627"/>
              <a:gd name="connsiteY1" fmla="*/ 83127 h 3642409"/>
              <a:gd name="connsiteX2" fmla="*/ 1625739 w 1644627"/>
              <a:gd name="connsiteY2" fmla="*/ 1738077 h 3642409"/>
              <a:gd name="connsiteX3" fmla="*/ 833651 w 1644627"/>
              <a:gd name="connsiteY3" fmla="*/ 3088227 h 3642409"/>
              <a:gd name="connsiteX4" fmla="*/ 41563 w 1644627"/>
              <a:gd name="connsiteY4" fmla="*/ 3642409 h 3642409"/>
              <a:gd name="connsiteX5" fmla="*/ 0 w 1644627"/>
              <a:gd name="connsiteY5" fmla="*/ 0 h 3642409"/>
              <a:gd name="connsiteX0" fmla="*/ 0 w 1625753"/>
              <a:gd name="connsiteY0" fmla="*/ 0 h 3642409"/>
              <a:gd name="connsiteX1" fmla="*/ 113215 w 1625753"/>
              <a:gd name="connsiteY1" fmla="*/ 83127 h 3642409"/>
              <a:gd name="connsiteX2" fmla="*/ 1625739 w 1625753"/>
              <a:gd name="connsiteY2" fmla="*/ 1738077 h 3642409"/>
              <a:gd name="connsiteX3" fmla="*/ 85505 w 1625753"/>
              <a:gd name="connsiteY3" fmla="*/ 3628554 h 3642409"/>
              <a:gd name="connsiteX4" fmla="*/ 41563 w 1625753"/>
              <a:gd name="connsiteY4" fmla="*/ 3642409 h 3642409"/>
              <a:gd name="connsiteX5" fmla="*/ 0 w 1625753"/>
              <a:gd name="connsiteY5" fmla="*/ 0 h 3642409"/>
              <a:gd name="connsiteX0" fmla="*/ 0 w 988465"/>
              <a:gd name="connsiteY0" fmla="*/ 0 h 3642409"/>
              <a:gd name="connsiteX1" fmla="*/ 113215 w 988465"/>
              <a:gd name="connsiteY1" fmla="*/ 83127 h 3642409"/>
              <a:gd name="connsiteX2" fmla="*/ 988430 w 988465"/>
              <a:gd name="connsiteY2" fmla="*/ 1945896 h 3642409"/>
              <a:gd name="connsiteX3" fmla="*/ 85505 w 988465"/>
              <a:gd name="connsiteY3" fmla="*/ 3628554 h 3642409"/>
              <a:gd name="connsiteX4" fmla="*/ 41563 w 988465"/>
              <a:gd name="connsiteY4" fmla="*/ 3642409 h 3642409"/>
              <a:gd name="connsiteX5" fmla="*/ 0 w 988465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973606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848919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25748 w 875680"/>
              <a:gd name="connsiteY0" fmla="*/ 0 h 3642409"/>
              <a:gd name="connsiteX1" fmla="*/ 83545 w 875680"/>
              <a:gd name="connsiteY1" fmla="*/ 41566 h 3642409"/>
              <a:gd name="connsiteX2" fmla="*/ 875633 w 875680"/>
              <a:gd name="connsiteY2" fmla="*/ 1848919 h 3642409"/>
              <a:gd name="connsiteX3" fmla="*/ 111253 w 875680"/>
              <a:gd name="connsiteY3" fmla="*/ 3628554 h 3642409"/>
              <a:gd name="connsiteX4" fmla="*/ 67311 w 875680"/>
              <a:gd name="connsiteY4" fmla="*/ 3642409 h 3642409"/>
              <a:gd name="connsiteX5" fmla="*/ 25748 w 875680"/>
              <a:gd name="connsiteY5" fmla="*/ 0 h 3642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5680" h="3642409">
                <a:moveTo>
                  <a:pt x="25748" y="0"/>
                </a:moveTo>
                <a:cubicBezTo>
                  <a:pt x="289777" y="0"/>
                  <a:pt x="-180484" y="41566"/>
                  <a:pt x="83545" y="41566"/>
                </a:cubicBezTo>
                <a:cubicBezTo>
                  <a:pt x="521003" y="41566"/>
                  <a:pt x="871015" y="1251088"/>
                  <a:pt x="875633" y="1848919"/>
                </a:cubicBezTo>
                <a:cubicBezTo>
                  <a:pt x="880251" y="2446750"/>
                  <a:pt x="548711" y="3628554"/>
                  <a:pt x="111253" y="3628554"/>
                </a:cubicBezTo>
                <a:lnTo>
                  <a:pt x="67311" y="3642409"/>
                </a:lnTo>
                <a:lnTo>
                  <a:pt x="25748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západní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Vývojový diagram: zpoždění 4"/>
          <p:cNvSpPr/>
          <p:nvPr/>
        </p:nvSpPr>
        <p:spPr>
          <a:xfrm rot="10155367" flipH="1">
            <a:off x="7490964" y="3175520"/>
            <a:ext cx="571369" cy="2134121"/>
          </a:xfrm>
          <a:custGeom>
            <a:avLst/>
            <a:gdLst>
              <a:gd name="connsiteX0" fmla="*/ 0 w 1584176"/>
              <a:gd name="connsiteY0" fmla="*/ 0 h 2700300"/>
              <a:gd name="connsiteX1" fmla="*/ 792088 w 1584176"/>
              <a:gd name="connsiteY1" fmla="*/ 0 h 2700300"/>
              <a:gd name="connsiteX2" fmla="*/ 1584176 w 1584176"/>
              <a:gd name="connsiteY2" fmla="*/ 1350150 h 2700300"/>
              <a:gd name="connsiteX3" fmla="*/ 792088 w 1584176"/>
              <a:gd name="connsiteY3" fmla="*/ 2700300 h 2700300"/>
              <a:gd name="connsiteX4" fmla="*/ 0 w 1584176"/>
              <a:gd name="connsiteY4" fmla="*/ 2700300 h 2700300"/>
              <a:gd name="connsiteX5" fmla="*/ 0 w 1584176"/>
              <a:gd name="connsiteY5" fmla="*/ 0 h 2700300"/>
              <a:gd name="connsiteX0" fmla="*/ 0 w 1625739"/>
              <a:gd name="connsiteY0" fmla="*/ 0 h 3088227"/>
              <a:gd name="connsiteX1" fmla="*/ 833651 w 1625739"/>
              <a:gd name="connsiteY1" fmla="*/ 387927 h 3088227"/>
              <a:gd name="connsiteX2" fmla="*/ 1625739 w 1625739"/>
              <a:gd name="connsiteY2" fmla="*/ 1738077 h 3088227"/>
              <a:gd name="connsiteX3" fmla="*/ 833651 w 1625739"/>
              <a:gd name="connsiteY3" fmla="*/ 3088227 h 3088227"/>
              <a:gd name="connsiteX4" fmla="*/ 41563 w 1625739"/>
              <a:gd name="connsiteY4" fmla="*/ 3088227 h 3088227"/>
              <a:gd name="connsiteX5" fmla="*/ 0 w 1625739"/>
              <a:gd name="connsiteY5" fmla="*/ 0 h 3088227"/>
              <a:gd name="connsiteX0" fmla="*/ 0 w 1625739"/>
              <a:gd name="connsiteY0" fmla="*/ 0 h 3642409"/>
              <a:gd name="connsiteX1" fmla="*/ 833651 w 1625739"/>
              <a:gd name="connsiteY1" fmla="*/ 387927 h 3642409"/>
              <a:gd name="connsiteX2" fmla="*/ 1625739 w 1625739"/>
              <a:gd name="connsiteY2" fmla="*/ 1738077 h 3642409"/>
              <a:gd name="connsiteX3" fmla="*/ 833651 w 1625739"/>
              <a:gd name="connsiteY3" fmla="*/ 3088227 h 3642409"/>
              <a:gd name="connsiteX4" fmla="*/ 41563 w 1625739"/>
              <a:gd name="connsiteY4" fmla="*/ 3642409 h 3642409"/>
              <a:gd name="connsiteX5" fmla="*/ 0 w 1625739"/>
              <a:gd name="connsiteY5" fmla="*/ 0 h 3642409"/>
              <a:gd name="connsiteX0" fmla="*/ 0 w 1644627"/>
              <a:gd name="connsiteY0" fmla="*/ 0 h 3642409"/>
              <a:gd name="connsiteX1" fmla="*/ 113215 w 1644627"/>
              <a:gd name="connsiteY1" fmla="*/ 83127 h 3642409"/>
              <a:gd name="connsiteX2" fmla="*/ 1625739 w 1644627"/>
              <a:gd name="connsiteY2" fmla="*/ 1738077 h 3642409"/>
              <a:gd name="connsiteX3" fmla="*/ 833651 w 1644627"/>
              <a:gd name="connsiteY3" fmla="*/ 3088227 h 3642409"/>
              <a:gd name="connsiteX4" fmla="*/ 41563 w 1644627"/>
              <a:gd name="connsiteY4" fmla="*/ 3642409 h 3642409"/>
              <a:gd name="connsiteX5" fmla="*/ 0 w 1644627"/>
              <a:gd name="connsiteY5" fmla="*/ 0 h 3642409"/>
              <a:gd name="connsiteX0" fmla="*/ 0 w 1625753"/>
              <a:gd name="connsiteY0" fmla="*/ 0 h 3642409"/>
              <a:gd name="connsiteX1" fmla="*/ 113215 w 1625753"/>
              <a:gd name="connsiteY1" fmla="*/ 83127 h 3642409"/>
              <a:gd name="connsiteX2" fmla="*/ 1625739 w 1625753"/>
              <a:gd name="connsiteY2" fmla="*/ 1738077 h 3642409"/>
              <a:gd name="connsiteX3" fmla="*/ 85505 w 1625753"/>
              <a:gd name="connsiteY3" fmla="*/ 3628554 h 3642409"/>
              <a:gd name="connsiteX4" fmla="*/ 41563 w 1625753"/>
              <a:gd name="connsiteY4" fmla="*/ 3642409 h 3642409"/>
              <a:gd name="connsiteX5" fmla="*/ 0 w 1625753"/>
              <a:gd name="connsiteY5" fmla="*/ 0 h 3642409"/>
              <a:gd name="connsiteX0" fmla="*/ 0 w 988465"/>
              <a:gd name="connsiteY0" fmla="*/ 0 h 3642409"/>
              <a:gd name="connsiteX1" fmla="*/ 113215 w 988465"/>
              <a:gd name="connsiteY1" fmla="*/ 83127 h 3642409"/>
              <a:gd name="connsiteX2" fmla="*/ 988430 w 988465"/>
              <a:gd name="connsiteY2" fmla="*/ 1945896 h 3642409"/>
              <a:gd name="connsiteX3" fmla="*/ 85505 w 988465"/>
              <a:gd name="connsiteY3" fmla="*/ 3628554 h 3642409"/>
              <a:gd name="connsiteX4" fmla="*/ 41563 w 988465"/>
              <a:gd name="connsiteY4" fmla="*/ 3642409 h 3642409"/>
              <a:gd name="connsiteX5" fmla="*/ 0 w 988465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973606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0 w 849936"/>
              <a:gd name="connsiteY0" fmla="*/ 0 h 3642409"/>
              <a:gd name="connsiteX1" fmla="*/ 113215 w 849936"/>
              <a:gd name="connsiteY1" fmla="*/ 83127 h 3642409"/>
              <a:gd name="connsiteX2" fmla="*/ 849885 w 849936"/>
              <a:gd name="connsiteY2" fmla="*/ 1848919 h 3642409"/>
              <a:gd name="connsiteX3" fmla="*/ 85505 w 849936"/>
              <a:gd name="connsiteY3" fmla="*/ 3628554 h 3642409"/>
              <a:gd name="connsiteX4" fmla="*/ 41563 w 849936"/>
              <a:gd name="connsiteY4" fmla="*/ 3642409 h 3642409"/>
              <a:gd name="connsiteX5" fmla="*/ 0 w 849936"/>
              <a:gd name="connsiteY5" fmla="*/ 0 h 3642409"/>
              <a:gd name="connsiteX0" fmla="*/ 25748 w 875680"/>
              <a:gd name="connsiteY0" fmla="*/ 0 h 3642409"/>
              <a:gd name="connsiteX1" fmla="*/ 83545 w 875680"/>
              <a:gd name="connsiteY1" fmla="*/ 41566 h 3642409"/>
              <a:gd name="connsiteX2" fmla="*/ 875633 w 875680"/>
              <a:gd name="connsiteY2" fmla="*/ 1848919 h 3642409"/>
              <a:gd name="connsiteX3" fmla="*/ 111253 w 875680"/>
              <a:gd name="connsiteY3" fmla="*/ 3628554 h 3642409"/>
              <a:gd name="connsiteX4" fmla="*/ 67311 w 875680"/>
              <a:gd name="connsiteY4" fmla="*/ 3642409 h 3642409"/>
              <a:gd name="connsiteX5" fmla="*/ 25748 w 875680"/>
              <a:gd name="connsiteY5" fmla="*/ 0 h 36424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5680" h="3642409">
                <a:moveTo>
                  <a:pt x="25748" y="0"/>
                </a:moveTo>
                <a:cubicBezTo>
                  <a:pt x="289777" y="0"/>
                  <a:pt x="-180484" y="41566"/>
                  <a:pt x="83545" y="41566"/>
                </a:cubicBezTo>
                <a:cubicBezTo>
                  <a:pt x="521003" y="41566"/>
                  <a:pt x="871015" y="1251088"/>
                  <a:pt x="875633" y="1848919"/>
                </a:cubicBezTo>
                <a:cubicBezTo>
                  <a:pt x="880251" y="2446750"/>
                  <a:pt x="548711" y="3628554"/>
                  <a:pt x="111253" y="3628554"/>
                </a:cubicBezTo>
                <a:lnTo>
                  <a:pt x="67311" y="3642409"/>
                </a:lnTo>
                <a:lnTo>
                  <a:pt x="25748" y="0"/>
                </a:lnTo>
                <a:close/>
              </a:path>
            </a:pathLst>
          </a:cu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400" b="1" dirty="0" smtClean="0">
                <a:ln w="50800"/>
                <a:solidFill>
                  <a:schemeClr val="bg1">
                    <a:shade val="50000"/>
                  </a:schemeClr>
                </a:solidFill>
                <a:latin typeface="Comic Sans MS" pitchFamily="66" charset="0"/>
              </a:rPr>
              <a:t>východní</a:t>
            </a:r>
            <a:endParaRPr lang="cs-CZ" sz="2400" b="1" dirty="0">
              <a:ln w="50800"/>
              <a:solidFill>
                <a:schemeClr val="bg1">
                  <a:shade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Tlačítko akce: Informace 13">
            <a:hlinkClick r:id="" action="ppaction://hlinkshowjump?jump=nextslide" highlightClick="1"/>
          </p:cNvPr>
          <p:cNvSpPr/>
          <p:nvPr/>
        </p:nvSpPr>
        <p:spPr>
          <a:xfrm>
            <a:off x="217604" y="5344193"/>
            <a:ext cx="695224" cy="591739"/>
          </a:xfrm>
          <a:prstGeom prst="actionButtonInformation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Domů 14">
            <a:hlinkClick r:id="" action="ppaction://hlinkshowjump?jump=previousslide" highlightClick="1"/>
          </p:cNvPr>
          <p:cNvSpPr/>
          <p:nvPr/>
        </p:nvSpPr>
        <p:spPr>
          <a:xfrm>
            <a:off x="8028384" y="5906221"/>
            <a:ext cx="773534" cy="610402"/>
          </a:xfrm>
          <a:prstGeom prst="actionButtonHom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339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4" grpId="0" animBg="1"/>
      <p:bldP spid="16" grpId="0" animBg="1"/>
      <p:bldP spid="17" grpId="0" animBg="1"/>
      <p:bldP spid="19" grpId="0" animBg="1"/>
      <p:bldP spid="20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707904" y="266087"/>
            <a:ext cx="3384376" cy="86409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NULTÝ POLEDNÍK 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82396" y="1262382"/>
            <a:ext cx="4392488" cy="148368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Prochází Královskou observatoří v 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Greenwichi    </a:t>
            </a:r>
            <a:r>
              <a:rPr lang="cs-CZ" sz="2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Anglii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863803"/>
            <a:ext cx="6746388" cy="379484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5787"/>
            <a:ext cx="2664296" cy="3553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lačítko akce: Domů 1">
            <a:hlinkClick r:id="" action="ppaction://hlinkshowjump?jump=lastslideviewed" highlightClick="1"/>
          </p:cNvPr>
          <p:cNvSpPr/>
          <p:nvPr/>
        </p:nvSpPr>
        <p:spPr>
          <a:xfrm>
            <a:off x="323528" y="5702665"/>
            <a:ext cx="1080120" cy="925390"/>
          </a:xfrm>
          <a:prstGeom prst="actionButtonHome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26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446" b="79600" l="6860" r="899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78601">
            <a:off x="-37185" y="995116"/>
            <a:ext cx="5143500" cy="6858000"/>
          </a:xfrm>
          <a:prstGeom prst="rect">
            <a:avLst/>
          </a:prstGeom>
        </p:spPr>
      </p:pic>
      <p:cxnSp>
        <p:nvCxnSpPr>
          <p:cNvPr id="5" name="Přímá spojnice se šipkou 4"/>
          <p:cNvCxnSpPr/>
          <p:nvPr/>
        </p:nvCxnSpPr>
        <p:spPr>
          <a:xfrm flipH="1">
            <a:off x="2534565" y="1412776"/>
            <a:ext cx="2685507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" name="Zaoblený obdélník 2"/>
          <p:cNvSpPr/>
          <p:nvPr/>
        </p:nvSpPr>
        <p:spPr>
          <a:xfrm>
            <a:off x="5076056" y="404664"/>
            <a:ext cx="3672408" cy="1440160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EVROPA   SE  NACHÁZÍ NA SEVERNÍ POLOKOULI</a:t>
            </a:r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6056" y="2059256"/>
            <a:ext cx="3672408" cy="148368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Druhý nejmenší světadíl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76056" y="4005064"/>
            <a:ext cx="3672408" cy="148368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solidFill>
                  <a:srgbClr val="00B050"/>
                </a:solidFill>
                <a:effectLst>
                  <a:reflection blurRad="12700" stA="50000" endPos="50000" dist="5000" dir="5400000" sy="-100000" rotWithShape="0"/>
                </a:effectLst>
              </a:rPr>
              <a:t>DRUHÝ NEJVÍCE ZALIDNĚNÝ světadíl</a:t>
            </a:r>
            <a:endParaRPr lang="cs-CZ" sz="2400" b="1" cap="all" dirty="0">
              <a:ln w="0"/>
              <a:solidFill>
                <a:srgbClr val="00B05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5863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79" y="1988840"/>
            <a:ext cx="6072675" cy="455450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17879" y="188640"/>
            <a:ext cx="1949865" cy="148368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 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asie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evropu</a:t>
            </a:r>
            <a:r>
              <a:rPr lang="cs-CZ" sz="2400" b="1" cap="all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odděluje: 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4644008" y="4581128"/>
            <a:ext cx="5004048" cy="2677700"/>
            <a:chOff x="3851920" y="332656"/>
            <a:chExt cx="5572125" cy="2848719"/>
          </a:xfrm>
        </p:grpSpPr>
        <p:sp>
          <p:nvSpPr>
            <p:cNvPr id="2" name="Obdélník 1"/>
            <p:cNvSpPr/>
            <p:nvPr/>
          </p:nvSpPr>
          <p:spPr>
            <a:xfrm>
              <a:off x="6041001" y="332656"/>
              <a:ext cx="2808312" cy="216024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00B050"/>
                </a:solidFill>
              </a:endParaRPr>
            </a:p>
          </p:txBody>
        </p:sp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89967" l="7179" r="899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333400"/>
              <a:ext cx="5572125" cy="284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6" name="Obdélník 5"/>
          <p:cNvSpPr/>
          <p:nvPr/>
        </p:nvSpPr>
        <p:spPr>
          <a:xfrm>
            <a:off x="2418112" y="575375"/>
            <a:ext cx="1872208" cy="72008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Pohoří Ural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518346" y="575375"/>
            <a:ext cx="1872208" cy="72008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Řeka </a:t>
            </a:r>
            <a:r>
              <a:rPr lang="cs-CZ" sz="2400" dirty="0" err="1">
                <a:latin typeface="Comic Sans MS" pitchFamily="66" charset="0"/>
              </a:rPr>
              <a:t>E</a:t>
            </a:r>
            <a:r>
              <a:rPr lang="cs-CZ" sz="2400" dirty="0" err="1" smtClean="0">
                <a:latin typeface="Comic Sans MS" pitchFamily="66" charset="0"/>
              </a:rPr>
              <a:t>mba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609912" y="575375"/>
            <a:ext cx="2354575" cy="72008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Kaspické moře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09912" y="1447855"/>
            <a:ext cx="2354575" cy="72008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latin typeface="Comic Sans MS" pitchFamily="66" charset="0"/>
              </a:rPr>
              <a:t>Kumomanyčská</a:t>
            </a:r>
            <a:r>
              <a:rPr lang="cs-CZ" sz="2400" dirty="0" smtClean="0">
                <a:latin typeface="Comic Sans MS" pitchFamily="66" charset="0"/>
              </a:rPr>
              <a:t> sníženina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609912" y="3140967"/>
            <a:ext cx="2354575" cy="1125125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contrasting" dir="t">
              <a:rot lat="0" lon="0" rev="4500000"/>
            </a:lightRig>
          </a:scene3d>
          <a:sp3d>
            <a:bevelT w="165100" prst="coolSlant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Ukazuj na mapě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609912" y="2229979"/>
            <a:ext cx="2354575" cy="720080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Kaspické moře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07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2312" y="2204864"/>
            <a:ext cx="1835150" cy="276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395536" y="5229200"/>
            <a:ext cx="8136904" cy="1342160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Klikni na obrazovku a podívej se na některá místa v </a:t>
            </a:r>
            <a:r>
              <a:rPr lang="cs-CZ" sz="2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evropě</a:t>
            </a:r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. Poznáš je?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2090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vetlana\AppData\Local\Microsoft\Windows\Temporary Internet Files\Content.IE5\5IXC3KFZ\MC900442144[1]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89040"/>
            <a:ext cx="2838450" cy="293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323528" y="764705"/>
            <a:ext cx="8496944" cy="955646"/>
          </a:xfrm>
          <a:prstGeom prst="roundRect">
            <a:avLst/>
          </a:prstGeom>
          <a:scene3d>
            <a:camera prst="orthographicFront"/>
            <a:lightRig rig="threePt" dir="t"/>
          </a:scene3d>
          <a:sp3d>
            <a:bevelT prst="convex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endParaRPr lang="cs-CZ" sz="2400" b="1" cap="all" dirty="0" smtClean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Porovnej velikost kontinentů.</a:t>
            </a:r>
          </a:p>
          <a:p>
            <a:pPr algn="ctr"/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2060848"/>
            <a:ext cx="8496944" cy="1440160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2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Budeš potřebovat papír, tužku a chytrou hlavu,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Ale jsi šikula a určitě to zvládneš.</a:t>
            </a:r>
          </a:p>
          <a:p>
            <a:pPr algn="ctr"/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Až budeš mít vše připravené, klikni na šipku.</a:t>
            </a:r>
          </a:p>
          <a:p>
            <a:pPr algn="ctr"/>
            <a:endParaRPr lang="cs-CZ" sz="2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007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132856"/>
            <a:ext cx="8229600" cy="422920"/>
          </a:xfrm>
        </p:spPr>
        <p:txBody>
          <a:bodyPr>
            <a:normAutofit/>
          </a:bodyPr>
          <a:lstStyle/>
          <a:p>
            <a:r>
              <a:rPr lang="cs-CZ" sz="1400" b="1" u="sng" dirty="0" smtClean="0"/>
              <a:t>Použité zdroje:</a:t>
            </a:r>
            <a:endParaRPr lang="cs-CZ" sz="14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2708920"/>
            <a:ext cx="8208912" cy="37772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Str. 3, 4  </a:t>
            </a:r>
            <a:r>
              <a:rPr lang="cs-CZ" sz="1200" dirty="0" smtClean="0">
                <a:solidFill>
                  <a:schemeClr val="bg1"/>
                </a:solidFill>
              </a:rPr>
              <a:t>- </a:t>
            </a:r>
            <a:r>
              <a:rPr lang="pt-BR" sz="1200" dirty="0">
                <a:solidFill>
                  <a:schemeClr val="bg1"/>
                </a:solidFill>
              </a:rPr>
              <a:t>AUTOR NEUVEDEN. </a:t>
            </a:r>
            <a:r>
              <a:rPr lang="pt-BR" sz="1200" i="1" dirty="0">
                <a:solidFill>
                  <a:schemeClr val="bg1"/>
                </a:solidFill>
              </a:rPr>
              <a:t>http://cs.wikipedia.org</a:t>
            </a:r>
            <a:r>
              <a:rPr lang="pt-BR" sz="1200" dirty="0">
                <a:solidFill>
                  <a:schemeClr val="bg1"/>
                </a:solidFill>
              </a:rPr>
              <a:t> [online]. [cit. 1.5.2013]. Dostupný na WWW: http://</a:t>
            </a:r>
            <a:r>
              <a:rPr lang="pt-BR" sz="1200" dirty="0" smtClean="0">
                <a:solidFill>
                  <a:schemeClr val="bg1"/>
                </a:solidFill>
              </a:rPr>
              <a:t>upload.wikimedia.org/wikipedia/commons/4/45/Continentes.png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Str. 10 - Mapa - </a:t>
            </a:r>
            <a:r>
              <a:rPr lang="pt-BR" sz="1200" b="1" u="sng" dirty="0" smtClean="0">
                <a:solidFill>
                  <a:schemeClr val="bg1"/>
                </a:solidFill>
              </a:rPr>
              <a:t> </a:t>
            </a:r>
            <a:r>
              <a:rPr lang="cs-CZ" sz="1200" dirty="0">
                <a:solidFill>
                  <a:schemeClr val="bg1"/>
                </a:solidFill>
              </a:rPr>
              <a:t>MAIX¿. </a:t>
            </a:r>
            <a:r>
              <a:rPr lang="cs-CZ" sz="1200" i="1" dirty="0">
                <a:solidFill>
                  <a:schemeClr val="bg1"/>
                </a:solidFill>
              </a:rPr>
              <a:t>http://cs.wikipedia.org</a:t>
            </a:r>
            <a:r>
              <a:rPr lang="cs-CZ" sz="1200" dirty="0">
                <a:solidFill>
                  <a:schemeClr val="bg1"/>
                </a:solidFill>
              </a:rPr>
              <a:t> [online]. [cit. 1.5.2013]. Dostupný na WWW: http://upload.wikimedia.org/wikipedia/commons/b/b7/Location_of_Europe.svg 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Str. 10 – mapa Evropy geografická - </a:t>
            </a:r>
            <a:r>
              <a:rPr lang="it-IT" sz="1200" dirty="0">
                <a:solidFill>
                  <a:schemeClr val="bg1"/>
                </a:solidFill>
              </a:rPr>
              <a:t>JOSE, San. </a:t>
            </a:r>
            <a:r>
              <a:rPr lang="it-IT" sz="1200" i="1" dirty="0">
                <a:solidFill>
                  <a:schemeClr val="bg1"/>
                </a:solidFill>
              </a:rPr>
              <a:t>http://cs.wikipedia.org</a:t>
            </a:r>
            <a:r>
              <a:rPr lang="it-IT" sz="1200" dirty="0">
                <a:solidFill>
                  <a:schemeClr val="bg1"/>
                </a:solidFill>
              </a:rPr>
              <a:t> [online]. [cit. 1.5.2013]. Dostupný na WWW: http://upload.wikimedia.org/wikipedia/commons/b/b7/Europe_topography_map.png </a:t>
            </a:r>
            <a:endParaRPr lang="cs-CZ" sz="1200" b="1" u="sng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Str. 8 - Nultý poledník - </a:t>
            </a:r>
            <a:r>
              <a:rPr lang="cs-CZ" sz="1200" dirty="0">
                <a:solidFill>
                  <a:schemeClr val="bg1"/>
                </a:solidFill>
              </a:rPr>
              <a:t>CHRISO; HTTP://WWW.FRAUNHOFER.DE/ARCHIV/PRESSEINFOS/PFLEGE.ZV.FHG.DE/GERMAN/PRESS/PI/PI2002/08/MD_FO6A.HTML. </a:t>
            </a:r>
            <a:r>
              <a:rPr lang="cs-CZ" sz="1200" i="1" dirty="0">
                <a:solidFill>
                  <a:schemeClr val="bg1"/>
                </a:solidFill>
              </a:rPr>
              <a:t>http://commons.wikimedia.org</a:t>
            </a:r>
            <a:r>
              <a:rPr lang="cs-CZ" sz="1200" dirty="0">
                <a:solidFill>
                  <a:schemeClr val="bg1"/>
                </a:solidFill>
              </a:rPr>
              <a:t> [online]. [cit. 1.5.2013]. Dostupný na WWW: http://</a:t>
            </a:r>
            <a:r>
              <a:rPr lang="cs-CZ" sz="1200" dirty="0" smtClean="0">
                <a:solidFill>
                  <a:schemeClr val="bg1"/>
                </a:solidFill>
              </a:rPr>
              <a:t>upload.wikimedia.org/wikipedia/commons/d/d5/Prime_meridian.jpg</a:t>
            </a:r>
          </a:p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Str. 8 - </a:t>
            </a:r>
            <a:r>
              <a:rPr lang="cs-CZ" sz="1200" b="1" u="sng" dirty="0">
                <a:solidFill>
                  <a:schemeClr val="bg1"/>
                </a:solidFill>
              </a:rPr>
              <a:t>Královskou observatoří v </a:t>
            </a:r>
            <a:r>
              <a:rPr lang="cs-CZ" sz="1200" b="1" u="sng" dirty="0" smtClean="0">
                <a:solidFill>
                  <a:schemeClr val="bg1"/>
                </a:solidFill>
              </a:rPr>
              <a:t>Greenwichi </a:t>
            </a:r>
            <a:r>
              <a:rPr lang="cs-CZ" sz="1200" dirty="0">
                <a:solidFill>
                  <a:schemeClr val="bg1"/>
                </a:solidFill>
              </a:rPr>
              <a:t>– PŘEMYSL, Otakar. </a:t>
            </a:r>
            <a:r>
              <a:rPr lang="cs-CZ" sz="1200" i="1" dirty="0">
                <a:solidFill>
                  <a:schemeClr val="bg1"/>
                </a:solidFill>
              </a:rPr>
              <a:t>http://cs.wikipedia.org</a:t>
            </a:r>
            <a:r>
              <a:rPr lang="cs-CZ" sz="1200" dirty="0">
                <a:solidFill>
                  <a:schemeClr val="bg1"/>
                </a:solidFill>
              </a:rPr>
              <a:t> [online]. [cit. 1.5.2013]. Dostupný na WWW: http://upload.wikimedia.org/wikipedia/commons/5/50/Greenwich3.jpg </a:t>
            </a: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1200" b="1" u="sng" dirty="0" smtClean="0">
                <a:solidFill>
                  <a:schemeClr val="bg1"/>
                </a:solidFill>
              </a:rPr>
              <a:t>Ostatní obrázky </a:t>
            </a:r>
            <a:r>
              <a:rPr lang="cs-CZ" sz="1200" dirty="0" smtClean="0">
                <a:solidFill>
                  <a:schemeClr val="bg1"/>
                </a:solidFill>
              </a:rPr>
              <a:t>– archiv autora,</a:t>
            </a:r>
            <a:endParaRPr lang="cs-CZ" sz="1200" b="1" u="sng" dirty="0" smtClean="0">
              <a:solidFill>
                <a:schemeClr val="bg1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899592" y="476672"/>
            <a:ext cx="6968502" cy="1485900"/>
            <a:chOff x="846154" y="500042"/>
            <a:chExt cx="6968502" cy="1485900"/>
          </a:xfrm>
        </p:grpSpPr>
        <p:pic>
          <p:nvPicPr>
            <p:cNvPr id="9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10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val="1637884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Motiv7</Template>
  <TotalTime>596</TotalTime>
  <Words>557</Words>
  <Application>Microsoft Office PowerPoint</Application>
  <PresentationFormat>Předvádění na obrazovce (4:3)</PresentationFormat>
  <Paragraphs>91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Metodické pokyny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svetlana</cp:lastModifiedBy>
  <cp:revision>52</cp:revision>
  <dcterms:created xsi:type="dcterms:W3CDTF">2012-11-26T19:09:11Z</dcterms:created>
  <dcterms:modified xsi:type="dcterms:W3CDTF">2013-05-01T17:05:31Z</dcterms:modified>
</cp:coreProperties>
</file>