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93" r:id="rId3"/>
    <p:sldId id="277" r:id="rId4"/>
    <p:sldId id="259" r:id="rId5"/>
    <p:sldId id="258" r:id="rId6"/>
    <p:sldId id="262" r:id="rId7"/>
    <p:sldId id="268" r:id="rId8"/>
    <p:sldId id="264" r:id="rId9"/>
    <p:sldId id="271" r:id="rId10"/>
    <p:sldId id="267" r:id="rId11"/>
    <p:sldId id="269" r:id="rId12"/>
    <p:sldId id="263" r:id="rId13"/>
    <p:sldId id="266" r:id="rId14"/>
    <p:sldId id="265" r:id="rId15"/>
    <p:sldId id="281" r:id="rId16"/>
    <p:sldId id="275" r:id="rId17"/>
    <p:sldId id="274" r:id="rId18"/>
    <p:sldId id="278" r:id="rId19"/>
    <p:sldId id="276" r:id="rId20"/>
    <p:sldId id="279" r:id="rId21"/>
    <p:sldId id="280" r:id="rId22"/>
    <p:sldId id="282" r:id="rId23"/>
    <p:sldId id="283" r:id="rId24"/>
    <p:sldId id="284" r:id="rId25"/>
    <p:sldId id="285" r:id="rId26"/>
    <p:sldId id="286" r:id="rId27"/>
    <p:sldId id="291" r:id="rId28"/>
    <p:sldId id="287" r:id="rId29"/>
    <p:sldId id="289" r:id="rId30"/>
    <p:sldId id="288" r:id="rId31"/>
    <p:sldId id="292" r:id="rId32"/>
    <p:sldId id="261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67" autoAdjust="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46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3FE19D-002B-40F4-9311-D0F71EB1226A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3C4A11-1297-42D9-B39C-97A7CBAE3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74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C4A11-1297-42D9-B39C-97A7CBAE352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254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212CB3-6A05-4E80-BACA-D4F9D3D95F34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48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C4A11-1297-42D9-B39C-97A7CBAE352A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791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youtube.com/watch?v=pl6qHpIPic4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9.xml"/><Relationship Id="rId7" Type="http://schemas.openxmlformats.org/officeDocument/2006/relationships/slide" Target="slide10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slide" Target="slide14.xml"/><Relationship Id="rId4" Type="http://schemas.openxmlformats.org/officeDocument/2006/relationships/slide" Target="slide7.xml"/><Relationship Id="rId9" Type="http://schemas.openxmlformats.org/officeDocument/2006/relationships/slide" Target="slide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olsko.tripzone.cz/varsava/fotogalerie/brana-do-balbakanu-9427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slide" Target="slide6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estovani.idnes.cz/foto.aspx?r=po-cesku&amp;c=A080406_204715_igsvet_skr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google.cz/search?hl=cs&amp;site=imghp&amp;tbm=isch&amp;source=hp&amp;biw=1366&amp;bih=664&amp;q=krakov+polsko&amp;oq=krakov+polsko&amp;gs_l=img.12...0.0.1.87122.0.0.0.0.0.0.0.0..0.0...0.0...1ac..9.img.Q1DKMcFfFBI#hl=cs&amp;site=imghp&amp;tbm=isch&amp;sa=1&amp;q=mazursk%C3%A1+jezera+&amp;oq=mazursk%C3%A1+jezera+&amp;gs_l=img.3..0j0i24l9.23024.23024.2.24167.1.1.0.0.0.0.142.142.0j1.1.0...0.0...1c.1.9.img.9hKMhRcIdaE&amp;bav=on.2,or.r_cp.r_qf.&amp;bvm=bv.45512109,d.bGE&amp;fp=2ee0888d1a53ffc5&amp;biw=1366&amp;bih=664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6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hyperlink" Target="http://polsko.tripzone.cz/krakov/fotogalerie/zahrada-pred-wawelskou-katedralou-9449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hyperlink" Target="http://cestovani.idnes.cz/foto.aspx?r=kolem-sveta&amp;c=A091201_150635_igsvet_tom" TargetMode="External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virtualtravel.cz/polsko/krakov/hlavni-namesti.html" TargetMode="External"/><Relationship Id="rId5" Type="http://schemas.openxmlformats.org/officeDocument/2006/relationships/image" Target="../media/image22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search?hl=cs&amp;site=imghp&amp;tbm=isch&amp;source=hp&amp;biw=1366&amp;bih=664&amp;q=wieliczka+soln%C3%BD+d%C5%AFl&amp;oq=wieliczka&amp;gs_l=img.1.1.0l3j0i24l7.263.3371.0.5898.9.8.0.1.1.0.237.1069.0j7j1.8.0...0.0...1ac.1.11.img.starbBIWHHY#q=wieliczka+soln%C3%BD+d%C5%AFl&amp;hl=cs&amp;site=imghp&amp;tbs=isz:m&amp;tbm=isch&amp;source=lnt&amp;sa=X&amp;ei=fheAUcefFIGg4gTkroHgAg&amp;ved=0CBgQpwUoAg&amp;bav=on.2,or.r_cp.r_qf.&amp;bvm=bv.45645796,d.bGE&amp;fp=a407e75dc32f70f8&amp;biw=1366&amp;bih=664&amp;imgrc=ctP6ttl3R1cXRM%3A%3BtzLorUl0djth0M%3Bhttp%253A%252F%252Fwww.mauthner.cz%252Fimages%252FgetImage%252Fid%252F1294%252Fbig%252Fano%252Fsolny-dul-wieliczka.jpeg%3Bhttp%253A%252F%252Fwww.mauthner.cz%252Fubytovani%252Finformace%252F770%252Funesco-pamatky-polska.html%3B472%3B406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slide" Target="slide6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28.png"/><Relationship Id="rId4" Type="http://schemas.openxmlformats.org/officeDocument/2006/relationships/hyperlink" Target="http://polsko.tripzone.cz/fotogalerie/gdansk-panorama-mesta-8168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lni1Dn-f4U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8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://www.youtube.com/watch?v=x8VZpW79qJM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43.png"/><Relationship Id="rId4" Type="http://schemas.microsoft.com/office/2007/relationships/hdphoto" Target="../media/hdphoto5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43.png"/><Relationship Id="rId4" Type="http://schemas.microsoft.com/office/2007/relationships/hdphoto" Target="../media/hdphoto5.wdp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4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8/Marie_Curie.jpg" TargetMode="External"/><Relationship Id="rId3" Type="http://schemas.openxmlformats.org/officeDocument/2006/relationships/hyperlink" Target="http://upload.wikimedia.org/wikipedia/commons/e/e7/Warszawskiewiezowce.jpg" TargetMode="External"/><Relationship Id="rId7" Type="http://schemas.openxmlformats.org/officeDocument/2006/relationships/hyperlink" Target="http://upload.wikimedia.org/wikipedia/commons/3/34/JPII_29_09_2004_2.JPG" TargetMode="External"/><Relationship Id="rId2" Type="http://schemas.openxmlformats.org/officeDocument/2006/relationships/hyperlink" Target="http://upload.wikimedia.org/wikipedia/commons/d/dc/Poland_topo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3/3e/Poland_-_Czermna_-_Chapel_of_Skulls_-_interior_02.jpg" TargetMode="External"/><Relationship Id="rId5" Type="http://schemas.openxmlformats.org/officeDocument/2006/relationships/hyperlink" Target="http://upload.wikimedia.org/wikipedia/commons/e/ef/2010-07-08-gdansk-by-RalfR-31.jpg?uselang=cs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upload.wikimedia.org/wikipedia/commons/f/f2/Nikolaus_Kopernikus.jpg" TargetMode="External"/><Relationship Id="rId9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08339511"/>
              </p:ext>
            </p:extLst>
          </p:nvPr>
        </p:nvGraphicFramePr>
        <p:xfrm>
          <a:off x="857224" y="2357430"/>
          <a:ext cx="7470799" cy="400210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VY_32_INOVACE_š04_s01_04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do Polska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fotografiemi, zábavným kvízem na prověření načerpaných znalostí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87749" y="476672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video – </a:t>
            </a:r>
            <a:r>
              <a:rPr lang="cs-CZ" sz="1600" dirty="0" smtClean="0"/>
              <a:t>  seznámení se státem (3:24 minuty</a:t>
            </a:r>
            <a:r>
              <a:rPr lang="cs-CZ" sz="1600" dirty="0" smtClean="0"/>
              <a:t>)</a:t>
            </a:r>
          </a:p>
          <a:p>
            <a:r>
              <a:rPr lang="cs-CZ" sz="1600" b="1" u="sng" dirty="0" smtClean="0"/>
              <a:t>Str. 4 </a:t>
            </a:r>
            <a:r>
              <a:rPr lang="cs-CZ" sz="1600" dirty="0" smtClean="0"/>
              <a:t>– přehled o daném státě – možné použít jako výpisky do sešitu</a:t>
            </a:r>
          </a:p>
          <a:p>
            <a:r>
              <a:rPr lang="cs-CZ" sz="1600" b="1" u="sng" dirty="0" smtClean="0"/>
              <a:t>Str. 5 </a:t>
            </a:r>
            <a:r>
              <a:rPr lang="cs-CZ" sz="1600" dirty="0" smtClean="0"/>
              <a:t>– interaktivní mapa – lze využít k nácviku nebo ke zkoušení – po kliknutí na ikonku se objeví název státu</a:t>
            </a:r>
          </a:p>
          <a:p>
            <a:r>
              <a:rPr lang="cs-CZ" sz="1600" b="1" u="sng" dirty="0" smtClean="0"/>
              <a:t>Str</a:t>
            </a:r>
            <a:r>
              <a:rPr lang="cs-CZ" sz="1600" b="1" u="sng" dirty="0" smtClean="0"/>
              <a:t>. </a:t>
            </a:r>
            <a:r>
              <a:rPr lang="cs-CZ" sz="1600" b="1" u="sng" dirty="0" smtClean="0"/>
              <a:t>6 </a:t>
            </a:r>
            <a:r>
              <a:rPr lang="cs-CZ" sz="1600" dirty="0" smtClean="0"/>
              <a:t>– interaktivní mapka Slovenska – po kliknutí na informační ikonu se otevře stránka, která dané místo přibližuje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7 </a:t>
            </a:r>
            <a:r>
              <a:rPr lang="cs-CZ" sz="1600" b="1" u="sng" dirty="0" smtClean="0"/>
              <a:t>– 14 </a:t>
            </a:r>
            <a:r>
              <a:rPr lang="cs-CZ" sz="1600" dirty="0" smtClean="0"/>
              <a:t>– stránky, na které nás odkazuje str. 9 – jednotlivé ikonky – televize = virtuální prohlídky a videa, fotoaparát = fotogalerie, amplionek – zvuková ukázka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15 - </a:t>
            </a:r>
            <a:r>
              <a:rPr lang="cs-CZ" sz="1600" b="1" u="sng" dirty="0" smtClean="0"/>
              <a:t> 20 </a:t>
            </a:r>
            <a:r>
              <a:rPr lang="cs-CZ" sz="1600" dirty="0" smtClean="0"/>
              <a:t>– významné osobnosti Polska</a:t>
            </a:r>
            <a:endParaRPr lang="cs-CZ" sz="1600" dirty="0" smtClean="0"/>
          </a:p>
          <a:p>
            <a:r>
              <a:rPr lang="cs-CZ" sz="1600" b="1" u="sng" dirty="0" smtClean="0"/>
              <a:t>Str. – 21 – </a:t>
            </a:r>
            <a:r>
              <a:rPr lang="cs-CZ" sz="1600" b="1" u="sng" dirty="0" smtClean="0"/>
              <a:t>31</a:t>
            </a:r>
            <a:r>
              <a:rPr lang="cs-CZ" sz="1600" dirty="0" smtClean="0"/>
              <a:t>– </a:t>
            </a:r>
            <a:r>
              <a:rPr lang="cs-CZ" sz="1600" dirty="0" smtClean="0"/>
              <a:t>Vědomostní kvíz – volba ze tří odpovědí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 </a:t>
            </a:r>
            <a:r>
              <a:rPr lang="cs-CZ" sz="1600" b="1" u="sng" dirty="0" smtClean="0"/>
              <a:t>32 </a:t>
            </a:r>
            <a:r>
              <a:rPr lang="cs-CZ" sz="1600" dirty="0" smtClean="0"/>
              <a:t>– použité zdroje </a:t>
            </a: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sz="1500" dirty="0" smtClean="0"/>
              <a:t>T</a:t>
            </a:r>
            <a:r>
              <a:rPr lang="cs-CZ" sz="1600" dirty="0" smtClean="0"/>
              <a:t>ato ikonka vás pošle zpátky na interaktivní mapku – na str. 6</a:t>
            </a: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21738"/>
            <a:ext cx="557977" cy="847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795" y="3765735"/>
            <a:ext cx="603250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562" y="3567807"/>
            <a:ext cx="517525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93232"/>
            <a:ext cx="818464" cy="515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894" y="5369244"/>
            <a:ext cx="648072" cy="558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578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svetlana\AppData\Local\Microsoft\Windows\Temporary Internet Files\Content.IE5\PZDAZ1CL\MC900085430[3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88840"/>
            <a:ext cx="120733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96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410" y="0"/>
            <a:ext cx="9165410" cy="68740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84076" y="332656"/>
            <a:ext cx="6260132" cy="10801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Polská republika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5" name="Pětiúhelník 4"/>
          <p:cNvSpPr/>
          <p:nvPr/>
        </p:nvSpPr>
        <p:spPr>
          <a:xfrm flipH="1">
            <a:off x="179512" y="1586533"/>
            <a:ext cx="3312368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Střed Evropy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117718" y="5217946"/>
            <a:ext cx="5462394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Středoevropská nížina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184076" y="4540799"/>
            <a:ext cx="3312368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č</a:t>
            </a:r>
            <a:r>
              <a:rPr lang="cs-CZ" sz="2400" dirty="0" smtClean="0">
                <a:latin typeface="Comic Sans MS" pitchFamily="66" charset="0"/>
              </a:rPr>
              <a:t>lenem EU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 flipH="1">
            <a:off x="184076" y="2114191"/>
            <a:ext cx="5180012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přímořský stát – Baltské moře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104044" y="6343443"/>
            <a:ext cx="4972012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Řeky Visla, Odra, </a:t>
            </a:r>
            <a:r>
              <a:rPr lang="cs-CZ" sz="2400" dirty="0" err="1" smtClean="0">
                <a:latin typeface="Comic Sans MS" pitchFamily="66" charset="0"/>
              </a:rPr>
              <a:t>Verta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78958" y="5805264"/>
            <a:ext cx="5501153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Pohoří na jihu – sousedství s ČR a SR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179136" y="3341148"/>
            <a:ext cx="3312368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polština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184076" y="3933056"/>
            <a:ext cx="3312368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euro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flipH="1">
            <a:off x="184076" y="2715534"/>
            <a:ext cx="3717903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h</a:t>
            </a:r>
            <a:r>
              <a:rPr lang="cs-CZ" sz="2400" dirty="0" smtClean="0">
                <a:latin typeface="Comic Sans MS" pitchFamily="66" charset="0"/>
              </a:rPr>
              <a:t>lavní město Varšava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72847"/>
            <a:ext cx="2735567" cy="1709729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65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1588"/>
            <a:ext cx="9182100" cy="685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8391" y="121334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7544" y="399010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03685" y="329209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 rot="18528664">
            <a:off x="-98579" y="384448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Německo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0" y="581393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52292" y="546558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11560" y="633018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11924" y="646708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368245" y="633018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58645" y="619328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123892" y="573939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788024" y="616360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012160" y="541874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804248" y="460496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845834" y="446805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8028384" y="159452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868144" y="263691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523282" y="159452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907123" y="191683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639781" y="47667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436096" y="691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220072" y="74735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014204" y="494116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22465" y="5758540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 rot="16624888">
            <a:off x="-604272" y="538646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Švýcarsko</a:t>
            </a:r>
            <a:endParaRPr lang="cs-CZ" sz="2400" b="1" dirty="0"/>
          </a:p>
        </p:txBody>
      </p:sp>
      <p:sp>
        <p:nvSpPr>
          <p:cNvPr id="28" name="Zaoblený obdélník 27"/>
          <p:cNvSpPr/>
          <p:nvPr/>
        </p:nvSpPr>
        <p:spPr>
          <a:xfrm rot="19972660">
            <a:off x="992941" y="534818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Rakousko</a:t>
            </a:r>
            <a:endParaRPr lang="cs-CZ" sz="2400" b="1" dirty="0"/>
          </a:p>
        </p:txBody>
      </p:sp>
      <p:sp>
        <p:nvSpPr>
          <p:cNvPr id="29" name="Zaoblený obdélník 28"/>
          <p:cNvSpPr/>
          <p:nvPr/>
        </p:nvSpPr>
        <p:spPr>
          <a:xfrm rot="21401856">
            <a:off x="2599629" y="485348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Slovensko</a:t>
            </a:r>
            <a:endParaRPr lang="cs-CZ" sz="2400" b="1" dirty="0"/>
          </a:p>
        </p:txBody>
      </p:sp>
      <p:sp>
        <p:nvSpPr>
          <p:cNvPr id="30" name="Zaoblený obdélník 29"/>
          <p:cNvSpPr/>
          <p:nvPr/>
        </p:nvSpPr>
        <p:spPr>
          <a:xfrm>
            <a:off x="4102998" y="6084486"/>
            <a:ext cx="1816479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Rumunsko</a:t>
            </a:r>
            <a:endParaRPr lang="cs-CZ" sz="2400" b="1" dirty="0"/>
          </a:p>
        </p:txBody>
      </p:sp>
      <p:sp>
        <p:nvSpPr>
          <p:cNvPr id="31" name="Zaoblený obdélník 30"/>
          <p:cNvSpPr/>
          <p:nvPr/>
        </p:nvSpPr>
        <p:spPr>
          <a:xfrm rot="2968155">
            <a:off x="5255174" y="5152177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Moldávie</a:t>
            </a:r>
            <a:endParaRPr lang="cs-CZ" sz="2400" b="1" dirty="0"/>
          </a:p>
        </p:txBody>
      </p:sp>
      <p:sp>
        <p:nvSpPr>
          <p:cNvPr id="32" name="Zaoblený obdélník 31"/>
          <p:cNvSpPr/>
          <p:nvPr/>
        </p:nvSpPr>
        <p:spPr>
          <a:xfrm>
            <a:off x="6156176" y="452583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Ukrajina</a:t>
            </a:r>
            <a:endParaRPr lang="cs-CZ" sz="24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5220072" y="255779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Bělorusko</a:t>
            </a:r>
            <a:endParaRPr lang="cs-CZ" sz="2400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7380312" y="148478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Rusko</a:t>
            </a:r>
            <a:endParaRPr lang="cs-CZ" sz="2400" b="1" dirty="0"/>
          </a:p>
        </p:txBody>
      </p:sp>
      <p:sp>
        <p:nvSpPr>
          <p:cNvPr id="35" name="Zaoblený obdélník 34"/>
          <p:cNvSpPr/>
          <p:nvPr/>
        </p:nvSpPr>
        <p:spPr>
          <a:xfrm>
            <a:off x="4667298" y="6917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Estonsko</a:t>
            </a:r>
            <a:endParaRPr lang="cs-CZ" sz="2400" b="1" dirty="0"/>
          </a:p>
        </p:txBody>
      </p:sp>
      <p:sp>
        <p:nvSpPr>
          <p:cNvPr id="36" name="Zaoblený obdélník 35"/>
          <p:cNvSpPr/>
          <p:nvPr/>
        </p:nvSpPr>
        <p:spPr>
          <a:xfrm rot="153547">
            <a:off x="4289491" y="61357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Lotyšsko</a:t>
            </a:r>
            <a:endParaRPr lang="cs-CZ" sz="2400" b="1" dirty="0"/>
          </a:p>
        </p:txBody>
      </p:sp>
      <p:sp>
        <p:nvSpPr>
          <p:cNvPr id="37" name="Zaoblený obdélník 36"/>
          <p:cNvSpPr/>
          <p:nvPr/>
        </p:nvSpPr>
        <p:spPr>
          <a:xfrm rot="200370">
            <a:off x="3928759" y="145070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Litva</a:t>
            </a:r>
            <a:endParaRPr lang="cs-CZ" sz="24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2807879" y="186833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Rusko</a:t>
            </a:r>
            <a:endParaRPr lang="cs-CZ" sz="2400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2466963" y="321297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Polsko</a:t>
            </a:r>
            <a:endParaRPr lang="cs-CZ" sz="2400" b="1" dirty="0"/>
          </a:p>
        </p:txBody>
      </p:sp>
      <p:sp>
        <p:nvSpPr>
          <p:cNvPr id="40" name="Zaoblený obdélník 39"/>
          <p:cNvSpPr/>
          <p:nvPr/>
        </p:nvSpPr>
        <p:spPr>
          <a:xfrm rot="21437793">
            <a:off x="1197762" y="438893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/>
              <a:t>Č</a:t>
            </a:r>
            <a:r>
              <a:rPr lang="cs-CZ" sz="2400" b="1" dirty="0" smtClean="0"/>
              <a:t>esko  </a:t>
            </a:r>
            <a:endParaRPr lang="cs-CZ" sz="2400" b="1" dirty="0"/>
          </a:p>
        </p:txBody>
      </p:sp>
      <p:sp>
        <p:nvSpPr>
          <p:cNvPr id="41" name="Zaoblený obdélník 40"/>
          <p:cNvSpPr/>
          <p:nvPr/>
        </p:nvSpPr>
        <p:spPr>
          <a:xfrm>
            <a:off x="821874" y="39755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Švédsko</a:t>
            </a:r>
            <a:endParaRPr lang="cs-CZ" sz="2400" b="1" dirty="0"/>
          </a:p>
        </p:txBody>
      </p:sp>
      <p:sp>
        <p:nvSpPr>
          <p:cNvPr id="42" name="Zaoblený obdélník 41"/>
          <p:cNvSpPr/>
          <p:nvPr/>
        </p:nvSpPr>
        <p:spPr>
          <a:xfrm rot="18260734">
            <a:off x="-324544" y="80512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Dánsko</a:t>
            </a:r>
            <a:endParaRPr lang="cs-CZ" sz="2400" b="1" dirty="0"/>
          </a:p>
        </p:txBody>
      </p:sp>
      <p:sp>
        <p:nvSpPr>
          <p:cNvPr id="43" name="Zaoblený obdélník 42"/>
          <p:cNvSpPr/>
          <p:nvPr/>
        </p:nvSpPr>
        <p:spPr>
          <a:xfrm rot="17368772">
            <a:off x="-515192" y="4948629"/>
            <a:ext cx="2156994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 err="1" smtClean="0"/>
              <a:t>Lichnštejnsko</a:t>
            </a:r>
            <a:endParaRPr lang="cs-CZ" sz="2400" b="1" dirty="0"/>
          </a:p>
        </p:txBody>
      </p:sp>
      <p:sp>
        <p:nvSpPr>
          <p:cNvPr id="44" name="Zaoblený obdélník 43"/>
          <p:cNvSpPr/>
          <p:nvPr/>
        </p:nvSpPr>
        <p:spPr>
          <a:xfrm rot="21313617">
            <a:off x="2536230" y="5597912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Maďarsko</a:t>
            </a:r>
            <a:endParaRPr lang="cs-CZ" sz="2400" b="1" dirty="0"/>
          </a:p>
        </p:txBody>
      </p:sp>
      <p:sp>
        <p:nvSpPr>
          <p:cNvPr id="45" name="Zaoblený obdélník 44"/>
          <p:cNvSpPr/>
          <p:nvPr/>
        </p:nvSpPr>
        <p:spPr>
          <a:xfrm rot="20100764">
            <a:off x="910971" y="611158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Slovinsko</a:t>
            </a:r>
            <a:endParaRPr lang="cs-CZ" sz="2400" b="1" dirty="0"/>
          </a:p>
        </p:txBody>
      </p:sp>
      <p:sp>
        <p:nvSpPr>
          <p:cNvPr id="46" name="Zaoblený obdélník 45"/>
          <p:cNvSpPr/>
          <p:nvPr/>
        </p:nvSpPr>
        <p:spPr>
          <a:xfrm rot="21193978">
            <a:off x="1148565" y="6312391"/>
            <a:ext cx="2014298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Chorvatsko</a:t>
            </a:r>
            <a:endParaRPr lang="cs-CZ" sz="2400" b="1" dirty="0"/>
          </a:p>
        </p:txBody>
      </p:sp>
      <p:sp>
        <p:nvSpPr>
          <p:cNvPr id="47" name="Zaoblený obdélník 46"/>
          <p:cNvSpPr/>
          <p:nvPr/>
        </p:nvSpPr>
        <p:spPr>
          <a:xfrm rot="20166378">
            <a:off x="-245508" y="630050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Itálie</a:t>
            </a:r>
            <a:endParaRPr lang="cs-CZ" sz="2400" b="1" dirty="0"/>
          </a:p>
        </p:txBody>
      </p:sp>
      <p:sp>
        <p:nvSpPr>
          <p:cNvPr id="48" name="Zaoblený obdélník 47"/>
          <p:cNvSpPr/>
          <p:nvPr/>
        </p:nvSpPr>
        <p:spPr>
          <a:xfrm rot="21193978">
            <a:off x="2409566" y="6352854"/>
            <a:ext cx="2701098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Srbsko a Černá hora</a:t>
            </a:r>
            <a:endParaRPr lang="cs-CZ" sz="2400" b="1" dirty="0"/>
          </a:p>
        </p:txBody>
      </p:sp>
      <p:sp>
        <p:nvSpPr>
          <p:cNvPr id="50" name="Dvojitá vlna 49"/>
          <p:cNvSpPr/>
          <p:nvPr/>
        </p:nvSpPr>
        <p:spPr>
          <a:xfrm>
            <a:off x="2807879" y="1021154"/>
            <a:ext cx="548835" cy="478877"/>
          </a:xfrm>
          <a:prstGeom prst="doubleWave">
            <a:avLst>
              <a:gd name="adj1" fmla="val 12500"/>
              <a:gd name="adj2" fmla="val 2524"/>
            </a:avLst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 rot="19022984">
            <a:off x="1233619" y="1062466"/>
            <a:ext cx="3249669" cy="432048"/>
          </a:xfrm>
          <a:prstGeom prst="roundRect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Baltské moře 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129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000"/>
                            </p:stCondLst>
                            <p:childTnLst>
                              <p:par>
                                <p:cTn id="38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0" dur="2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4000"/>
                            </p:stCondLst>
                            <p:childTnLst>
                              <p:par>
                                <p:cTn id="39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2000"/>
                            </p:stCondLst>
                            <p:childTnLst>
                              <p:par>
                                <p:cTn id="40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8" dur="2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4000"/>
                            </p:stCondLst>
                            <p:childTnLst>
                              <p:par>
                                <p:cTn id="41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2000"/>
                            </p:stCondLst>
                            <p:childTnLst>
                              <p:par>
                                <p:cTn id="42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6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4000"/>
                            </p:stCondLst>
                            <p:childTnLst>
                              <p:par>
                                <p:cTn id="42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9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3" grpId="2" animBg="1"/>
      <p:bldP spid="27" grpId="0" animBg="1"/>
      <p:bldP spid="27" grpId="1" animBg="1"/>
      <p:bldP spid="27" grpId="2" animBg="1"/>
      <p:bldP spid="28" grpId="0" animBg="1"/>
      <p:bldP spid="28" grpId="1" animBg="1"/>
      <p:bldP spid="28" grpId="2" animBg="1"/>
      <p:bldP spid="29" grpId="0" animBg="1"/>
      <p:bldP spid="29" grpId="1" animBg="1"/>
      <p:bldP spid="29" grpId="2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  <p:bldP spid="32" grpId="2" animBg="1"/>
      <p:bldP spid="33" grpId="0" animBg="1"/>
      <p:bldP spid="33" grpId="1" animBg="1"/>
      <p:bldP spid="33" grpId="2" animBg="1"/>
      <p:bldP spid="34" grpId="0" animBg="1"/>
      <p:bldP spid="34" grpId="1" animBg="1"/>
      <p:bldP spid="34" grpId="2" animBg="1"/>
      <p:bldP spid="35" grpId="0" animBg="1"/>
      <p:bldP spid="35" grpId="1" animBg="1"/>
      <p:bldP spid="35" grpId="2" animBg="1"/>
      <p:bldP spid="36" grpId="0" animBg="1"/>
      <p:bldP spid="36" grpId="1" animBg="1"/>
      <p:bldP spid="36" grpId="2" animBg="1"/>
      <p:bldP spid="37" grpId="0" animBg="1"/>
      <p:bldP spid="37" grpId="1" animBg="1"/>
      <p:bldP spid="37" grpId="2" animBg="1"/>
      <p:bldP spid="38" grpId="0" animBg="1"/>
      <p:bldP spid="38" grpId="1" animBg="1"/>
      <p:bldP spid="38" grpId="2" animBg="1"/>
      <p:bldP spid="39" grpId="0" animBg="1"/>
      <p:bldP spid="39" grpId="1" animBg="1"/>
      <p:bldP spid="39" grpId="2" animBg="1"/>
      <p:bldP spid="40" grpId="0" animBg="1"/>
      <p:bldP spid="40" grpId="1" animBg="1"/>
      <p:bldP spid="40" grpId="2" animBg="1"/>
      <p:bldP spid="41" grpId="0" animBg="1"/>
      <p:bldP spid="41" grpId="1" animBg="1"/>
      <p:bldP spid="41" grpId="2" animBg="1"/>
      <p:bldP spid="42" grpId="0" animBg="1"/>
      <p:bldP spid="42" grpId="1" animBg="1"/>
      <p:bldP spid="42" grpId="2" animBg="1"/>
      <p:bldP spid="43" grpId="0" animBg="1"/>
      <p:bldP spid="43" grpId="1" animBg="1"/>
      <p:bldP spid="43" grpId="2" animBg="1"/>
      <p:bldP spid="44" grpId="0" animBg="1"/>
      <p:bldP spid="44" grpId="1" animBg="1"/>
      <p:bldP spid="44" grpId="2" animBg="1"/>
      <p:bldP spid="45" grpId="0" animBg="1"/>
      <p:bldP spid="45" grpId="1" animBg="1"/>
      <p:bldP spid="45" grpId="2" animBg="1"/>
      <p:bldP spid="46" grpId="0" animBg="1"/>
      <p:bldP spid="46" grpId="1" animBg="1"/>
      <p:bldP spid="46" grpId="2" animBg="1"/>
      <p:bldP spid="47" grpId="0" animBg="1"/>
      <p:bldP spid="47" grpId="1" animBg="1"/>
      <p:bldP spid="47" grpId="2" animBg="1"/>
      <p:bldP spid="48" grpId="0" animBg="1"/>
      <p:bldP spid="48" grpId="1" animBg="1"/>
      <p:bldP spid="48" grpId="2" animBg="1"/>
      <p:bldP spid="51" grpId="0" animBg="1"/>
      <p:bldP spid="51" grpId="1" animBg="1"/>
      <p:bldP spid="51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620688"/>
            <a:ext cx="5555602" cy="541274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Tlačítko akce: Informace 6">
            <a:hlinkClick r:id="rId3" action="ppaction://hlinksldjump" highlightClick="1"/>
          </p:cNvPr>
          <p:cNvSpPr/>
          <p:nvPr/>
        </p:nvSpPr>
        <p:spPr>
          <a:xfrm>
            <a:off x="4750452" y="4462264"/>
            <a:ext cx="157826" cy="152400"/>
          </a:xfrm>
          <a:prstGeom prst="actionButtonInformation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Informace 7">
            <a:hlinkClick r:id="rId4" action="ppaction://hlinksldjump" highlightClick="1"/>
          </p:cNvPr>
          <p:cNvSpPr/>
          <p:nvPr/>
        </p:nvSpPr>
        <p:spPr>
          <a:xfrm>
            <a:off x="6660232" y="2917642"/>
            <a:ext cx="468052" cy="482348"/>
          </a:xfrm>
          <a:prstGeom prst="actionButtonInformation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Informace 11">
            <a:hlinkClick r:id="rId5" action="ppaction://hlinksldjump" highlightClick="1"/>
          </p:cNvPr>
          <p:cNvSpPr/>
          <p:nvPr/>
        </p:nvSpPr>
        <p:spPr>
          <a:xfrm>
            <a:off x="5724128" y="1484784"/>
            <a:ext cx="315652" cy="304800"/>
          </a:xfrm>
          <a:prstGeom prst="actionButtonInformation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Informace 12">
            <a:hlinkClick r:id="rId6" action="ppaction://hlinksldjump" highlightClick="1"/>
          </p:cNvPr>
          <p:cNvSpPr/>
          <p:nvPr/>
        </p:nvSpPr>
        <p:spPr>
          <a:xfrm>
            <a:off x="6175778" y="4674929"/>
            <a:ext cx="315652" cy="304800"/>
          </a:xfrm>
          <a:prstGeom prst="actionButtonInformation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Informace 13">
            <a:hlinkClick r:id="rId7" action="ppaction://hlinksldjump" highlightClick="1"/>
          </p:cNvPr>
          <p:cNvSpPr/>
          <p:nvPr/>
        </p:nvSpPr>
        <p:spPr>
          <a:xfrm>
            <a:off x="7524328" y="1899498"/>
            <a:ext cx="315652" cy="304800"/>
          </a:xfrm>
          <a:prstGeom prst="actionButtonInformation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1520" y="411235"/>
            <a:ext cx="2841848" cy="27184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Najdi ve své mapě, </a:t>
            </a:r>
            <a:endParaRPr lang="cs-CZ" sz="2400" dirty="0" smtClean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pak </a:t>
            </a:r>
            <a:r>
              <a:rPr lang="cs-CZ" sz="2400" dirty="0">
                <a:latin typeface="Comic Sans MS" pitchFamily="66" charset="0"/>
              </a:rPr>
              <a:t>klikni na příslušné informační </a:t>
            </a:r>
            <a:r>
              <a:rPr lang="cs-CZ" sz="2400" dirty="0" smtClean="0">
                <a:latin typeface="Comic Sans MS" pitchFamily="66" charset="0"/>
              </a:rPr>
              <a:t>tlačítko </a:t>
            </a:r>
            <a:r>
              <a:rPr lang="cs-CZ" sz="2400" dirty="0">
                <a:latin typeface="Comic Sans MS" pitchFamily="66" charset="0"/>
              </a:rPr>
              <a:t>a prohlédni si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228646" y="3933056"/>
            <a:ext cx="2818302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Krakov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1520" y="3327060"/>
            <a:ext cx="279542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Varšava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51520" y="5686169"/>
            <a:ext cx="279542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Wieliczka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28646" y="5067795"/>
            <a:ext cx="2806865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Czermna</a:t>
            </a:r>
            <a:r>
              <a:rPr lang="cs-CZ" sz="2000" b="1" dirty="0" smtClean="0">
                <a:latin typeface="Comic Sans MS" pitchFamily="66" charset="0"/>
              </a:rPr>
              <a:t> - kostnice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40083" y="4515036"/>
            <a:ext cx="279542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Gdaňsk - přístav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10390" y="6320832"/>
            <a:ext cx="279542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Mazurská jezera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lačítko akce: Informace 17">
            <a:hlinkClick r:id="rId8" action="ppaction://hlinksldjump" highlightClick="1"/>
          </p:cNvPr>
          <p:cNvSpPr/>
          <p:nvPr/>
        </p:nvSpPr>
        <p:spPr>
          <a:xfrm>
            <a:off x="5960867" y="4777858"/>
            <a:ext cx="157826" cy="152400"/>
          </a:xfrm>
          <a:prstGeom prst="actionButtonInformation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Konec 1">
            <a:hlinkClick r:id="rId9" action="ppaction://hlinksldjump" highlightClick="1"/>
          </p:cNvPr>
          <p:cNvSpPr/>
          <p:nvPr/>
        </p:nvSpPr>
        <p:spPr>
          <a:xfrm>
            <a:off x="7854788" y="6190225"/>
            <a:ext cx="1080120" cy="479135"/>
          </a:xfrm>
          <a:prstGeom prst="actionButtonEnd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73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9160122" cy="388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051720" y="476672"/>
            <a:ext cx="576064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Varšava – hlavní město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38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5744676" cy="6192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Zaoblený obdélník 1"/>
          <p:cNvSpPr/>
          <p:nvPr/>
        </p:nvSpPr>
        <p:spPr>
          <a:xfrm>
            <a:off x="6516216" y="332656"/>
            <a:ext cx="2376264" cy="100811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Varšava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614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579" y="1340768"/>
            <a:ext cx="1633537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lačítko akce: Domů 2">
            <a:hlinkClick r:id="rId5" action="ppaction://hlinksldjump" highlightClick="1"/>
          </p:cNvPr>
          <p:cNvSpPr/>
          <p:nvPr/>
        </p:nvSpPr>
        <p:spPr>
          <a:xfrm>
            <a:off x="7092280" y="5301208"/>
            <a:ext cx="1428836" cy="1224136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94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332656"/>
            <a:ext cx="3600400" cy="10801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Kostnice - </a:t>
            </a:r>
            <a:r>
              <a:rPr lang="cs-CZ" sz="2800" dirty="0" err="1" smtClean="0">
                <a:latin typeface="Comic Sans MS" pitchFamily="66" charset="0"/>
              </a:rPr>
              <a:t>Czermna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23314"/>
            <a:ext cx="1633537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7032"/>
            <a:ext cx="4228246" cy="27496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0245"/>
            <a:ext cx="4228246" cy="31711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755576" y="3284984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Leží kousíček od našich hranic.</a:t>
            </a:r>
          </a:p>
          <a:p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Víš, kde je kostnice u nás v Čechách?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6" action="ppaction://hlinksldjump" highlightClick="1"/>
          </p:cNvPr>
          <p:cNvSpPr/>
          <p:nvPr/>
        </p:nvSpPr>
        <p:spPr>
          <a:xfrm>
            <a:off x="395536" y="5805264"/>
            <a:ext cx="936104" cy="792088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14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23528" y="404664"/>
            <a:ext cx="8424936" cy="15121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Mazurská jezera se nacházejí v severovýchodní části </a:t>
            </a:r>
            <a:r>
              <a:rPr lang="cs-CZ" sz="2400" b="1" dirty="0" smtClean="0">
                <a:latin typeface="Comic Sans MS" pitchFamily="66" charset="0"/>
              </a:rPr>
              <a:t>Polska. </a:t>
            </a:r>
            <a:r>
              <a:rPr lang="cs-CZ" sz="2400" b="1" dirty="0">
                <a:latin typeface="Comic Sans MS" pitchFamily="66" charset="0"/>
              </a:rPr>
              <a:t>Délka jezer je 120 km, všechna jsou propojena </a:t>
            </a:r>
            <a:r>
              <a:rPr lang="cs-CZ" sz="2400" b="1" dirty="0" smtClean="0">
                <a:latin typeface="Comic Sans MS" pitchFamily="66" charset="0"/>
              </a:rPr>
              <a:t>kanály - více než 1000 jezer.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1633537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76872"/>
            <a:ext cx="4668282" cy="430337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 rot="20326690">
            <a:off x="6692820" y="2644392"/>
            <a:ext cx="1395568" cy="857629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mů 6">
            <a:hlinkClick r:id="rId5" action="ppaction://hlinksldjump" highlightClick="1"/>
          </p:cNvPr>
          <p:cNvSpPr/>
          <p:nvPr/>
        </p:nvSpPr>
        <p:spPr>
          <a:xfrm>
            <a:off x="539552" y="5356112"/>
            <a:ext cx="1428836" cy="1224136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12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f/f0/Wawel2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40308">
            <a:off x="512490" y="3011930"/>
            <a:ext cx="4937319" cy="27735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4747"/>
            <a:ext cx="3875609" cy="59145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45224"/>
            <a:ext cx="1178705" cy="121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323528" y="404664"/>
            <a:ext cx="4464496" cy="100811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Starobylé město Krakov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619348"/>
            <a:ext cx="3816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Hrad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Wawel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, kde probíhaly korunovace polských králů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390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355" y="1412776"/>
            <a:ext cx="1633537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323920" y="260648"/>
            <a:ext cx="3672408" cy="6120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i="1" dirty="0" smtClean="0">
                <a:latin typeface="Comic Sans MS" pitchFamily="66" charset="0"/>
              </a:rPr>
              <a:t>Krakov</a:t>
            </a:r>
            <a:endParaRPr lang="cs-CZ" sz="4000" i="1" dirty="0"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108" y="246584"/>
            <a:ext cx="4570183" cy="62787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3" descr="C:\Users\svetlana\AppData\Local\Microsoft\Windows\Temporary Internet Files\Content.IE5\SOJ1T5T9\MC900290199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393" y="3545587"/>
            <a:ext cx="970639" cy="146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6"/>
          </p:cNvPr>
          <p:cNvSpPr txBox="1"/>
          <p:nvPr/>
        </p:nvSpPr>
        <p:spPr>
          <a:xfrm>
            <a:off x="215515" y="3861048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Virtuální prohlídka – Krakov  - náměstí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920" y="2864693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Foto Krakova s popisky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Domů 8">
            <a:hlinkClick r:id="rId8" action="ppaction://hlinksldjump" highlightClick="1"/>
          </p:cNvPr>
          <p:cNvSpPr/>
          <p:nvPr/>
        </p:nvSpPr>
        <p:spPr>
          <a:xfrm>
            <a:off x="467544" y="5301239"/>
            <a:ext cx="1428836" cy="1224136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02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0670">
            <a:off x="4135492" y="1381093"/>
            <a:ext cx="4473414" cy="29133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Zaoblený obdélník 1"/>
          <p:cNvSpPr/>
          <p:nvPr/>
        </p:nvSpPr>
        <p:spPr>
          <a:xfrm>
            <a:off x="683568" y="404664"/>
            <a:ext cx="5688632" cy="93610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latin typeface="Comic Sans MS" pitchFamily="66" charset="0"/>
              </a:rPr>
              <a:t>Solný důl - </a:t>
            </a:r>
            <a:r>
              <a:rPr lang="cs-CZ" sz="3600" b="1" i="1" dirty="0" err="1" smtClean="0">
                <a:latin typeface="Comic Sans MS" pitchFamily="66" charset="0"/>
              </a:rPr>
              <a:t>Wieliczka</a:t>
            </a:r>
            <a:endParaRPr lang="cs-CZ" sz="3600" b="1" i="1" dirty="0">
              <a:latin typeface="Comic Sans MS" pitchFamily="66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4221088"/>
            <a:ext cx="8748463" cy="23297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Doly tvoří složitá síť 2 148 komor a chodeb v délce 320 kilometrů.</a:t>
            </a:r>
          </a:p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Řada starších komor je vyzdobena sochami, vyrytými do stěn. Je zde také solné jezero a kaple.</a:t>
            </a:r>
          </a:p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Nazýván je též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„solnou polskou katedrálou“.</a:t>
            </a:r>
          </a:p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Důl je v provozu od 13.století a patří k nejstarším fungujícím solným dolům v Evropě. 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1633537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Domů 5">
            <a:hlinkClick r:id="rId5" action="ppaction://hlinksldjump" highlightClick="1"/>
          </p:cNvPr>
          <p:cNvSpPr/>
          <p:nvPr/>
        </p:nvSpPr>
        <p:spPr>
          <a:xfrm>
            <a:off x="7876933" y="432342"/>
            <a:ext cx="847693" cy="79699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86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332656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Gdaňsk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47224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Je jedno z nejstarších a největších měst v Polsku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0030"/>
            <a:ext cx="4676262" cy="31097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72118">
            <a:off x="647023" y="3080116"/>
            <a:ext cx="4173072" cy="31455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4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209" y="3598171"/>
            <a:ext cx="2047731" cy="2109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lačítko akce: Domů 9">
            <a:hlinkClick r:id="rId6" action="ppaction://hlinksldjump" highlightClick="1"/>
          </p:cNvPr>
          <p:cNvSpPr/>
          <p:nvPr/>
        </p:nvSpPr>
        <p:spPr>
          <a:xfrm>
            <a:off x="7832543" y="5707593"/>
            <a:ext cx="1002450" cy="801192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27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19672" y="1304764"/>
            <a:ext cx="5760640" cy="15121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Osobnosti Polska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300744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Na dalších stránkách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69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31840" y="4797152"/>
            <a:ext cx="5730213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Jan Pavel II – Karol </a:t>
            </a:r>
            <a:r>
              <a:rPr lang="cs-CZ" sz="2800" dirty="0" err="1" smtClean="0">
                <a:latin typeface="Comic Sans MS" pitchFamily="66" charset="0"/>
              </a:rPr>
              <a:t>Vojtyla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2656"/>
            <a:ext cx="5730213" cy="42976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32656"/>
            <a:ext cx="2273030" cy="32512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87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355976" y="332656"/>
            <a:ext cx="4536504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latin typeface="Comic Sans MS" pitchFamily="66" charset="0"/>
              </a:rPr>
              <a:t>Henryk </a:t>
            </a:r>
            <a:r>
              <a:rPr lang="cs-CZ" sz="3200" b="1" dirty="0" err="1">
                <a:latin typeface="Comic Sans MS" pitchFamily="66" charset="0"/>
              </a:rPr>
              <a:t>Sienkiewicz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14338" name="Picture 2" descr="Soubor:Henryk Sienkiewicz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85" y="332656"/>
            <a:ext cx="5174335" cy="619268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1412776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 - polský spisovatel </a:t>
            </a:r>
          </a:p>
          <a:p>
            <a:pPr algn="just"/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- nositel </a:t>
            </a: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Nobelovy ceny </a:t>
            </a:r>
            <a:endParaRPr lang="pl-PL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   za    literaturu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09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9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632626" y="1363170"/>
            <a:ext cx="5184576" cy="93610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Marie Curie </a:t>
            </a:r>
            <a:r>
              <a:rPr lang="cs-CZ" sz="2800" dirty="0" err="1" smtClean="0">
                <a:latin typeface="Comic Sans MS" pitchFamily="66" charset="0"/>
              </a:rPr>
              <a:t>Sklodovská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2534773"/>
            <a:ext cx="3168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Byla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významná vědkyně polského původu, která většinu života působila ve Francii. Zabývala se výzkumy v oblasti fyziky a chemie.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7755"/>
            <a:ext cx="3848100" cy="5715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17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39952" y="332656"/>
            <a:ext cx="352839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3200" b="1" dirty="0" smtClean="0">
              <a:latin typeface="Comic Sans MS" pitchFamily="66" charset="0"/>
            </a:endParaRPr>
          </a:p>
          <a:p>
            <a:r>
              <a:rPr lang="cs-CZ" sz="3200" b="1" dirty="0" err="1" smtClean="0">
                <a:latin typeface="Comic Sans MS" pitchFamily="66" charset="0"/>
              </a:rPr>
              <a:t>Frédéric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>
                <a:latin typeface="Comic Sans MS" pitchFamily="66" charset="0"/>
              </a:rPr>
              <a:t>Chopin</a:t>
            </a:r>
          </a:p>
          <a:p>
            <a:pPr algn="ctr"/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2222">
            <a:off x="312925" y="226724"/>
            <a:ext cx="4286250" cy="5715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278" y="764704"/>
            <a:ext cx="969963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1241306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Klavírní virtuos,  hudební skladatel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20888"/>
            <a:ext cx="4896544" cy="36724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2987824" y="6199135"/>
            <a:ext cx="6048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Chopinova socha v parku </a:t>
            </a:r>
            <a:r>
              <a:rPr lang="cs-CZ" sz="2400" i="1" dirty="0" err="1">
                <a:latin typeface="Times New Roman" pitchFamily="18" charset="0"/>
                <a:cs typeface="Times New Roman" pitchFamily="18" charset="0"/>
              </a:rPr>
              <a:t>Łazienki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 ve Varšavě</a:t>
            </a:r>
          </a:p>
        </p:txBody>
      </p:sp>
    </p:spTree>
    <p:extLst>
      <p:ext uri="{BB962C8B-B14F-4D97-AF65-F5344CB8AC3E}">
        <p14:creationId xmlns:p14="http://schemas.microsoft.com/office/powerpoint/2010/main" val="394078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765612" y="482289"/>
            <a:ext cx="4176464" cy="93610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Mikuláš Koperník</a:t>
            </a:r>
          </a:p>
          <a:p>
            <a:pPr algn="ctr"/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67143">
            <a:off x="295301" y="182921"/>
            <a:ext cx="4250028" cy="495285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33958" y="1526569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yl polský astronom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matematik    - tvůrce heliocentrické (sluncestředné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) teorie.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413" y="2726898"/>
            <a:ext cx="4157327" cy="4157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21" b="9947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2076" y="3270683"/>
            <a:ext cx="604664" cy="604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769" b="89538" l="2154" r="89538">
                        <a14:backgroundMark x1="72923" y1="32615" x2="72923" y2="32615"/>
                        <a14:backgroundMark x1="50462" y1="76923" x2="50462" y2="76923"/>
                        <a14:backgroundMark x1="76000" y1="61538" x2="76000" y2="61538"/>
                        <a14:backgroundMark x1="24615" y1="35077" x2="24615" y2="35077"/>
                        <a14:backgroundMark x1="76923" y1="57231" x2="76923" y2="57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510" y="5157192"/>
            <a:ext cx="1403796" cy="1403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563226"/>
            <a:ext cx="1259781" cy="1259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9845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6 C -0.00503 -0.00231 -0.00712 -0.00601 -0.01215 -0.0081 C -0.03385 -0.02754 -0.06389 -0.03587 -0.08941 -0.03842 C -0.09965 -0.04305 -0.11198 -0.04467 -0.12274 -0.04652 C -0.14583 -0.04467 -0.16806 -0.04004 -0.19097 -0.03657 C -0.1934 -0.03541 -0.20503 -0.03032 -0.20764 -0.02847 C -0.22187 -0.01898 -0.20937 -0.02453 -0.21962 -0.02036 C -0.22708 -0.01041 -0.21719 -0.02268 -0.22882 -0.01226 C -0.23351 -0.0081 -0.2375 -0.00231 -0.24236 0.00186 C -0.25035 0.00857 -0.26371 0.01274 -0.27274 0.01806 C -0.27951 0.022 -0.28524 0.02894 -0.29236 0.03218 C -0.29635 0.03403 -0.30451 0.03635 -0.30451 0.03635 C -0.30833 0.04352 -0.31059 0.04376 -0.31667 0.0463 C -0.32274 0.05487 -0.32951 0.05857 -0.33785 0.06251 C -0.34288 0.06922 -0.35087 0.07778 -0.35764 0.08079 C -0.36233 0.08565 -0.3691 0.08866 -0.37274 0.09491 C -0.37708 0.10255 -0.37986 0.11042 -0.3849 0.11714 C -0.38663 0.12431 -0.38681 0.12987 -0.39097 0.13519 C -0.39444 0.14954 -0.39722 0.16575 -0.40156 0.17964 C -0.40226 0.18195 -0.40365 0.18357 -0.40451 0.18565 C -0.40573 0.18889 -0.40677 0.19237 -0.40764 0.19584 C -0.41024 0.20649 -0.41111 0.2176 -0.41354 0.22825 C -0.41302 0.25371 -0.41319 0.2794 -0.41215 0.30487 C -0.41181 0.31436 -0.41302 0.32547 -0.40903 0.33334 C -0.40694 0.33727 -0.40295 0.34538 -0.40295 0.34538 C -0.39983 0.36413 -0.38871 0.37431 -0.37726 0.3838 C -0.35625 0.40139 -0.33264 0.40973 -0.30764 0.41204 C -0.29601 0.41297 -0.28437 0.41343 -0.27274 0.41413 C -0.24514 0.42246 -0.25972 0.41945 -0.22882 0.42223 C -0.18142 0.44167 -0.13333 0.41852 -0.08628 0.41413 C -0.08542 0.41389 -0.07708 0.41112 -0.07569 0.40996 C -0.06493 0.40047 -0.07795 0.40626 -0.0651 0.40186 C -0.05729 0.39514 -0.05069 0.38704 -0.04236 0.38172 C -0.03802 0.37593 -0.03316 0.3713 -0.02882 0.36552 C -0.0184 0.35139 -0.03003 0.36227 -0.01962 0.35348 C -0.00729 0.33218 -0.01319 0.34075 -0.00295 0.32709 C -0.00087 0.3176 0.00451 0.31019 0.00764 0.30093 C 0.01927 0.26621 0.0224 0.22269 0.02431 0.18565 C 0.02604 0.1507 0.02882 0.08079 0.02882 0.08079 C 0.0283 0.04422 0.03785 0.00464 0.02274 -0.02638 C 0.01632 -0.05925 -0.01406 -0.06388 -0.0349 -0.06666 C -0.07587 -0.07939 -0.11753 -0.0743 -0.15903 -0.07083 C -0.16875 -0.06759 -0.17812 -0.06388 -0.18785 -0.06064 C -0.19514 -0.0581 -0.20243 -0.05023 -0.20903 -0.04652 C -0.21233 -0.04467 -0.21615 -0.04421 -0.21962 -0.04259 C -0.22621 -0.03935 -0.23003 -0.03263 -0.23628 -0.02847 C -0.24201 -0.02083 -0.24844 -0.01157 -0.25608 -0.0081 C -0.26788 0.00764 -0.28264 0.01829 -0.29549 0.03218 C -0.30642 0.04399 -0.32135 0.0632 -0.3349 0.06852 C -0.33924 0.07454 -0.34236 0.07663 -0.34844 0.07871 C -0.36007 0.09352 -0.37865 0.09468 -0.38941 0.10903 C -0.39531 0.1169 -0.40156 0.12315 -0.40764 0.13126 C -0.4092 0.13334 -0.41215 0.13727 -0.41215 0.13727 C -0.41424 0.14653 -0.42118 0.15556 -0.42569 0.16343 C -0.4283 0.17362 -0.43194 0.18288 -0.43628 0.1919 C -0.43837 0.20556 -0.44149 0.21065 -0.44392 0.22616 C -0.44288 0.26528 -0.44288 0.3044 -0.44097 0.34329 C -0.4408 0.34653 -0.43351 0.36158 -0.43177 0.36552 C -0.42865 0.37269 -0.425 0.38288 -0.41962 0.38774 C -0.41424 0.39237 -0.40868 0.3926 -0.40295 0.39584 C -0.38715 0.4051 -0.37014 0.41251 -0.35295 0.41598 C -0.33941 0.42223 -0.3217 0.42269 -0.30764 0.42408 C -0.30052 0.42593 -0.29323 0.42732 -0.28628 0.4301 C -0.26198 0.42802 -0.23767 0.42709 -0.21354 0.42408 C -0.20694 0.42315 -0.19566 0.40927 -0.18785 0.40602 C -0.17674 0.39607 -0.18229 0.39885 -0.17118 0.39584 C -0.16198 0.38843 -0.15139 0.38195 -0.14097 0.37778 C -0.12726 0.36366 -0.14236 0.37732 -0.12882 0.36968 C -0.12708 0.36876 -0.12604 0.36644 -0.12431 0.36552 C -0.11562 0.36042 -0.10608 0.35672 -0.09687 0.35348 C -0.09045 0.34422 -0.09792 0.35371 -0.08941 0.34746 C -0.08108 0.34144 -0.07413 0.33334 -0.0651 0.32917 C -0.06059 0.32315 -0.05764 0.31968 -0.05156 0.31714 C -0.04931 0.31413 -0.04792 0.30973 -0.04549 0.30695 C -0.03698 0.297 -0.02951 0.29584 -0.02274 0.28264 C -0.01944 0.27616 -0.00972 0.26274 -0.00451 0.26042 C 0.0066 0.24931 -0.00243 0.26065 0.00451 0.24445 C 0.01076 0.22987 0.01736 0.22454 0.01979 0.20602 C 0.02135 0.19445 0.02153 0.18264 0.02431 0.17153 C 0.02795 0.13751 0.02847 0.10186 0.0349 0.06852 C 0.03385 0.04491 0.03368 0.0213 0.03177 -0.00208 C 0.03142 -0.0074 0.02726 -0.01111 0.02569 -0.0162 C 0.01684 -0.04374 -0.01562 -0.07245 -0.03785 -0.07685 C -0.15642 -0.13148 -0.16389 -0.08078 -0.23628 -0.05879 C -0.24149 -0.05532 -0.24601 -0.05277 -0.25156 -0.05069 C -0.25365 -0.04861 -0.25538 -0.04606 -0.25764 -0.04444 C -0.26146 -0.04143 -0.26962 -0.03657 -0.26962 -0.03657 C -0.27691 -0.02685 -0.29201 -0.01851 -0.30156 -0.01226 C -0.30885 -0.00231 -0.31424 0.00487 -0.32431 0.00996 C -0.33333 0.02223 -0.32865 0.01806 -0.33785 0.02408 C -0.34618 0.03519 -0.33507 0.02177 -0.34549 0.0301 C -0.35104 0.0345 -0.35486 0.04329 -0.36059 0.04839 C -0.36719 0.06042 -0.36337 0.05417 -0.37274 0.06667 C -0.38073 0.07732 -0.37431 0.0713 -0.38021 0.08079 C -0.3849 0.08843 -0.39028 0.09584 -0.39549 0.10302 C -0.39844 0.11621 -0.39427 0.10163 -0.40295 0.11505 C -0.4066 0.12061 -0.40799 0.12778 -0.41215 0.13334 C -0.41476 0.14445 -0.41944 0.14561 -0.42431 0.15556 C -0.43108 0.16922 -0.4276 0.16436 -0.43333 0.17153 C -0.43576 0.18126 -0.44062 0.18889 -0.44392 0.19792 C -0.44722 0.20672 -0.44896 0.21598 -0.45295 0.22408 C -0.45625 0.24144 -0.45781 0.2588 -0.45903 0.27663 C -0.45851 0.29352 -0.45851 0.31019 -0.45764 0.32709 C -0.45729 0.33496 -0.45382 0.34237 -0.45156 0.34931 C -0.45017 0.35394 -0.45 0.35903 -0.44844 0.36343 C -0.44427 0.37431 -0.43733 0.38403 -0.43177 0.39376 C -0.42517 0.40533 -0.41927 0.41945 -0.40903 0.42616 C -0.3941 0.43612 -0.3776 0.44167 -0.36215 0.45047 C -0.30503 0.44977 -0.24774 0.45394 -0.19097 0.4463 C -0.18767 0.44584 -0.18125 0.44121 -0.17882 0.44028 C -0.16701 0.43542 -0.15017 0.43264 -0.13941 0.42408 C -0.13264 0.41876 -0.12865 0.41644 -0.12118 0.41413 C -0.1059 0.40371 -0.09236 0.38473 -0.07569 0.37778 C -0.0691 0.36829 -0.07743 0.3794 -0.0651 0.3676 C -0.06094 0.36343 -0.06302 0.36274 -0.05903 0.35741 C -0.05729 0.3551 -0.05469 0.35394 -0.05295 0.35139 C -0.03958 0.33218 -0.03056 0.30996 -0.01962 0.28889 C -0.01753 0.2794 -0.01424 0.27547 -0.00903 0.26852 C -0.0059 0.25487 -0.00139 0.24028 0.00608 0.2301 C 0.00764 0.22223 0.00868 0.21667 0.01215 0.20996 C 0.01389 0.19352 0.01545 0.19653 0.01823 0.1838 C 0.02135 0.16945 0.02257 0.15371 0.02882 0.14121 C 0.0316 0.11621 0.03403 0.09167 0.03646 0.06667 C 0.03542 0.02177 0.04132 0.00556 0.02569 -0.0243 C 0.02517 -0.02638 0.02517 -0.0287 0.02431 -0.03032 C 0.02222 -0.03425 0.01667 -0.0405 0.01667 -0.0405 C 0.01233 -0.0574 -0.0026 -0.06736 -0.01354 -0.07476 C -0.01493 -0.07569 -0.01545 -0.07777 -0.01667 -0.07893 C -0.01806 -0.08032 -0.01962 -0.08171 -0.02118 -0.08286 C -0.0309 -0.08935 -0.04427 -0.08958 -0.05451 -0.09097 C -0.06406 -0.09236 -0.08333 -0.09513 -0.08333 -0.09513 C -0.0849 -0.09583 -0.08628 -0.09698 -0.08785 -0.09698 C -0.11562 -0.09698 -0.1434 -0.09629 -0.17118 -0.09513 C -0.17951 -0.09467 -0.19757 -0.07847 -0.20608 -0.07476 C -0.21615 -0.07036 -0.2276 -0.06921 -0.23785 -0.06481 C -0.24757 -0.06064 -0.25677 -0.0537 -0.26667 -0.05069 C -0.27205 -0.04305 -0.27778 -0.04282 -0.2849 -0.03842 C -0.29462 -0.0324 -0.30312 -0.02361 -0.31354 -0.02036 C -0.32101 -0.01365 -0.32882 -0.00879 -0.33628 -0.00208 C -0.34271 0.00371 -0.33958 0.0051 -0.34844 0.00788 C -0.35573 0.01459 -0.3625 0.02292 -0.36962 0.0301 C -0.37778 0.0382 -0.38299 0.04839 -0.39236 0.0544 C -0.39653 0.05996 -0.40156 0.06158 -0.40608 0.06667 C -0.4217 0.08427 -0.39774 0.05996 -0.41667 0.07871 C -0.42344 0.09237 -0.43698 0.09977 -0.44236 0.11505 C -0.44601 0.12547 -0.44757 0.13704 -0.45156 0.14746 C -0.45434 0.15487 -0.45781 0.16204 -0.46059 0.16968 C -0.46458 0.18033 -0.46632 0.1919 -0.47118 0.20186 C -0.47292 0.2132 -0.47639 0.22315 -0.47882 0.23427 C -0.47795 0.29005 -0.48594 0.34792 -0.45451 0.38982 C -0.44722 0.40973 -0.42535 0.42269 -0.41059 0.43218 C -0.40469 0.44052 -0.39583 0.44144 -0.38785 0.44445 C -0.38073 0.44723 -0.37378 0.45186 -0.36667 0.4544 C -0.35729 0.45788 -0.34583 0.45903 -0.33628 0.46042 C -0.30399 0.47315 -0.26181 0.46552 -0.23021 0.46459 C -0.21753 0.46112 -0.20503 0.45579 -0.19236 0.45232 C -0.17951 0.44399 -0.1658 0.4382 -0.15156 0.43635 C -0.14774 0.43473 -0.14271 0.43264 -0.13941 0.4301 C -0.13715 0.42848 -0.13576 0.42524 -0.13333 0.42408 C -0.12708 0.42084 -0.11979 0.42177 -0.11354 0.41806 C -0.10104 0.41089 -0.09062 0.40047 -0.07726 0.39584 C -0.06962 0.38565 -0.06146 0.37663 -0.05295 0.3676 C -0.04583 0.36019 -0.04045 0.34931 -0.03177 0.34538 C -0.02708 0.33241 -0.01806 0.31552 -0.01059 0.30487 C -0.00764 0.29352 -0.00347 0.28102 0.00313 0.27269 C 0.00573 0.26158 0.01198 0.25348 0.0151 0.24237 C 0.01806 0.23172 0.02066 0.22084 0.02274 0.20996 C 0.02691 0.18797 0.02274 0.19769 0.02882 0.18565 C 0.03056 0.15788 0.03247 0.13056 0.0349 0.10302 C 0.0342 0.06528 0.0434 0.02431 0.02569 -0.00624 C 0.02361 -0.01851 0.0158 -0.02615 0.01059 -0.03657 C 0.00938 -0.03911 0.0092 -0.04236 0.00764 -0.04444 C 0.00504 -0.04791 0.00104 -0.04907 -0.00156 -0.05254 C -0.00712 -0.06018 -0.0151 -0.06944 -0.02274 -0.07291 C -0.04253 -0.09236 -0.07465 -0.10046 -0.09844 -0.10323 C -0.11996 -0.10972 -0.12708 -0.10648 -0.15608 -0.10509 C -0.1717 -0.10185 -0.18733 -0.09745 -0.20295 -0.09513 C -0.20729 -0.08935 -0.21667 -0.08495 -0.22274 -0.08286 C -0.23611 -0.07129 -0.25226 -0.06597 -0.26667 -0.05671 C -0.2908 -0.04097 -0.26337 -0.05671 -0.27882 -0.04861 C -0.28385 -0.04606 -0.29392 -0.0405 -0.29392 -0.0405 C -0.30121 -0.03078 -0.3191 -0.01851 -0.32882 -0.01226 C -0.33524 -0.0037 -0.34479 0.00464 -0.35295 0.00996 C -0.35521 0.01297 -0.35833 0.01505 -0.36059 0.01806 C -0.36181 0.01968 -0.36215 0.02246 -0.36354 0.02408 C -0.37778 0.04028 -0.35972 0.01089 -0.37882 0.03635 C -0.38455 0.04399 -0.3816 0.04075 -0.38785 0.0463 C -0.3941 0.05764 -0.40399 0.06528 -0.41215 0.07454 C -0.42257 0.08635 -0.43108 0.10047 -0.44097 0.11297 C -0.44514 0.13079 -0.45729 0.14468 -0.46354 0.16158 C -0.46771 0.17269 -0.4691 0.18565 -0.47431 0.19584 C -0.47604 0.20602 -0.48108 0.21366 -0.48333 0.22408 C -0.48646 0.23866 -0.48802 0.25348 -0.48941 0.26852 C -0.48924 0.27477 -0.49306 0.32686 -0.48177 0.34121 C -0.4783 0.35602 -0.47344 0.37061 -0.4651 0.38172 C -0.46215 0.39283 -0.45573 0.40348 -0.44844 0.40996 C -0.44253 0.42616 -0.42778 0.43589 -0.4151 0.44028 C -0.40312 0.45139 -0.38663 0.45626 -0.37274 0.46042 C -0.37014 0.46112 -0.36788 0.46389 -0.3651 0.46459 C -0.35556 0.46714 -0.33628 0.47061 -0.33628 0.47061 C -0.23056 0.46667 -0.25729 0.47014 -0.19687 0.45649 C -0.18021 0.44885 -0.16406 0.44167 -0.14687 0.43635 C -0.13507 0.42802 -0.12222 0.42269 -0.11059 0.41413 C -0.09115 0.39954 -0.0776 0.372 -0.06215 0.35139 C -0.05694 0.3345 -0.05191 0.33172 -0.04236 0.31899 C -0.0408 0.3169 -0.04062 0.31366 -0.03941 0.31112 C -0.03559 0.30371 -0.03108 0.29653 -0.02726 0.28889 C -0.02187 0.27802 -0.02326 0.26528 -0.0151 0.2544 C -0.01285 0.24607 -0.01076 0.24052 -0.00608 0.23427 C -0.00087 0.21389 0.00938 0.19306 0.01667 0.17362 C 0.02083 0.16274 0.02083 0.15047 0.02726 0.14121 C 0.03872 0.10464 0.02274 0.15741 0.03177 0.12107 C 0.0342 0.11089 0.03854 0.10116 0.04097 0.09075 C 0.04219 0.08542 0.04271 0.07987 0.04392 0.07454 C 0.04479 0.07038 0.04705 0.06251 0.04705 0.06251 C 0.04965 0.03519 0.05017 0.01297 0.04549 -0.01435 C 0.04392 -0.02384 0.04288 -0.03333 0.04097 -0.04259 C 0.03993 -0.04722 0.03785 -0.05671 0.03785 -0.05671 " pathEditMode="relative" ptsTypes="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35" dur="3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0.00053 -0.01412 0.00157 -0.02847 0.00157 -0.04259 C 0.00157 -0.06482 0.00087 -0.08704 -1.94444E-6 -0.10926 C -0.00086 -0.13148 -0.01423 -0.15301 -0.02118 -0.17176 C -0.02899 -0.19259 -0.021 -0.18357 -0.0302 -0.19213 C -0.03246 -0.2037 -0.03836 -0.21134 -0.04392 -0.22037 C -0.04843 -0.22778 -0.05138 -0.23704 -0.05607 -0.24445 C -0.05711 -0.24607 -0.06875 -0.26157 -0.07118 -0.26482 C -0.0776 -0.27338 -0.0776 -0.2831 -0.08628 -0.28704 C -0.08819 -0.29676 -0.09062 -0.29977 -0.09687 -0.30509 C -0.10555 -0.3206 -0.11805 -0.33449 -0.1302 -0.3456 C -0.13958 -0.36366 -0.12691 -0.3419 -0.13784 -0.3537 C -0.14027 -0.35648 -0.14166 -0.36065 -0.14392 -0.36366 C -0.14635 -0.375 -0.14305 -0.3662 -0.15 -0.37176 C -0.15781 -0.37778 -0.16284 -0.38866 -0.17118 -0.39398 C -0.17743 -0.40278 -0.18524 -0.40625 -0.19392 -0.4081 C -0.20312 -0.41227 -0.20972 -0.41898 -0.21805 -0.42639 C -0.221 -0.42894 -0.22517 -0.42778 -0.22864 -0.42847 C -0.25416 -0.44167 -0.28211 -0.44329 -0.30902 -0.44861 C -0.37569 -0.44676 -0.36371 -0.45556 -0.39531 -0.44259 C -0.39982 -0.43657 -0.4052 -0.43102 -0.41059 -0.42639 C -0.42291 -0.4044 -0.42604 -0.37963 -0.43177 -0.3537 C -0.4302 -0.31134 -0.42951 -0.26875 -0.42725 -0.22639 C -0.42656 -0.21366 -0.42187 -0.19398 -0.41805 -0.18195 C -0.41631 -0.17639 -0.41197 -0.16574 -0.41197 -0.16574 C -0.40989 -0.15324 -0.40329 -0.14421 -0.39843 -0.13333 C -0.39322 -0.12153 -0.39045 -0.10857 -0.38472 -0.09699 C -0.38194 -0.08495 -0.38541 -0.09676 -0.37725 -0.08287 C -0.371 -0.07222 -0.36562 -0.06088 -0.35902 -0.0507 C -0.35659 -0.04699 -0.35399 -0.04398 -0.35138 -0.04051 C -0.34982 -0.03843 -0.34687 -0.03449 -0.34687 -0.03449 C -0.34288 -0.02083 -0.34027 -0.02153 -0.33333 -0.01227 C -0.32413 -1.11111E-6 -0.31927 0.01412 -0.30607 0.02014 C -0.30225 0.02755 -0.29913 0.02639 -0.29392 0.03218 C -0.28316 0.04352 -0.27256 0.05301 -0.26059 0.0625 C -0.25243 0.06898 -0.24531 0.07986 -0.23628 0.08241 C -0.22899 0.09282 -0.21996 0.09375 -0.21059 0.09884 C -0.20572 0.10139 -0.20173 0.10671 -0.19687 0.10903 C -0.18559 0.11435 -0.1618 0.1243 -0.14843 0.12708 C -0.125 0.13796 -0.10138 0.14676 -0.07725 0.15347 C -0.0743 0.15417 -0.05086 0.15949 -0.04236 0.16157 C -0.0368 0.16296 -0.02569 0.16551 -0.02569 0.16551 C -0.00399 0.16481 0.01771 0.16597 0.03941 0.16343 C 0.04184 0.16319 0.04323 0.15903 0.04549 0.15741 C 0.04688 0.15648 0.04844 0.15625 0.05 0.15555 C 0.05556 0.15069 0.06146 0.14236 0.06528 0.13518 C 0.06875 0.1287 0.07431 0.11505 0.07431 0.11505 C 0.07553 0.10046 0.0783 0.07847 0.08195 0.06458 C 0.08091 0.02153 0.08021 -0.02176 0.07882 -0.06482 C 0.07865 -0.07014 0.07657 -0.08241 0.07431 -0.08704 C 0.07119 -0.09329 0.06372 -0.10509 0.06372 -0.10509 C 0.06042 -0.11782 0.05278 -0.12685 0.04705 -0.1375 C 0.04028 -0.15 0.0474 -0.1412 0.04098 -0.15162 C 0.03959 -0.1537 0.03768 -0.15532 0.03646 -0.15764 C 0.0316 -0.1662 0.03108 -0.17407 0.02431 -0.17986 C 0.01372 -0.2037 -0.00017 -0.2257 -0.01354 -0.24653 C -0.02031 -0.25718 -0.02361 -0.26875 -0.03177 -0.27685 C -0.0368 -0.28704 -0.04236 -0.29213 -0.04843 -0.30116 C -0.05138 -0.30556 -0.05243 -0.31204 -0.05607 -0.31528 C -0.05902 -0.31806 -0.0625 -0.31991 -0.0651 -0.32338 C -0.06718 -0.32616 -0.06892 -0.32917 -0.07118 -0.33148 C -0.07604 -0.33657 -0.08194 -0.33982 -0.08628 -0.3456 C -0.09375 -0.35556 -0.08958 -0.35278 -0.09843 -0.35556 C -0.10642 -0.36389 -0.11371 -0.36991 -0.12274 -0.37593 C -0.13125 -0.38727 -0.14357 -0.39375 -0.15451 -0.4 C -0.16076 -0.4132 -0.15277 -0.4 -0.16666 -0.4081 C -0.16857 -0.40926 -0.16927 -0.4132 -0.17118 -0.41435 C -0.17395 -0.41597 -0.17725 -0.41551 -0.1802 -0.4162 C -0.18281 -0.41759 -0.18541 -0.41875 -0.18784 -0.42037 C -0.19045 -0.42222 -0.1927 -0.42477 -0.19531 -0.42639 C -0.20416 -0.43171 -0.21545 -0.43079 -0.22413 -0.43657 C -0.23142 -0.4412 -0.23576 -0.44282 -0.24392 -0.44445 C -0.27743 -0.45995 -0.3118 -0.46875 -0.34687 -0.47685 C -0.36006 -0.47616 -0.37309 -0.47593 -0.38628 -0.47477 C -0.38941 -0.47454 -0.39253 -0.47477 -0.39531 -0.47292 C -0.39861 -0.47083 -0.4 -0.46528 -0.40295 -0.46273 C -0.40625 -0.45625 -0.41006 -0.4507 -0.41354 -0.44445 C -0.41527 -0.43565 -0.41718 -0.42801 -0.42118 -0.42037 C -0.41979 -0.35926 -0.42968 -0.25532 -0.39531 -0.19607 C -0.38784 -0.16574 -0.37517 -0.13565 -0.36197 -0.10926 C -0.35486 -0.09514 -0.35034 -0.08009 -0.34236 -0.06667 C -0.33958 -0.05718 -0.33941 -0.05208 -0.33333 -0.04653 C -0.31631 -0.00232 -0.27899 0.01782 -0.24687 0.03634 C -0.23194 0.04491 -0.21927 0.05764 -0.20295 0.06042 C -0.18975 0.06528 -0.17691 0.06875 -0.16354 0.07268 C -0.14861 0.07708 -0.13472 0.08704 -0.11961 0.09074 C -0.11111 0.09282 -0.10243 0.09329 -0.09392 0.09491 C -0.05746 0.11042 0.00018 0.10856 0.03803 0.08241 C 0.04514 0.06991 0.04844 0.05741 0.05157 0.04236 C 0.05434 -0.01667 0.06303 -0.08403 0.03941 -0.1375 C 0.03889 -0.14097 0.03907 -0.14445 0.03803 -0.14769 C 0.0375 -0.14954 0.03542 -0.14977 0.0349 -0.15162 C 0.03334 -0.15741 0.03369 -0.16412 0.03195 -0.16991 C 0.02969 -0.17708 0.025 -0.18287 0.02275 -0.19005 C 0.02119 -0.19468 0.02049 -0.2 0.01823 -0.20417 C 0.01528 -0.20949 0.01112 -0.21366 0.00764 -0.21829 C 0.00521 -0.22153 0.00504 -0.22662 0.00313 -0.23032 C 0.00157 -0.23357 -0.00104 -0.23565 -0.00295 -0.23843 C -0.00642 -0.24398 -0.00711 -0.24861 -0.01059 -0.25463 C -0.02309 -0.27708 -0.03767 -0.3 -0.05451 -0.31736 C -0.06371 -0.34167 -0.07534 -0.35764 -0.09236 -0.37384 C -0.10243 -0.38357 -0.11197 -0.39514 -0.12413 -0.4 C -0.12934 -0.40926 -0.1342 -0.41273 -0.14236 -0.4162 C -0.1526 -0.42986 -0.16736 -0.43449 -0.1802 -0.44259 C -0.20329 -0.45718 -0.22586 -0.47199 -0.25 -0.48287 C -0.26284 -0.48866 -0.27256 -0.4963 -0.28628 -0.49907 C -0.31666 -0.52708 -0.34566 -0.49005 -0.36666 -0.46667 C -0.37795 -0.45417 -0.36475 -0.4662 -0.37569 -0.45671 C -0.3802 -0.4412 -0.38941 -0.4257 -0.39687 -0.41227 C -0.39913 -0.39421 -0.40121 -0.37778 -0.40295 -0.35972 C -0.40434 -0.3456 -0.40746 -0.31736 -0.40746 -0.31736 C -0.40434 -0.25093 -0.40833 -0.22824 -0.39079 -0.17986 C -0.38906 -0.17477 -0.38975 -0.16852 -0.38784 -0.16366 C -0.38489 -0.15602 -0.37916 -0.14607 -0.37413 -0.13958 C -0.371 -0.12523 -0.37552 -0.14097 -0.36805 -0.1294 C -0.36319 -0.12199 -0.36076 -0.11065 -0.35607 -0.10324 C -0.35486 -0.10139 -0.35277 -0.1007 -0.35138 -0.09907 C -0.34878 -0.09583 -0.34618 -0.09259 -0.34392 -0.08889 C -0.34253 -0.08657 -0.34218 -0.08333 -0.34079 -0.08102 C -0.33958 -0.07917 -0.3375 -0.0787 -0.33628 -0.07685 C -0.33402 -0.07384 -0.33246 -0.06991 -0.3302 -0.06667 C -0.32378 -0.05718 -0.3184 -0.04537 -0.30902 -0.04259 C -0.30086 -0.03171 -0.29479 -0.02083 -0.28472 -0.01458 C -0.27899 -0.00671 -0.27691 -0.0007 -0.26961 0.00393 C -0.26354 0.01481 -0.25572 0.01968 -0.24687 0.02616 C -0.23402 0.03565 -0.22986 0.04097 -0.21666 0.0463 C -0.20121 0.06018 -0.20833 0.05694 -0.19687 0.06042 C -0.18125 0.07106 -0.16527 0.0787 -0.14843 0.08449 C -0.13819 0.08843 -0.13836 0.09074 -0.12569 0.09282 C -0.10833 0.1044 -0.08906 0.10555 -0.07118 0.11505 C -0.03142 0.11319 -0.03506 0.11944 -0.01197 0.09884 C -0.01041 0.09606 -0.0092 0.09305 -0.00746 0.09074 C -0.00625 0.08912 -0.00399 0.08866 -0.00295 0.08657 C 0.00261 0.07685 0.0066 0.06528 0.01059 0.0544 C 0.01268 0.04097 0.01441 0.02755 0.01667 0.01412 C 0.02223 -0.0581 0.03143 -0.13634 0.01059 -0.20417 C 0.01007 -0.20764 0.01007 -0.21111 0.00921 -0.21435 C 0.00851 -0.21667 0.0066 -0.21806 0.00608 -0.22037 C 0.00469 -0.22616 0.00487 -0.23264 0.00313 -0.23843 C -0.00104 -0.25278 -0.00816 -0.26875 -0.01354 -0.28287 C -0.01441 -0.28542 -0.01684 -0.28657 -0.01805 -0.28889 C -0.0243 -0.30139 -0.0276 -0.31782 -0.03472 -0.3294 C -0.03472 -0.3294 -0.05121 -0.35139 -0.05295 -0.3537 C -0.05503 -0.35648 -0.05555 -0.36065 -0.05746 -0.36366 C -0.06718 -0.37894 -0.07829 -0.38912 -0.08941 -0.40208 C -0.09895 -0.41343 -0.10885 -0.42662 -0.12118 -0.43241 C -0.13159 -0.44676 -0.14548 -0.4537 -0.15902 -0.46273 C -0.17395 -0.47269 -0.1875 -0.48102 -0.20295 -0.48889 C -0.21475 -0.49491 -0.22204 -0.50579 -0.23472 -0.50926 C -0.24184 -0.51482 -0.25 -0.52083 -0.25746 -0.52546 C -0.26406 -0.5294 -0.27326 -0.53032 -0.2802 -0.53333 C -0.28697 -0.54236 -0.30399 -0.55116 -0.31354 -0.5537 C -0.32066 -0.5632 -0.32968 -0.56181 -0.33941 -0.56366 C -0.35052 -0.56157 -0.3618 -0.56134 -0.37274 -0.55764 C -0.37586 -0.55648 -0.37777 -0.55255 -0.3802 -0.54954 C -0.39305 -0.5338 -0.40173 -0.51574 -0.41354 -0.49907 C -0.41822 -0.48357 -0.42222 -0.46898 -0.42413 -0.45255 C -0.42361 -0.425 -0.42361 -0.39745 -0.42274 -0.36991 C -0.42239 -0.35764 -0.42274 -0.35972 -0.41805 -0.3537 C -0.41631 -0.3463 -0.41284 -0.34282 -0.41059 -0.33542 C -0.40694 -0.32338 -0.40416 -0.30417 -0.39687 -0.29514 C -0.39444 -0.28565 -0.3901 -0.27917 -0.38628 -0.27083 C -0.38246 -0.2625 -0.38107 -0.25255 -0.37725 -0.24445 C -0.37517 -0.24028 -0.36927 -0.23032 -0.36666 -0.22431 C -0.36475 -0.21991 -0.36388 -0.21458 -0.36197 -0.21019 C -0.35885 -0.20301 -0.35451 -0.19699 -0.35138 -0.19005 C -0.34322 -0.17176 -0.35243 -0.19051 -0.34687 -0.17593 C -0.3434 -0.16644 -0.33663 -0.15232 -0.33177 -0.14352 C -0.33003 -0.14051 -0.32743 -0.13843 -0.32569 -0.13542 C -0.32187 -0.12894 -0.31753 -0.12292 -0.3151 -0.11528 C -0.31354 -0.11065 -0.31284 -0.10532 -0.31059 -0.10116 C -0.30972 -0.09954 -0.30763 -0.09977 -0.30607 -0.09907 C -0.30555 -0.0963 -0.30572 -0.09329 -0.30451 -0.09097 C -0.30243 -0.08704 -0.29687 -0.08102 -0.29687 -0.08102 C -0.29479 -0.07292 -0.29322 -0.06945 -0.28784 -0.06482 C -0.28437 -0.05833 -0.28038 -0.04954 -0.27569 -0.04468 C -0.27187 -0.04028 -0.26684 -0.03704 -0.26354 -0.03241 C -0.2618 -0.03009 -0.26076 -0.02662 -0.25902 -0.02431 C -0.25434 -0.01806 -0.24843 -0.01505 -0.24236 -0.01227 C -0.2342 -0.00162 -0.22725 0.00208 -0.21666 0.00787 C -0.21006 0.01134 -0.2052 0.01991 -0.19843 0.02222 C -0.19444 0.02361 -0.19027 0.02477 -0.18628 0.02616 C -0.16996 0.04028 -0.15086 0.04815 -0.13177 0.05046 C -0.11822 0.05602 -0.11441 0.05856 -0.09843 0.06042 C -0.07291 0.06921 -0.04913 0.05046 -0.02725 0.03634 C -0.02395 0.03194 -0.01996 0.02847 -0.01666 0.02407 C -0.00711 0.01134 -0.02031 0.02384 -0.00902 0.01412 C 0.00469 -0.01134 0.00712 -0.03982 0.01059 -0.07083 C 0.01059 -0.07477 0.01737 -0.21088 0.00313 -0.26482 C -0.00399 -0.29167 -0.01649 -0.3132 -0.02725 -0.3375 C -0.03072 -0.34537 -0.03333 -0.3537 -0.03628 -0.36181 C -0.03784 -0.36597 -0.04184 -0.36782 -0.04392 -0.37176 C -0.04687 -0.37732 -0.04826 -0.38449 -0.05138 -0.39005 C -0.05885 -0.40347 -0.06909 -0.41551 -0.07725 -0.42847 C -0.08003 -0.43287 -0.08159 -0.43843 -0.08472 -0.44259 C -0.12899 -0.50162 -0.08697 -0.44329 -0.1151 -0.47292 C -0.11909 -0.47708 -0.1217 -0.48287 -0.12569 -0.48704 C -0.13506 -0.49653 -0.14618 -0.50255 -0.15607 -0.51111 C -0.18281 -0.53426 -0.21006 -0.55625 -0.24236 -0.56181 C -0.25 -0.56458 -0.25729 -0.56945 -0.2651 -0.57176 C -0.27847 -0.57593 -0.29531 -0.57801 -0.30902 -0.57986 C -0.32256 -0.58403 -0.33628 -0.58657 -0.35 -0.59005 C -0.36909 -0.58796 -0.38871 -0.58935 -0.40746 -0.58403 C -0.40972 -0.58333 -0.42204 -0.5625 -0.42725 -0.55764 C -0.43246 -0.5463 -0.43836 -0.53681 -0.44531 -0.52732 C -0.45017 -0.51181 -0.45503 -0.49607 -0.46059 -0.48102 C -0.46215 -0.46111 -0.46666 -0.44236 -0.46961 -0.42222 C -0.46857 -0.38519 -0.46788 -0.34815 -0.46666 -0.31111 C -0.46631 -0.30232 -0.46649 -0.29352 -0.4651 -0.28495 C -0.46441 -0.28056 -0.4618 -0.27708 -0.46059 -0.27292 C -0.45694 -0.26065 -0.45694 -0.24676 -0.45295 -0.23449 C -0.44895 -0.22222 -0.44531 -0.20995 -0.44079 -0.19815 C -0.43715 -0.18843 -0.43177 -0.17986 -0.42864 -0.16991 C -0.41892 -0.13982 -0.40816 -0.1088 -0.39236 -0.08287 C -0.38871 -0.07685 -0.38524 -0.07083 -0.38177 -0.06482 C -0.37968 -0.06134 -0.37881 -0.05602 -0.37569 -0.05463 C -0.36822 -0.05116 -0.3677 -0.04722 -0.36197 -0.04051 C -0.35642 -0.03403 -0.34965 -0.0287 -0.34392 -0.02222 C -0.3302 -0.00671 -0.31493 0.0044 -0.29843 0.01412 C -0.28993 0.01921 -0.29114 0.01921 -0.28177 0.02824 C -0.27708 0.03264 -0.26059 0.03889 -0.25607 0.04028 C -0.24566 0.04745 -0.23003 0.05162 -0.21805 0.0544 C -0.19722 0.06412 -0.17638 0.0669 -0.15451 0.0706 C -0.12204 0.06921 -0.11059 0.07222 -0.08628 0.05648 C -0.08038 0.04815 -0.07447 0.04143 -0.06805 0.03426 C -0.06319 0.02847 -0.06284 0.02292 -0.05746 0.01597 C -0.05347 0.01065 -0.0493 0.00532 -0.04531 -1.11111E-6 C -0.03836 -0.00926 -0.03715 -0.02315 -0.02864 -0.03032 C -0.02586 -0.04259 -0.0217 -0.05324 -0.01805 -0.06482 C -0.01302 -0.08079 -0.01093 -0.10023 -0.00902 -0.11736 C -0.00972 -0.16296 -0.00381 -0.21389 -0.01961 -0.25671 C -0.02066 -0.26412 -0.02118 -0.27176 -0.02274 -0.27894 C -0.02378 -0.28333 -0.02638 -0.28657 -0.02725 -0.29097 C -0.02847 -0.29699 -0.02743 -0.30347 -0.02864 -0.30926 C -0.03072 -0.31898 -0.03784 -0.33148 -0.04236 -0.33958 C -0.04843 -0.37292 -0.04062 -0.34213 -0.05138 -0.36366 C -0.06006 -0.38102 -0.05486 -0.38148 -0.06666 -0.39815 C -0.0743 -0.4088 -0.08385 -0.4169 -0.09236 -0.42639 C -0.10052 -0.43542 -0.10833 -0.44398 -0.11666 -0.45255 C -0.1276 -0.46389 -0.11753 -0.4581 -0.1302 -0.46875 C -0.15711 -0.49167 -0.18559 -0.51482 -0.2151 -0.53148 C -0.23368 -0.54213 -0.21406 -0.53218 -0.23472 -0.54954 C -0.24843 -0.56111 -0.26579 -0.57153 -0.28177 -0.57593 C -0.29895 -0.58565 -0.31701 -0.58843 -0.33472 -0.59607 C -0.35034 -0.59537 -0.36614 -0.59514 -0.38177 -0.59398 C -0.38767 -0.59352 -0.38611 -0.59051 -0.39079 -0.58588 C -0.40208 -0.57454 -0.41093 -0.56528 -0.42118 -0.55162 C -0.43246 -0.53657 -0.43003 -0.53634 -0.43628 -0.5213 C -0.43923 -0.51458 -0.44531 -0.50116 -0.44531 -0.50116 C -0.44843 -0.48495 -0.45 -0.46875 -0.45295 -0.45255 C -0.45572 -0.36574 -0.45833 -0.33472 -0.45451 -0.23032 C -0.45416 -0.22338 -0.45104 -0.20949 -0.44843 -0.20208 C -0.446 -0.19537 -0.4434 -0.18866 -0.44079 -0.18195 C -0.43975 -0.17917 -0.43784 -0.17384 -0.43784 -0.17384 C -0.43368 -0.14699 -0.41649 -0.12662 -0.40451 -0.10509 C -0.39809 -0.08056 -0.38194 -0.05671 -0.36961 -0.03657 C -0.36753 -0.02801 -0.36388 -0.02269 -0.35902 -0.0162 C -0.35416 -0.00255 -0.34722 0.00926 -0.33941 0.02014 C -0.33697 0.03287 -0.32986 0.03588 -0.32274 0.04444 C -0.31527 0.05347 -0.31336 0.05833 -0.30451 0.0625 C -0.29739 0.07199 -0.28784 0.07546 -0.27864 0.08079 C -0.27413 0.08333 -0.26944 0.08565 -0.2651 0.08889 C -0.26284 0.09051 -0.26128 0.09329 -0.25902 0.09491 C -0.25 0.10023 -0.23819 0.10301 -0.22864 0.10486 C -0.22239 0.11389 -0.21163 0.11343 -0.20295 0.11505 C -0.18732 0.1287 -0.16163 0.1294 -0.14392 0.13125 C -0.13194 0.1368 -0.11684 0.13588 -0.10451 0.13727 C -0.09236 0.13657 -0.08003 0.1375 -0.06805 0.13518 C -0.06562 0.13472 -0.06423 0.13079 -0.06197 0.12917 C -0.05989 0.12755 -0.05295 0.12454 -0.05 0.12315 C -0.04704 0.11944 -0.04357 0.11667 -0.04079 0.11296 C -0.02812 0.09606 -0.04045 0.10833 -0.0302 0.09884 C -0.0243 0.08287 -0.01527 0.07245 -0.00746 0.05856 C -0.0059 0.05162 -0.00538 0.04722 -0.00138 0.04236 C 0.00278 0.01898 0.00695 -0.00417 0.01372 -0.02639 C 0.01702 -0.075 0.01476 -0.05625 0.01823 -0.08287 C 0.02014 -0.14167 0.02171 -0.16528 0.01823 -0.23449 C 0.01806 -0.23958 0.01494 -0.24375 0.01372 -0.24861 C 0.01129 -0.25857 0.01112 -0.26945 0.00764 -0.27894 C 0.0066 -0.28171 0.00556 -0.28426 0.00469 -0.28704 C 0.00348 -0.29097 0.00244 -0.29491 0.00157 -0.29907 C 0.00087 -0.30301 0.00105 -0.30741 -1.94444E-6 -0.31111 C -0.00277 -0.32083 -0.00989 -0.33657 -0.01354 -0.34769 C -0.01701 -0.35833 -0.01788 -0.37153 -0.02413 -0.37986 C -0.03472 -0.39398 -0.03125 -0.38889 -0.04531 -0.41227 C -0.05833 -0.43403 -0.06666 -0.45556 -0.08628 -0.46875 C -0.10381 -0.4963 -0.08645 -0.47292 -0.10451 -0.48889 C -0.13194 -0.5132 -0.14566 -0.52708 -0.17569 -0.54352 C -0.17986 -0.54583 -0.1835 -0.54977 -0.18784 -0.55162 C -0.19861 -0.55625 -0.20329 -0.55463 -0.21354 -0.55764 C -0.22586 -0.56134 -0.23576 -0.56945 -0.24843 -0.57176 C -0.26284 -0.57847 -0.27881 -0.57894 -0.29392 -0.58195 C -0.29583 -0.58195 -0.43003 -0.61111 -0.47569 -0.56574 C -0.47673 -0.56366 -0.47743 -0.56134 -0.47864 -0.55972 C -0.48003 -0.55787 -0.48211 -0.55764 -0.48333 -0.55556 C -0.4868 -0.54931 -0.48819 -0.54097 -0.49236 -0.53542 C -0.49861 -0.52708 -0.49566 -0.53171 -0.50138 -0.5213 C -0.50434 -0.50232 -0.50816 -0.48333 -0.51197 -0.46482 C -0.51111 -0.42477 -0.51996 -0.35486 -0.50295 -0.30926 C -0.5 -0.28241 -0.49184 -0.25695 -0.48333 -0.23241 C -0.47899 -0.21945 -0.47604 -0.20625 -0.46805 -0.19607 C -0.46545 -0.18102 -0.46892 -0.19421 -0.46197 -0.18195 C -0.45538 -0.17037 -0.45954 -0.17454 -0.45451 -0.16366 C -0.45086 -0.15556 -0.4467 -0.15139 -0.44236 -0.14352 C -0.43298 -0.12639 -0.42256 -0.11134 -0.41197 -0.09514 C -0.40642 -0.08681 -0.4085 -0.08634 -0.40138 -0.07894 C -0.39652 -0.07384 -0.39062 -0.0706 -0.38628 -0.06482 C -0.38281 -0.06019 -0.3802 -0.0537 -0.37569 -0.0507 C -0.36788 -0.0456 -0.35694 -0.03982 -0.35 -0.03241 C -0.34722 -0.02963 -0.34513 -0.02523 -0.34236 -0.02222 C -0.3368 -0.01667 -0.32465 -0.00718 -0.31805 -0.00417 C -0.30989 0.00324 -0.30017 0.00787 -0.29079 0.01204 C -0.27829 0.02847 -0.29201 0.01343 -0.27569 0.02222 C -0.27343 0.02338 -0.27204 0.02708 -0.26961 0.02824 C -0.26232 0.03194 -0.25416 0.03241 -0.24687 0.03634 C -0.22986 0.04537 -0.23697 0.04282 -0.22569 0.0463 C -0.19704 0.06528 -0.16041 0.07986 -0.12864 0.08449 C -0.10399 0.09329 -0.0842 0.09005 -0.05746 0.08889 C -0.05503 0.0875 -0.05243 0.08634 -0.05 0.08449 C -0.04583 0.08171 -0.03784 0.07454 -0.03784 0.07454 C -0.03316 0.06528 -0.03159 0.05625 -0.02864 0.0463 C -0.02343 0.02824 -0.01788 0.01111 -0.00902 -0.00417 C -0.00642 -0.0088 -0.0059 -0.01458 -0.00295 -0.01829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43" dur="30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5.18519E-6 C 0.03177 0.00115 0.0599 0.00347 0.09097 0.0081 C 0.11667 0.0074 0.14253 0.00902 0.16823 0.00601 C 0.17483 0.00532 0.17899 -0.00417 0.1849 -0.00811 C 0.19809 -0.01714 0.21285 -0.02038 0.22726 -0.02431 C 0.24288 -0.0345 0.22031 -0.02084 0.24549 -0.03033 C 0.24722 -0.03102 0.24826 -0.0338 0.25 -0.0345 C 0.25295 -0.03589 0.25608 -0.03565 0.25903 -0.03635 C 0.26858 -0.04075 0.2783 -0.04237 0.28785 -0.04653 C 0.30174 -0.05255 0.3158 -0.05788 0.33038 -0.06065 C 0.34288 -0.06644 0.35347 -0.07246 0.36667 -0.07477 C 0.37465 -0.08218 0.38299 -0.08843 0.39236 -0.09098 C 0.39965 -0.10047 0.40851 -0.10093 0.41667 -0.10926 C 0.42431 -0.11714 0.43941 -0.12477 0.44549 -0.13334 C 0.44965 -0.13936 0.44722 -0.13635 0.45295 -0.14144 C 0.45469 -0.14607 0.45538 -0.15139 0.45764 -0.15556 C 0.45816 -0.15672 0.46753 -0.16899 0.46962 -0.17176 C 0.47517 -0.17917 0.47934 -0.18866 0.4849 -0.19607 C 0.48819 -0.2051 0.49288 -0.21227 0.49705 -0.22038 C 0.50139 -0.22917 0.50399 -0.23936 0.50764 -0.24862 C 0.5066 -0.27732 0.50955 -0.30417 0.49097 -0.3213 C 0.48611 -0.33079 0.47813 -0.34399 0.46962 -0.34746 C 0.46285 -0.35464 0.4592 -0.35371 0.45156 -0.35764 C 0.44653 -0.36042 0.43872 -0.36783 0.43333 -0.36968 C 0.40955 -0.37825 0.38333 -0.37755 0.35903 -0.3838 C 0.32066 -0.38241 0.28229 -0.38149 0.24392 -0.37987 C 0.22361 -0.37894 0.20382 -0.37038 0.18333 -0.36783 C 0.1717 -0.3632 0.16007 -0.36227 0.14844 -0.35764 C 0.13872 -0.35371 0.12969 -0.34815 0.11962 -0.34561 C 0.11076 -0.34075 0.10295 -0.3338 0.09392 -0.3294 C 0.07813 -0.32176 0.05938 -0.31436 0.04549 -0.30116 C 0.03837 -0.29445 0.0316 -0.28542 0.02431 -0.27894 C 0.02153 -0.27639 0.01788 -0.27547 0.0151 -0.27269 C 0.00625 -0.26343 0.00347 -0.25487 -0.00608 -0.24862 C -0.01146 -0.23959 -0.01701 -0.23241 -0.02118 -0.22223 C -0.02396 -0.21551 -0.02465 -0.20857 -0.02726 -0.20209 C -0.03194 -0.19005 -0.02934 -0.20255 -0.03333 -0.18797 C -0.03819 -0.17084 -0.03924 -0.15163 -0.04549 -0.13542 C -0.04497 -0.11181 -0.04931 -0.08658 -0.04236 -0.06482 C -0.03958 -0.05626 -0.03559 -0.04977 -0.03177 -0.0426 C -0.02309 -0.02663 -0.01632 -0.00903 -0.00451 0.00393 C 0.01024 0.02013 0.0283 0.02893 0.04705 0.03217 C 0.06319 0.04166 0.07587 0.04282 0.09392 0.04444 C 0.11667 0.04374 0.13941 0.04467 0.16215 0.04236 C 0.16597 0.04189 0.1691 0.03773 0.17274 0.03634 C 0.18733 0.03078 0.20226 0.02754 0.21667 0.02013 C 0.23681 0.00972 0.25747 -0.00325 0.27882 -0.00811 C 0.29219 -0.01551 0.30642 -0.02038 0.31962 -0.02825 C 0.34184 -0.04144 0.36372 -0.05857 0.3849 -0.07477 C 0.38976 -0.07848 0.39514 -0.08102 0.4 -0.08496 C 0.41024 -0.09329 0.41858 -0.1051 0.43038 -0.10926 C 0.43229 -0.11135 0.43403 -0.11389 0.43628 -0.11528 C 0.44323 -0.11991 0.45139 -0.12107 0.45764 -0.12732 C 0.46476 -0.13426 0.46892 -0.14098 0.47726 -0.14561 C 0.4849 -0.16042 0.5033 -0.1801 0.5151 -0.19005 C 0.5191 -0.19792 0.5224 -0.20556 0.52726 -0.21227 C 0.53403 -0.247 0.53715 -0.21181 0.53177 -0.27477 C 0.5309 -0.28589 0.5151 -0.30325 0.51059 -0.30926 C 0.50208 -0.32061 0.49358 -0.32524 0.48333 -0.33334 C 0.47656 -0.33866 0.47118 -0.34584 0.46372 -0.34954 C 0.44601 -0.35834 0.42778 -0.36158 0.40903 -0.36366 C 0.34236 -0.36158 0.27569 -0.36019 0.20903 -0.35764 C 0.19271 -0.35695 0.17934 -0.34352 0.1651 -0.33542 C 0.13663 -0.31922 0.10747 -0.30464 0.08038 -0.28496 C 0.06458 -0.27339 0.04722 -0.25394 0.03038 -0.24653 C 0.01771 -0.22987 0.02431 -0.23496 0.01215 -0.22825 C 0.00608 -0.22014 -0.00139 -0.21366 -0.00608 -0.20417 C -0.01632 -0.18334 -0.00017 -0.21505 -0.01372 -0.1919 C -0.02309 -0.1757 -0.01528 -0.18357 -0.02431 -0.17593 C -0.0283 -0.16482 -0.03385 -0.15649 -0.03785 -0.14561 C -0.03958 -0.1338 -0.04236 -0.12292 -0.04392 -0.11112 C -0.03941 -0.05556 -0.04549 -0.08959 -0.03785 -0.06667 C -0.03715 -0.06482 -0.03733 -0.06204 -0.03628 -0.06065 C -0.0342 -0.05788 -0.03125 -0.05695 -0.02882 -0.05464 C -0.00885 -0.03612 0.0151 -0.02732 0.03941 -0.02431 C 0.09167 -0.00649 0.15295 -0.01714 0.20764 -0.02825 C 0.21649 -0.03426 0.22413 -0.03681 0.23333 -0.04051 C 0.24497 -0.04514 0.25313 -0.05232 0.2651 -0.05464 C 0.28073 -0.06505 0.29792 -0.07894 0.3151 -0.08288 C 0.32535 -0.09653 0.31753 -0.08797 0.34236 -0.09908 C 0.35434 -0.1044 0.3651 -0.11389 0.37726 -0.11922 C 0.38646 -0.12825 0.39635 -0.1338 0.40608 -0.14144 C 0.40938 -0.14815 0.41163 -0.15116 0.41667 -0.15556 C 0.42083 -0.16413 0.42587 -0.17038 0.43333 -0.17385 C 0.44028 -0.18311 0.44462 -0.19028 0.45295 -0.19607 C 0.45799 -0.20464 0.46372 -0.20926 0.46962 -0.21621 C 0.47292 -0.21991 0.47882 -0.22825 0.47882 -0.22825 C 0.48594 -0.24792 0.47708 -0.22547 0.48628 -0.2426 C 0.49184 -0.25301 0.49236 -0.26251 0.5 -0.27269 C 0.50156 -0.27686 0.50278 -0.28102 0.50451 -0.28496 C 0.50521 -0.28658 0.50712 -0.28704 0.50764 -0.28889 C 0.50955 -0.29468 0.50938 -0.30116 0.51059 -0.30718 C 0.50955 -0.31991 0.5099 -0.33311 0.50764 -0.34561 C 0.50729 -0.34792 0.50434 -0.34792 0.50295 -0.34954 C 0.4875 -0.36968 0.49288 -0.36829 0.47274 -0.37778 C 0.4691 -0.3794 0.4658 -0.38195 0.46215 -0.3838 C 0.45764 -0.38612 0.45295 -0.38797 0.44844 -0.39005 C 0.44462 -0.3919 0.44028 -0.39121 0.43628 -0.3919 C 0.40243 -0.39792 0.42795 -0.39468 0.39705 -0.39815 C 0.37326 -0.40834 0.40399 -0.3963 0.35295 -0.40417 C 0.3467 -0.4051 0.3349 -0.41019 0.3349 -0.41019 C 0.17083 -0.40695 0.27205 -0.41737 0.21372 -0.39815 C 0.20278 -0.38913 0.19028 -0.38936 0.17882 -0.38195 C 0.16979 -0.37616 0.16111 -0.36806 0.15156 -0.36366 C 0.13594 -0.35649 0.15191 -0.36737 0.13628 -0.35764 C 0.12292 -0.34931 0.11076 -0.33866 0.09705 -0.33149 C 0.0875 -0.31876 0.09809 -0.33149 0.08333 -0.31922 C 0.07448 -0.31181 0.06302 -0.30163 0.05451 -0.29306 C 0.04705 -0.28565 0.04063 -0.27616 0.03333 -0.26876 C 0.02917 -0.26459 0.02413 -0.26227 0.01962 -0.25857 C 0.00469 -0.23195 0.02378 -0.26413 0.01059 -0.24653 C 0.00486 -0.23889 0.00069 -0.23102 -0.00608 -0.22431 C -0.00903 -0.2176 -0.01285 -0.21135 -0.0151 -0.20417 C -0.01615 -0.2007 -0.01667 -0.197 -0.01823 -0.19399 C -0.01927 -0.19214 -0.02118 -0.19144 -0.02274 -0.19005 C -0.02622 -0.17825 -0.02951 -0.16806 -0.0349 -0.15764 C -0.03785 -0.14468 -0.0349 -0.15811 -0.03941 -0.13542 C -0.04028 -0.13079 -0.04236 -0.1213 -0.04236 -0.1213 C -0.04427 -0.09908 -0.05278 -0.05001 -0.0349 -0.0426 C -0.02726 -0.03241 -0.01719 -0.02987 -0.00764 -0.02431 C 0.00955 -0.01436 0.02865 -0.00788 0.04705 -0.00417 C 0.05764 0.00069 0.06806 0.00185 0.07882 0.00601 C 0.12431 0.00462 0.16962 0.0037 0.2151 0.00185 C 0.24028 0.00092 0.26111 -0.01366 0.2849 -0.01829 C 0.29497 -0.02408 0.30451 -0.02732 0.3151 -0.03033 C 0.32813 -0.03913 0.33854 -0.04283 0.35295 -0.04653 C 0.36753 -0.05811 0.38212 -0.06876 0.39844 -0.07477 C 0.40851 -0.08589 0.41997 -0.09214 0.43038 -0.10301 C 0.43628 -0.10903 0.4401 -0.11482 0.44705 -0.11922 C 0.45156 -0.12848 0.45955 -0.13542 0.46667 -0.14144 C 0.4717 -0.15278 0.47413 -0.15741 0.48177 -0.16575 C 0.48611 -0.17686 0.49184 -0.18751 0.49705 -0.19815 C 0.49913 -0.21042 0.50573 -0.22014 0.50764 -0.23241 C 0.51059 -0.25139 0.51458 -0.26829 0.51823 -0.28704 C 0.51719 -0.30255 0.51684 -0.31806 0.5151 -0.33334 C 0.51424 -0.34051 0.51076 -0.3426 0.50764 -0.34746 C 0.50503 -0.35139 0.50313 -0.35649 0.5 -0.35973 C 0.49792 -0.36204 0.49479 -0.36204 0.49236 -0.36366 C 0.48264 -0.37061 0.47517 -0.38056 0.4651 -0.38589 C 0.45868 -0.39491 0.44809 -0.39514 0.43941 -0.39815 C 0.42535 -0.40278 0.41302 -0.40811 0.39844 -0.41019 C 0.35903 -0.4095 0.31979 -0.40996 0.28038 -0.40811 C 0.25191 -0.40695 0.22222 -0.39491 0.19392 -0.39005 C 0.16545 -0.37894 0.13698 -0.36551 0.11059 -0.34746 C 0.10469 -0.34352 0.09965 -0.33751 0.09392 -0.33334 C 0.08802 -0.32917 0.07969 -0.32454 0.07431 -0.31922 C 0.07153 -0.31644 0.06944 -0.31227 0.06667 -0.30926 C 0.05139 -0.29306 0.06701 -0.3132 0.05 -0.297 C 0.03733 -0.28496 0.02465 -0.26922 0.01372 -0.25464 C 0.0059 -0.24422 -0.00451 -0.23681 -0.01215 -0.22639 C -0.01875 -0.21737 -0.02309 -0.20811 -0.02882 -0.19815 C -0.03247 -0.18334 -0.02726 -0.20093 -0.0349 -0.18589 C -0.0408 -0.17431 -0.04444 -0.16089 -0.04705 -0.14746 C -0.04913 -0.12292 -0.0533 -0.09746 -0.03941 -0.07894 C -0.02604 -0.03519 0.00243 -0.02524 0.03333 -0.01413 C 0.05278 -0.00718 0.05712 -0.0044 0.07726 -0.00209 C 0.11806 0.00902 0.08941 0.00185 0.18177 -0.00209 C 0.19028 -0.00371 0.19931 -0.00278 0.20764 -0.00602 C 0.21163 -0.00764 0.21441 -0.01204 0.21823 -0.01413 C 0.22969 -0.02061 0.24392 -0.02246 0.25608 -0.02639 C 0.26684 -0.02987 0.27708 -0.03496 0.28785 -0.03843 C 0.30851 -0.05579 0.33212 -0.06598 0.35451 -0.07894 C 0.37031 -0.08797 0.38455 -0.10278 0.4 -0.1132 C 0.42274 -0.12848 0.38264 -0.09445 0.4151 -0.1213 C 0.45469 -0.15394 0.42135 -0.13056 0.45608 -0.15371 C 0.45903 -0.15579 0.46215 -0.15764 0.4651 -0.15973 C 0.4691 -0.16251 0.47726 -0.16783 0.47726 -0.16783 C 0.47882 -0.17061 0.47986 -0.17362 0.48177 -0.17593 C 0.48559 -0.18056 0.49097 -0.18264 0.49392 -0.18797 C 0.50226 -0.20301 0.51302 -0.21505 0.52274 -0.22825 C 0.52865 -0.23612 0.53403 -0.24676 0.54097 -0.25255 C 0.54201 -0.25464 0.54306 -0.25649 0.54392 -0.25857 C 0.54549 -0.26251 0.5467 -0.2669 0.54844 -0.27084 C 0.55139 -0.27709 0.55486 -0.28195 0.55764 -0.28889 C 0.56007 -0.30672 0.56094 -0.30579 0.55451 -0.33149 C 0.55399 -0.3338 0.55139 -0.3338 0.55 -0.33542 C 0.54774 -0.33797 0.54618 -0.34121 0.54392 -0.34352 C 0.52865 -0.3588 0.50642 -0.37223 0.48785 -0.37593 C 0.46667 -0.38426 0.44618 -0.39769 0.42431 -0.40209 C 0.41684 -0.40695 0.40955 -0.40788 0.40156 -0.41019 C 0.35955 -0.40834 0.31684 -0.41135 0.27569 -0.40001 C 0.26806 -0.39376 0.26163 -0.38843 0.25295 -0.3838 C 0.24792 -0.38126 0.24236 -0.37987 0.23785 -0.37593 C 0.22604 -0.36551 0.21302 -0.35464 0.20156 -0.34352 C 0.1967 -0.33866 0.19271 -0.33218 0.18785 -0.32732 C 0.18056 -0.32014 0.17153 -0.31366 0.1651 -0.3051 C 0.14931 -0.28357 0.13003 -0.26089 0.11667 -0.23635 C 0.10729 -0.21922 0.09844 -0.20371 0.08785 -0.18797 C 0.08125 -0.17825 0.07639 -0.16459 0.06823 -0.15764 C 0.0651 -0.14954 0.05885 -0.14028 0.05295 -0.13542 C 0.04983 -0.12176 0.05434 -0.1382 0.04549 -0.1213 C 0.03264 -0.09676 0.04826 -0.11899 0.03628 -0.10301 C 0.03177 -0.09075 0.02899 -0.07987 0.02274 -0.06876 C 0.02031 -0.05973 0.01892 -0.05301 0.0151 -0.04445 C 0.01319 -0.0301 0.00799 -0.01876 0.00608 -0.00417 C 0.00712 0.00671 0.00694 0.01782 0.00903 0.02824 C 0.01128 0.03911 0.02743 0.04259 0.03333 0.04444 C 0.05469 0.05092 0.075 0.05462 0.09705 0.05648 C 0.16997 0.05486 0.16181 0.06458 0.20295 0.04837 C 0.21424 0.04398 0.22726 0.03749 0.23785 0.03032 C 0.26788 0.01041 0.23438 0.03009 0.25903 0.00995 C 0.26476 0.00532 0.2717 0.003 0.27726 -0.00209 C 0.29427 -0.01737 0.31042 -0.03519 0.32726 -0.05047 C 0.3349 -0.05741 0.34358 -0.06251 0.35156 -0.06876 C 0.35816 -0.07408 0.36563 -0.08681 0.37118 -0.09306 C 0.37344 -0.09561 0.37656 -0.09653 0.37882 -0.09908 C 0.40208 -0.12408 0.37413 -0.09676 0.39097 -0.11714 C 0.39878 -0.12639 0.40191 -0.12686 0.40764 -0.13542 C 0.42222 -0.15741 0.43333 -0.17917 0.45156 -0.19607 C 0.46024 -0.21482 0.45556 -0.20788 0.46372 -0.21829 C 0.46892 -0.23264 0.46563 -0.22454 0.47569 -0.24445 C 0.47674 -0.24653 0.47882 -0.25047 0.47882 -0.25047 C 0.47986 -0.25533 0.48073 -0.26019 0.48177 -0.26482 C 0.48316 -0.27084 0.48628 -0.28288 0.48628 -0.28288 C 0.48872 -0.30394 0.49601 -0.33473 0.48333 -0.35163 C 0.47934 -0.3669 0.46476 -0.37315 0.45451 -0.37987 C 0.425 -0.39954 0.39184 -0.41505 0.35903 -0.41829 C 0.31024 -0.43102 0.25938 -0.4294 0.21059 -0.41621 C 0.19705 -0.40741 0.21354 -0.41714 0.19392 -0.41019 C 0.17951 -0.4051 0.16389 -0.39723 0.15 -0.39005 C 0.1283 -0.37871 0.10938 -0.36065 0.08628 -0.35371 C 0.07396 -0.34028 0.06181 -0.32848 0.04844 -0.31714 C 0.02309 -0.29561 0.06111 -0.32732 0.03785 -0.30301 C 0.03247 -0.29746 0.02448 -0.29538 0.01823 -0.29306 C 0.00243 -0.27755 -0.01337 -0.26343 -0.02569 -0.2426 C -0.03333 -0.22987 -0.03733 -0.21551 -0.04392 -0.20209 C -0.04549 -0.19422 -0.0467 -0.18866 -0.05 -0.18195 C -0.05469 -0.14538 -0.0566 -0.15186 -0.05 -0.09098 C -0.04878 -0.0794 -0.03385 -0.07153 -0.02726 -0.06667 C -0.01753 -0.0595 -0.00729 -0.05024 0.00295 -0.04445 C 0.01771 -0.03612 0.03455 -0.03288 0.05 -0.02825 C 0.06337 -0.01945 0.0776 -0.01945 0.09236 -0.01621 C 0.2099 -0.02339 0.15816 -0.01829 0.20608 -0.02825 C 0.21198 -0.03102 0.2184 -0.03149 0.22431 -0.0345 C 0.24722 -0.04676 0.21285 -0.03565 0.23785 -0.0426 C 0.25833 -0.05788 0.28056 -0.06899 0.30156 -0.08288 C 0.32101 -0.09584 0.28715 -0.07292 0.31823 -0.09908 C 0.31823 -0.09908 0.34514 -0.11714 0.34844 -0.11922 C 0.35799 -0.12547 0.36649 -0.13426 0.37569 -0.14144 C 0.38785 -0.1507 0.40052 -0.1595 0.41215 -0.16968 C 0.41927 -0.18241 0.42795 -0.19283 0.43628 -0.20417 C 0.43837 -0.20695 0.43906 -0.21112 0.44097 -0.21413 C 0.44219 -0.21598 0.4441 -0.21667 0.44549 -0.21829 C 0.44757 -0.22084 0.44965 -0.22339 0.45156 -0.22639 C 0.45972 -0.23913 0.45017 -0.22593 0.45608 -0.23843 C 0.46024 -0.24723 0.46493 -0.25649 0.46962 -0.26482 C 0.47083 -0.26968 0.47431 -0.28126 0.47431 -0.28704 C 0.47431 -0.30116 0.47413 -0.31528 0.47274 -0.3294 C 0.47222 -0.3345 0.46667 -0.33589 0.46372 -0.33936 C 0.45052 -0.35417 0.43038 -0.36042 0.41372 -0.36366 C 0.39201 -0.37223 0.36944 -0.37454 0.34705 -0.37987 C 0.28837 -0.37848 0.22986 -0.37848 0.17118 -0.37593 C 0.15851 -0.37547 0.14462 -0.36459 0.13177 -0.36158 C 0.11823 -0.35487 0.10556 -0.347 0.09236 -0.33936 C 0.08177 -0.33334 0.07292 -0.322 0.06215 -0.31714 C 0.05226 -0.30394 0.03906 -0.29769 0.02882 -0.28496 C 0.02674 -0.28241 0.00521 -0.25672 0.00295 -0.25047 C -0.00295 -0.2345 0.00052 -0.2419 -0.00764 -0.22825 C -0.01354 -0.20811 -0.0224 -0.18959 -0.02882 -0.16968 C -0.03142 -0.14885 -0.03576 -0.13195 -0.03785 -0.11112 C -0.03924 -0.09769 -0.04236 -0.07084 -0.04236 -0.07084 C -0.04184 -0.05672 -0.04236 -0.04237 -0.04097 -0.02825 C -0.03993 -0.01737 -0.02344 -0.00093 -0.01667 0.00393 C 0.00677 0.02106 0.03073 0.03564 0.05764 0.04027 C 0.07378 0.0493 0.0849 0.05092 0.10295 0.05254 C 0.11858 0.05763 0.13455 0.05879 0.15 0.06458 C 0.17726 0.06249 0.20469 0.06319 0.23177 0.05856 C 0.24375 0.05648 0.25469 0.04699 0.26667 0.04444 C 0.28958 0.03124 0.31094 0.01504 0.33333 -5.18519E-6 C 0.3375 -0.00278 0.33993 -0.00903 0.34392 -0.01227 C 0.34757 -0.01528 0.35226 -0.01575 0.35608 -0.01829 C 0.37986 -0.03473 0.40382 -0.05764 0.42274 -0.08288 C 0.42778 -0.08959 0.43281 -0.0963 0.43785 -0.10301 C 0.44375 -0.11089 0.44705 -0.12153 0.45295 -0.1294 C 0.46076 -0.1544 0.47118 -0.17801 0.48038 -0.20209 C 0.48542 -0.21505 0.48663 -0.23241 0.49392 -0.2426 C 0.50885 -0.29028 0.49757 -0.31042 0.47569 -0.33936 C 0.45503 -0.36667 0.43264 -0.38264 0.40608 -0.39815 C 0.37656 -0.41528 0.39306 -0.41112 0.36823 -0.41413 C 0.34983 -0.42246 0.3349 -0.42477 0.3151 -0.42639 C 0.25799 -0.43982 0.29809 -0.43264 0.19392 -0.43033 C 0.13785 -0.41575 0.08177 -0.39422 0.03333 -0.35163 C 0.02396 -0.34329 0.02969 -0.347 0.01962 -0.33542 C 0.0092 -0.32339 0.0217 -0.34075 0.00903 -0.32732 C -0.01337 -0.30371 0.01059 -0.32709 -0.00156 -0.31112 C -0.00434 -0.30741 -0.00764 -0.30464 -0.01059 -0.30116 C -0.01267 -0.29862 -0.01458 -0.29584 -0.01667 -0.29306 C -0.02083 -0.27848 -0.02899 -0.26783 -0.0349 -0.25464 C -0.04809 -0.22547 -0.05556 -0.1919 -0.06667 -0.16158 C -0.06615 -0.14352 -0.06649 -0.12524 -0.0651 -0.10718 C -0.0651 -0.10602 -0.05538 -0.0919 -0.05451 -0.09098 C -0.04583 -0.08056 -0.03663 -0.06991 -0.02726 -0.06065 C -0.0224 -0.0507 -0.01545 -0.04306 -0.00903 -0.0345 C -0.0059 -0.03033 -0.00156 -0.02848 0.00156 -0.02431 C 0.00313 -0.02223 0.00608 -0.01829 0.00608 -0.01829 L -0.00156 -0.02825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AA">
                                      <p:cBhvr>
                                        <p:cTn id="51" dur="30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638" y="2697163"/>
            <a:ext cx="974725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372650" y="1268760"/>
            <a:ext cx="4392488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Zopakuj si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4869160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– památky, příroda, města – přehledně – 9:53 minut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324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7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V Polsku najdeme město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Moskva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3" y="4002109"/>
              <a:ext cx="401796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Gdaňsk.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Berlín 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9144000" y="17939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424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382 0.01642 C -0.25799 -0.01133 -0.24861 -0.0407 -0.24427 -0.06753 C -0.23785 -0.10731 -0.2316 -0.15241 -0.21285 -0.18617 C -0.20886 -0.20236 -0.19809 -0.21115 -0.18959 -0.22271 C -0.18125 -0.23404 -0.17327 -0.24792 -0.16354 -0.2574 C -0.1566 -0.26411 -0.1467 -0.26735 -0.13889 -0.27197 C -0.13195 -0.27613 -0.12292 -0.28423 -0.11563 -0.28654 C -0.09549 -0.29302 -0.04827 -0.29186 -0.0375 -0.29209 C 0.02326 -0.2914 0.08403 -0.29186 0.14479 -0.29024 C 0.15955 -0.28978 0.17517 -0.28145 0.18993 -0.27937 C 0.20469 -0.27197 0.21944 -0.26457 0.23507 -0.2611 C 0.24288 -0.25601 0.25 -0.25231 0.25851 -0.25 C 0.26857 -0.24353 0.25937 -0.24838 0.27482 -0.24468 C 0.28038 -0.24329 0.28576 -0.23705 0.28993 -0.23358 C 0.30052 -0.22479 0.30173 -0.23127 0.30903 -0.22641 C 0.32257 -0.21716 0.33489 -0.20143 0.34618 -0.18802 C 0.35729 -0.17484 0.35 -0.179 0.35851 -0.1753 C 0.37726 -0.14963 0.35625 -0.18039 0.36528 -0.16258 C 0.37187 -0.1494 0.38003 -0.13807 0.38576 -0.12419 C 0.38941 -0.1154 0.3901 -0.10939 0.39548 -0.10222 C 0.39791 -0.0858 0.4 -0.06984 0.40503 -0.05481 C 0.40798 -0.04579 0.40764 -0.03724 0.4118 -0.02937 C 0.41458 -0.01596 0.4158 0.00277 0.42135 0.01457 C 0.4243 0.03006 0.42396 0.04648 0.42691 0.06198 C 0.42795 0.06753 0.42969 0.07285 0.43107 0.0784 C 0.4316 0.08025 0.43246 0.08395 0.43246 0.08418 C 0.43403 0.10453 0.43368 0.12928 0.44062 0.14778 C 0.44114 0.15333 0.44114 0.15888 0.44201 0.1642 C 0.44253 0.16744 0.44444 0.16998 0.44479 0.17322 C 0.44705 0.1938 0.44479 0.22225 0.45434 0.24075 C 0.45555 0.25578 0.45625 0.29186 0.46389 0.30643 C 0.46771 0.33441 0.46979 0.36239 0.47344 0.39038 C 0.47656 0.47317 0.4776 0.55573 0.4776 0.63853 L 0.48177 0.61494 " pathEditMode="relative" rAng="0" ptsTypes="ffffffffffffffffffffffffffffffffAA">
                                      <p:cBhvr>
                                        <p:cTn id="1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562" y="15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3"/>
                                            </p:cond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33858E-6 C -0.00226 -0.01503 -0.00538 -0.0296 -0.00972 -0.04371 C -0.01181 -0.06198 -0.01684 -0.07886 -0.02066 -0.0969 C -0.02326 -0.12419 -0.01979 -0.09829 -0.02743 -0.12766 C -0.03003 -0.13784 -0.03437 -0.15888 -0.03437 -0.15888 C -0.03715 -0.18756 -0.03316 -0.15333 -0.03976 -0.18779 C -0.04913 -0.23728 -0.03976 -0.19912 -0.0467 -0.22618 C -0.05035 -0.26041 -0.05556 -0.29417 -0.05903 -0.3284 C -0.06424 -0.38159 -0.06371 -0.43571 -0.0658 -0.4889 C -0.06528 -0.50717 -0.06562 -0.52544 -0.06441 -0.54371 C -0.06406 -0.5488 -0.06128 -0.55319 -0.06042 -0.55828 C -0.05799 -0.57331 -0.05469 -0.58811 -0.04931 -0.60199 C -0.04774 -0.61147 -0.03976 -0.62581 -0.03437 -0.63321 C -0.03108 -0.6457 -0.02135 -0.65287 -0.01233 -0.6568 C -0.00677 -0.66443 -0.00417 -0.6642 0.00399 -0.66605 C 0.01111 -0.67183 0.00938 -0.6716 0.02188 -0.67137 C 0.04792 -0.67091 0.07396 -0.66883 0.1 -0.66767 C 0.14531 -0.65611 0.19375 -0.62373 0.21493 -0.56568 C 0.21754 -0.5488 0.22188 -0.53099 0.22604 -0.51457 C 0.22708 -0.49468 0.22986 -0.47919 0.23281 -0.45976 C 0.23767 -0.38414 0.24583 -0.30319 0.22726 -0.22988 C 0.22431 -0.20236 0.22934 -0.23751 0.2191 -0.20606 C 0.21788 -0.20213 0.21875 -0.1975 0.21771 -0.19334 C 0.21684 -0.1901 0.21493 -0.18756 0.21372 -0.18455 C 0.20764 -0.16906 0.20504 -0.15749 0.19167 -0.1531 C 0.17101 -0.15772 0.16319 -0.18871 0.14792 -0.20606 C 0.12379 -0.27266 0.13472 -0.23335 0.12604 -0.27729 C 0.12379 -0.28839 0.12135 -0.29926 0.1191 -0.31013 C 0.11823 -0.31429 0.11632 -0.32285 0.11632 -0.32285 C 0.11719 -0.34528 0.11615 -0.36818 0.1191 -0.39038 C 0.12101 -0.40564 0.13125 -0.42576 0.13837 -0.43964 C 0.14149 -0.45467 0.15122 -0.47896 0.15885 -0.49075 C 0.16997 -0.50786 0.16441 -0.49468 0.17257 -0.51272 C 0.18247 -0.53492 0.19444 -0.5518 0.20677 -0.571 C 0.21528 -0.58441 0.22344 -0.59875 0.23281 -0.61124 C 0.24271 -0.62442 0.24063 -0.61957 0.25069 -0.62951 C 0.2783 -0.65703 0.30087 -0.676 0.33542 -0.68062 C 0.35938 -0.6753 0.36094 -0.66975 0.37934 -0.65125 C 0.39462 -0.63599 0.41042 -0.62095 0.42448 -0.60384 C 0.43194 -0.59505 0.43872 -0.58464 0.44792 -0.5784 C 0.45764 -0.55273 0.47083 -0.53007 0.47934 -0.50347 C 0.48646 -0.48104 0.49427 -0.45953 0.5026 -0.43802 C 0.51059 -0.41674 0.51458 -0.39339 0.52188 -0.37211 C 0.53316 -0.33904 0.52743 -0.36217 0.53281 -0.33742 C 0.5349 -0.31059 0.53681 -0.28353 0.54097 -0.25717 C 0.54306 -0.22872 0.54531 -0.19912 0.55069 -0.17137 C 0.55104 -0.16189 0.55087 -0.15194 0.55191 -0.14223 C 0.55226 -0.13853 0.55434 -0.13506 0.55469 -0.13159 C 0.55868 -0.09482 0.55226 -0.11378 0.55885 -0.0969 C 0.56476 -0.04279 0.5658 0.01203 0.57396 0.06545 C 0.57535 0.07493 0.57778 0.08973 0.58073 0.09852 C 0.5875 0.11841 0.58507 0.10106 0.58906 0.11864 C 0.59514 0.14524 0.60781 0.18756 0.62326 0.20814 C 0.62674 0.21947 0.63056 0.23242 0.63698 0.24098 C 0.64028 0.25462 0.6467 0.26619 0.6533 0.27752 C 0.6599 0.28885 0.65399 0.28492 0.66163 0.28839 C 0.67049 0.27937 0.6658 0.28469 0.67674 0.27012 C 0.67847 0.26781 0.68212 0.26295 0.68212 0.26295 C 0.68524 0.25231 0.68715 0.24144 0.69167 0.23173 C 0.69254 0.2197 0.69097 0.20005 0.70139 0.19542 C 0.70694 0.19033 0.71146 0.18548 0.71771 0.18247 C 0.72257 0.17623 0.72101 0.17946 0.72326 0.17345 " pathEditMode="relative" ptsTypes="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1"/>
                                            </p:cond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99823"/>
              <a:ext cx="7416824" cy="505824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3600" b="1" dirty="0" smtClean="0">
                  <a:latin typeface="Comic Sans MS" pitchFamily="66" charset="0"/>
                </a:rPr>
                <a:t>Hlavní město Polska</a:t>
              </a:r>
              <a:endParaRPr lang="cs-CZ" sz="36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Krakov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latin typeface="Comic Sans MS" pitchFamily="66" charset="0"/>
                </a:rPr>
                <a:t>Weliczka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Varšava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8935647" y="17939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6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641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403 -0.02058 C -0.23247 -0.04047 -0.22899 -0.06059 -0.22309 -0.07909 C -0.22153 -0.09551 -0.22049 -0.10153 -0.21077 -0.11193 C -0.21024 -0.11748 -0.21094 -0.12327 -0.20938 -0.12835 C -0.20851 -0.13113 -0.20538 -0.13136 -0.20399 -0.13367 C -0.20156 -0.13807 -0.20035 -0.14339 -0.19844 -0.14824 C -0.19497 -0.16698 -0.18715 -0.18016 -0.18212 -0.1975 C -0.16893 -0.24191 -0.15556 -0.26735 -0.12726 -0.29787 C -0.10365 -0.32354 -0.14219 -0.28215 -0.10938 -0.31429 C -0.09514 -0.32817 -0.10556 -0.32377 -0.09306 -0.32724 C -0.07708 -0.34459 -0.09254 -0.33094 -0.07656 -0.33811 C -0.07361 -0.3395 -0.07101 -0.34158 -0.0684 -0.34366 C -0.06649 -0.34528 -0.06493 -0.34806 -0.06285 -0.34898 C -0.05851 -0.35106 -0.04913 -0.35268 -0.04913 -0.35245 C -0.04306 -0.35823 -0.03577 -0.35985 -0.02865 -0.36193 C -0.01927 -0.3698 -0.00417 -0.36795 0.00694 -0.37095 C 0.09323 -0.3698 0.09896 -0.37535 0.15087 -0.3654 C 0.15312 -0.36425 0.15521 -0.36263 0.15764 -0.36193 C 0.16528 -0.35962 0.17344 -0.35985 0.1809 -0.35638 C 0.19601 -0.34968 0.18906 -0.35245 0.20156 -0.34736 C 0.20625 -0.34297 0.20972 -0.34181 0.21528 -0.33996 C 0.2243 -0.33071 0.23298 -0.321 0.24253 -0.31267 C 0.24618 -0.30065 0.25139 -0.29302 0.25764 -0.2833 C 0.26649 -0.26943 0.27396 -0.25601 0.28507 -0.24514 C 0.2901 -0.23497 0.29757 -0.22757 0.30295 -0.21762 C 0.3092 -0.2056 0.31649 -0.19357 0.32205 -0.18108 C 0.33368 -0.15518 0.3158 -0.18802 0.32899 -0.16466 C 0.33055 -0.15772 0.33524 -0.1457 0.33854 -0.13922 C 0.33993 -0.13645 0.34253 -0.1346 0.34392 -0.13182 C 0.34844 -0.12257 0.35087 -0.11193 0.35503 -0.10268 C 0.35694 -0.09829 0.35972 -0.09436 0.3618 -0.08996 C 0.36337 -0.08649 0.36441 -0.08256 0.36597 -0.07909 C 0.36892 -0.07216 0.37552 -0.05897 0.37552 -0.05874 C 0.37778 -0.0407 0.38611 -0.03446 0.38923 -0.01873 C 0.39114 -0.00902 0.38976 -0.01388 0.39323 -0.00416 C 0.39566 0.01457 0.40469 0.04417 0.41111 0.06152 C 0.41302 0.0666 0.41562 0.07123 0.41788 0.07609 C 0.41962 0.07979 0.42344 0.08696 0.42344 0.08719 C 0.42569 0.10176 0.43055 0.12211 0.43854 0.13275 C 0.44236 0.1457 0.44705 0.15796 0.45087 0.17091 C 0.45417 0.18224 0.45469 0.19681 0.45903 0.20745 C 0.46146 0.21323 0.46528 0.21785 0.46736 0.22387 C 0.47031 0.23196 0.47135 0.24121 0.47413 0.24954 C 0.47604 0.25509 0.4776 0.26064 0.47969 0.26596 C 0.48524 0.28076 0.4908 0.29394 0.49462 0.30967 C 0.4967 0.31822 0.50156 0.33534 0.50156 0.33557 C 0.50295 0.35037 0.50538 0.36332 0.50972 0.3772 C 0.51024 0.38275 0.51059 0.38807 0.51111 0.39362 C 0.51232 0.40564 0.51059 0.40703 0.51389 0.40264 L 0.44531 0.3735 " pathEditMode="relative" rAng="0" ptsTypes="ffffffffffffffffffffffffffffffffffffffffffffffffAA">
                                      <p:cBhvr>
                                        <p:cTn id="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96" y="363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99825"/>
              <a:ext cx="7416824" cy="505824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3600" b="1" dirty="0" smtClean="0">
                  <a:latin typeface="Comic Sans MS" pitchFamily="66" charset="0"/>
                </a:rPr>
                <a:t>Na polské vlajce jsou barvy</a:t>
              </a:r>
              <a:endParaRPr lang="cs-CZ" sz="36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č</a:t>
              </a:r>
              <a:r>
                <a:rPr lang="cs-CZ" sz="2400" dirty="0" smtClean="0">
                  <a:latin typeface="Comic Sans MS" pitchFamily="66" charset="0"/>
                </a:rPr>
                <a:t>ervená a bílá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č</a:t>
              </a:r>
              <a:r>
                <a:rPr lang="cs-CZ" sz="2400" dirty="0" smtClean="0">
                  <a:latin typeface="Comic Sans MS" pitchFamily="66" charset="0"/>
                </a:rPr>
                <a:t>ervená, bílá a žlutá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č</a:t>
              </a:r>
              <a:r>
                <a:rPr lang="cs-CZ" sz="2400" dirty="0" smtClean="0">
                  <a:latin typeface="Comic Sans MS" pitchFamily="66" charset="0"/>
                </a:rPr>
                <a:t>erná, červená a žlutá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8992045" y="139321"/>
            <a:ext cx="9144000" cy="674136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02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014E-8 C 0.00781 -0.01295 0.01198 -0.02868 0.0191 -0.04186 C 0.02239 -0.0481 0.02621 -0.05319 0.02882 -0.06013 C 0.03246 -0.07007 0.03524 -0.07794 0.04114 -0.0858 C 0.04305 -0.09251 0.04479 -0.09968 0.04792 -0.10569 C 0.05087 -0.11147 0.05746 -0.12211 0.05746 -0.12211 C 0.0592 -0.13159 0.06163 -0.13483 0.0658 -0.14223 C 0.07014 -0.15009 0.07153 -0.16096 0.07674 -0.1679 C 0.0783 -0.16998 0.08073 -0.17091 0.08212 -0.17322 C 0.08611 -0.17946 0.08941 -0.18663 0.09305 -0.19334 C 0.10139 -0.2086 0.10903 -0.22549 0.1191 -0.2389 C 0.12066 -0.24098 0.12309 -0.24214 0.12465 -0.24445 C 0.12812 -0.24954 0.12986 -0.25694 0.1342 -0.26087 C 0.14722 -0.27243 0.16076 -0.28076 0.17396 -0.29186 C 0.1776 -0.29487 0.1809 -0.29903 0.18489 -0.30111 C 0.19427 -0.30574 0.20417 -0.30759 0.21371 -0.31198 C 0.22691 -0.31799 0.23976 -0.32354 0.25347 -0.32655 C 0.26771 -0.33626 0.28055 -0.33765 0.29583 -0.34112 C 0.30469 -0.34598 0.31389 -0.3476 0.32326 -0.35037 C 0.34236 -0.34921 0.36163 -0.34875 0.38073 -0.34667 C 0.39201 -0.34551 0.40278 -0.33904 0.41371 -0.3358 C 0.42118 -0.32771 0.42864 -0.32424 0.43698 -0.31753 C 0.45642 -0.30157 0.43333 -0.31984 0.45347 -0.29926 C 0.45642 -0.29625 0.46007 -0.29464 0.46302 -0.29186 C 0.47604 -0.2796 0.48472 -0.26041 0.49722 -0.24815 C 0.50226 -0.23821 0.50417 -0.22757 0.51094 -0.21901 C 0.51441 -0.20051 0.5125 -0.20907 0.51649 -0.19334 C 0.51753 -0.18409 0.51962 -0.17831 0.52187 -0.16975 C 0.52587 -0.1383 0.52691 -0.10592 0.53281 -0.0747 C 0.53542 -0.04325 0.53646 -0.01272 0.54114 0.01827 C 0.54062 0.08048 0.56146 0.15287 0.53559 0.20421 C 0.53316 0.22664 0.52621 0.25092 0.51771 0.27012 C 0.51545 0.28376 0.51007 0.29787 0.50538 0.31013 C 0.50174 0.33834 0.50503 0.32424 0.49444 0.35222 L 0.49444 0.35222 C 0.49184 0.36494 0.4908 0.37812 0.48767 0.39061 C 0.4842 0.42738 0.48854 0.38136 0.48489 0.4216 C 0.48437 0.42646 0.48351 0.43617 0.48351 0.43617 " pathEditMode="relative" ptsTypes="fffffffffffffffffffffffffffffffffFfffA">
                                      <p:cBhvr>
                                        <p:cTn id="2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15 0.02451 C -0.23906 -0.01897 -0.24045 -0.07424 -0.23195 -0.11587 C -0.23038 -0.13437 -0.229 -0.15704 -0.22361 -0.17415 C -0.21962 -0.1871 -0.21389 -0.19889 -0.21129 -0.21254 C -0.20643 -0.23775 -0.20052 -0.26388 -0.19219 -0.28747 C -0.18247 -0.31476 -0.19028 -0.28238 -0.18264 -0.30921 C -0.17934 -0.32077 -0.17778 -0.33141 -0.17292 -0.34205 C -0.16927 -0.34991 -0.16615 -0.35847 -0.16198 -0.36587 C -0.16042 -0.36865 -0.15799 -0.37026 -0.1566 -0.37304 C -0.1533 -0.37998 -0.15226 -0.38877 -0.14827 -0.39501 C -0.14219 -0.40472 -0.1415 -0.40472 -0.13733 -0.41513 C -0.13542 -0.41999 -0.13455 -0.42554 -0.13195 -0.4297 C -0.12205 -0.44612 -0.10521 -0.4593 -0.09636 -0.47711 C -0.09236 -0.48497 -0.08993 -0.49145 -0.08403 -0.49723 C -0.07275 -0.5081 -0.05712 -0.51735 -0.04427 -0.52452 C -0.03629 -0.53516 -0.04445 -0.52568 -0.03056 -0.53562 C -0.02847 -0.53701 -0.02709 -0.53955 -0.025 -0.54094 C -0.0224 -0.54256 -0.01962 -0.54348 -0.01684 -0.54464 C -0.01545 -0.54533 -0.01268 -0.54649 -0.01268 -0.54626 C 0.00347 -0.56152 0.03073 -0.54695 0.04896 -0.53909 C 0.07916 -0.52614 0.10903 -0.51296 0.13941 -0.50093 C 0.15677 -0.49399 0.17239 -0.4785 0.18871 -0.46809 C 0.19635 -0.45745 0.21076 -0.44635 0.22014 -0.43872 C 0.22465 -0.43502 0.23385 -0.42785 0.23385 -0.42762 C 0.2401 -0.41721 0.24653 -0.40842 0.25573 -0.40241 C 0.26753 -0.38668 0.26007 -0.3957 0.27899 -0.37674 C 0.28125 -0.37443 0.28229 -0.37003 0.28455 -0.36772 C 0.28871 -0.36333 0.29826 -0.35662 0.29826 -0.35639 C 0.30243 -0.34945 0.30555 -0.34321 0.31059 -0.33673 C 0.31909 -0.31383 0.32951 -0.29279 0.33663 -0.2692 C 0.34236 -0.25 0.3467 -0.22873 0.35034 -0.20884 C 0.3526 -0.19635 0.35347 -0.18432 0.35712 -0.1723 C 0.3651 -0.08789 0.34323 0.00323 0.36406 0.08256 C 0.36423 0.08695 0.36944 0.33048 0.36944 0.24907 C 0.37118 0.24259 0.37083 0.2456 0.37083 0.24005 L 0.37639 0.2308 " pathEditMode="relative" rAng="0" ptsTypes="ffffffffffffffffffffffffffffffffffAA">
                                      <p:cBhvr>
                                        <p:cTn id="3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85" y="-1401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7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Polsko leží 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v</a:t>
              </a:r>
              <a:r>
                <a:rPr lang="cs-CZ" sz="2400" dirty="0" smtClean="0">
                  <a:latin typeface="Comic Sans MS" pitchFamily="66" charset="0"/>
                </a:rPr>
                <a:t> západní Evropě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n</a:t>
              </a:r>
              <a:r>
                <a:rPr lang="cs-CZ" sz="2400" dirty="0" smtClean="0">
                  <a:latin typeface="Comic Sans MS" pitchFamily="66" charset="0"/>
                </a:rPr>
                <a:t>a jihu Evropy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v</a:t>
              </a:r>
              <a:r>
                <a:rPr lang="cs-CZ" sz="2400" dirty="0" smtClean="0">
                  <a:latin typeface="Comic Sans MS" pitchFamily="66" charset="0"/>
                </a:rPr>
                <a:t>e střední Evropě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0189640" y="102775"/>
            <a:ext cx="9144000" cy="660367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624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7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Polsko je země 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nížinatá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hornatá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477672" y="-96973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8091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788 -0.04417 C -0.22813 -0.0488 -0.2382 -0.05712 -0.24393 -0.06984 C -0.24514 -0.07262 -0.24531 -0.07609 -0.2467 -0.07886 C -0.25903 -0.10361 -0.24688 -0.07354 -0.25486 -0.09158 C -0.25903 -0.10106 -0.26285 -0.10962 -0.26858 -0.11725 C -0.27066 -0.12512 -0.27274 -0.13321 -0.27535 -0.14084 C -0.27708 -0.14593 -0.2809 -0.15564 -0.2809 -0.15541 C -0.28299 -0.16952 -0.28507 -0.18363 -0.28768 -0.1975 C -0.28889 -0.21415 -0.29011 -0.22872 -0.29323 -0.24491 C -0.29497 -0.28932 -0.29705 -0.33441 -0.29045 -0.37812 C -0.28854 -0.3913 -0.28785 -0.40749 -0.28368 -0.42021 C -0.27952 -0.43316 -0.27274 -0.44635 -0.26719 -0.45837 C -0.26233 -0.46901 -0.25747 -0.48266 -0.2507 -0.49121 C -0.2474 -0.50023 -0.24462 -0.5037 -0.23976 -0.51133 C -0.23299 -0.52197 -0.23177 -0.53192 -0.22205 -0.53515 C -0.21302 -0.54695 -0.20261 -0.55435 -0.19184 -0.56244 C -0.1875 -0.56568 -0.18368 -0.56961 -0.17952 -0.57331 C -0.17708 -0.57539 -0.17396 -0.57562 -0.17136 -0.57701 C -0.1592 -0.58372 -0.14618 -0.58858 -0.13299 -0.59158 C -0.12587 -0.59621 -0.11736 -0.59852 -0.10972 -0.60083 C -0.10191 -0.60315 -0.08629 -0.60615 -0.08629 -0.60592 C -0.04566 -0.6043 -0.00486 -0.60569 0.03559 -0.60083 C 0.05451 -0.59852 0.07587 -0.58303 0.09305 -0.57169 C 0.13021 -0.54695 0.16823 -0.52451 0.20677 -0.50416 C 0.225 -0.49445 0.23941 -0.48011 0.25885 -0.47479 C 0.27448 -0.46369 0.29045 -0.45074 0.30677 -0.44195 C 0.3217 -0.4253 0.34253 -0.40819 0.35469 -0.38737 C 0.36545 -0.36887 0.37257 -0.34921 0.38073 -0.32886 C 0.39167 -0.30111 0.40937 -0.27359 0.41632 -0.24306 C 0.42153 -0.2204 0.42899 -0.19935 0.43559 -0.17738 C 0.43941 -0.16443 0.44167 -0.15056 0.44514 -0.13737 C 0.44705 -0.11078 0.45243 -0.08534 0.45469 -0.05874 C 0.45382 0.00648 0.45503 0.01642 0.45069 0.06152 C 0.4493 0.07609 0.44496 0.0895 0.44236 0.10361 C 0.44132 0.10962 0.43958 0.12188 0.43958 0.12211 C 0.43437 0.20028 0.42795 0.28284 0.44236 0.35916 C 0.44601 0.37858 0.44583 0.3698 0.44792 0.38275 C 0.45017 0.39732 0.45104 0.41258 0.45469 0.42646 C 0.4566 0.41929 0.45607 0.42299 0.45607 0.41559 L 0.45746 0.40287 L 0.47257 0.34436 " pathEditMode="relative" rAng="0" ptsTypes="ffffffffffffffffffffffffffffffffffffffAAA">
                                      <p:cBhvr>
                                        <p:cTn id="2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56" y="-457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7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Polsko má přístup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r>
                <a:rPr lang="cs-CZ" sz="2400" dirty="0">
                  <a:latin typeface="Comic Sans MS" pitchFamily="66" charset="0"/>
                </a:rPr>
                <a:t>k</a:t>
              </a:r>
              <a:r>
                <a:rPr lang="cs-CZ" sz="2400" dirty="0" smtClean="0">
                  <a:latin typeface="Comic Sans MS" pitchFamily="66" charset="0"/>
                </a:rPr>
                <a:t>e Středozemnímu moři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k Severnímu moři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omic Sans MS" pitchFamily="66" charset="0"/>
                </a:rPr>
                <a:t>k</a:t>
              </a:r>
              <a:r>
                <a:rPr lang="cs-CZ" sz="2400" dirty="0" smtClean="0">
                  <a:latin typeface="Comic Sans MS" pitchFamily="66" charset="0"/>
                </a:rPr>
                <a:t> Baltskému moři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9037512" y="-50144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227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9778E-7 C -0.00816 0.04394 -1.11111E-6 -0.00254 -0.00278 0.11864 C -0.0033 0.14477 -0.01632 0.16536 -0.02604 0.18617 C -0.03073 0.19635 -0.03611 0.2123 -0.04392 0.21901 C -0.04722 0.23612 -0.04254 0.21832 -0.04948 0.23011 C -0.05035 0.2315 -0.05 0.23381 -0.0507 0.23543 C -0.05139 0.23751 -0.05243 0.23936 -0.05347 0.24098 C -0.05972 0.25069 -0.06476 0.25671 -0.07274 0.2648 C -0.07639 0.2685 -0.07917 0.27336 -0.08229 0.27752 C -0.08559 0.28191 -0.09358 0.28631 -0.0974 0.29024 C -0.10955 0.3025 -0.10451 0.29741 -0.11233 0.30481 C -0.11545 0.30782 -0.11979 0.30689 -0.12344 0.30828 C -0.1276 0.30782 -0.13177 0.30828 -0.13576 0.30666 C -0.14445 0.30319 -0.14705 0.2951 -0.15347 0.28839 C -0.15903 0.26989 -0.17326 0.25486 -0.18368 0.24098 C -0.19063 0.2315 -0.19306 0.22132 -0.1974 0.20999 C -0.20104 0.19033 -0.20903 0.17391 -0.21372 0.15518 C -0.22101 0.12535 -0.22639 0.09413 -0.23299 0.06406 C -0.23576 0.03746 -0.23715 0.00971 -0.24115 -0.01642 C -0.24028 -0.06152 -0.24045 -0.10638 -0.23837 -0.15125 C -0.2382 -0.15472 -0.23542 -0.15726 -0.23438 -0.1605 C -0.23038 -0.17391 -0.2276 -0.18455 -0.22205 -0.19704 C -0.21267 -0.21809 -0.2066 -0.23659 -0.19462 -0.25532 C -0.18767 -0.26596 -0.18316 -0.27845 -0.17413 -0.28631 C -0.16389 -0.30666 -0.1401 -0.32678 -0.12205 -0.33025 C -0.09688 -0.34968 -0.06701 -0.35638 -0.03837 -0.36124 C 0.10365 -0.35615 0.07465 -0.35847 0.1533 -0.34667 C 0.17153 -0.33927 0.1901 -0.33233 0.20816 -0.3247 C 0.22326 -0.31822 0.22274 -0.31522 0.23819 -0.30643 C 0.2651 -0.29093 0.29132 -0.27382 0.31632 -0.25347 C 0.32691 -0.24491 0.35017 -0.21346 0.36024 -0.19889 C 0.37517 -0.17761 0.38628 -0.15217 0.4 -0.12951 C 0.40885 -0.11494 0.41424 -0.09667 0.42326 -0.0821 C 0.42691 -0.07609 0.43212 -0.07169 0.43559 -0.06568 C 0.44583 -0.0481 0.44913 -0.0266 0.46024 -0.00902 C 0.4618 0.00092 0.4625 0.00647 0.46701 0.01457 C 0.47604 0.10869 0.48854 0.21161 0.46562 0.30111 C 0.46389 0.33719 0.45625 0.37003 0.45052 0.40518 C 0.44792 0.42137 0.44236 0.4364 0.43958 0.45236 C 0.43524 0.47734 0.42899 0.50439 0.42726 0.52937 C 0.42621 0.54348 0.42587 0.55758 0.42326 0.57123 C 0.4217 0.60592 0.41996 0.62697 0.4191 0.66443 C 0.41337 0.6568 0.41493 0.66142 0.41493 0.64963 L 0.41493 0.63691 L 0.42726 0.61147 " pathEditMode="relative" ptsTypes="ffffffffffffffffffffffffffffffffffffffffffAAA">
                                      <p:cBhvr>
                                        <p:cTn id="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534868"/>
              <a:ext cx="7416824" cy="1035735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Proslulá jezera v Polsku se jmenují: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dirty="0" err="1" smtClean="0">
                  <a:latin typeface="Comic Sans MS" pitchFamily="66" charset="0"/>
                </a:rPr>
                <a:t>Manulská</a:t>
              </a:r>
              <a:r>
                <a:rPr lang="cs-CZ" sz="2400" dirty="0" smtClean="0">
                  <a:latin typeface="Comic Sans MS" pitchFamily="66" charset="0"/>
                </a:rPr>
                <a:t> jezera 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Maurská jezera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Mazurská jezera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9397552" y="116632"/>
            <a:ext cx="9144000" cy="674136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379267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622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8.51064E-7 C -0.01424 -0.00069 -0.02847 -0.00046 -0.04254 -0.00185 C -0.05469 -0.00301 -0.05886 -0.01041 -0.06997 -0.01295 C -0.09306 -0.02475 -0.0566 -0.00694 -0.08629 -0.01827 C -0.11476 -0.02914 -0.07952 -0.01919 -0.10417 -0.02752 C -0.10677 -0.02845 -0.10955 -0.02868 -0.11233 -0.02937 C -0.11563 -0.0303 -0.11875 -0.03168 -0.12205 -0.03284 C -0.12952 -0.03908 -0.13594 -0.03839 -0.14393 -0.04209 C -0.15538 -0.04718 -0.16945 -0.05597 -0.17813 -0.06753 C -0.18889 -0.08187 -0.19549 -0.10153 -0.20278 -0.11864 C -0.21459 -0.14639 -0.2224 -0.17623 -0.23021 -0.20629 C -0.23212 -0.21369 -0.23264 -0.22109 -0.23438 -0.22826 C -0.23768 -0.28746 -0.26129 -0.37974 -0.23021 -0.41975 C -0.22101 -0.44403 -0.19636 -0.46068 -0.17674 -0.46531 C -0.16597 -0.47271 -0.15591 -0.47965 -0.14393 -0.48173 C -0.12656 -0.49098 -0.10747 -0.49468 -0.08906 -0.49653 C 0.00521 -0.52636 0.03212 -0.50046 0.18906 -0.49815 C 0.20538 -0.49445 0.22222 -0.49445 0.23837 -0.48913 C 0.25469 -0.48381 0.27153 -0.4771 0.28767 -0.47086 C 0.31024 -0.46207 0.33541 -0.4482 0.35885 -0.44357 C 0.36909 -0.43756 0.38021 -0.43478 0.39028 -0.429 C 0.40087 -0.42322 0.41007 -0.41466 0.42048 -0.40888 C 0.42934 -0.39685 0.43923 -0.38506 0.45069 -0.37789 C 0.46354 -0.36031 0.4684 -0.34829 0.47795 -0.32863 C 0.48489 -0.31429 0.49271 -0.3018 0.49861 -0.28654 C 0.50034 -0.27243 0.50451 -0.25833 0.50816 -0.24468 C 0.51146 -0.21785 0.51146 -0.19103 0.51493 -0.1642 C 0.51736 -0.09598 0.51996 -0.02798 0.52326 0.04001 C 0.52378 0.09413 0.5243 0.14824 0.52465 0.20236 C 0.52517 0.29649 0.52604 0.57956 0.52604 0.4852 " pathEditMode="relative" ptsTypes="fffffffffffffffffffffffffffffA">
                                      <p:cBhvr>
                                        <p:cTn id="3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6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7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Polsko sousedí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299207"/>
              <a:ext cx="4139566" cy="830997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Slovenskem, Ukrajinou, Švýcarskem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830997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Českou republikou, Slovenskem, Rakouskem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830997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Slovenskem, Litvou, Běloruskem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8821488" y="17939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20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8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r>
                <a:rPr lang="cs-CZ" sz="4000" b="1" dirty="0">
                  <a:latin typeface="Comic Sans MS" pitchFamily="66" charset="0"/>
                </a:rPr>
                <a:t>Henryk </a:t>
              </a:r>
              <a:r>
                <a:rPr lang="cs-CZ" sz="4000" b="1" dirty="0" err="1" smtClean="0">
                  <a:latin typeface="Comic Sans MS" pitchFamily="66" charset="0"/>
                </a:rPr>
                <a:t>Sienkiewicz</a:t>
              </a:r>
              <a:r>
                <a:rPr lang="cs-CZ" sz="4000" b="1" dirty="0" smtClean="0">
                  <a:latin typeface="Comic Sans MS" pitchFamily="66" charset="0"/>
                </a:rPr>
                <a:t> byl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483873"/>
              <a:ext cx="4139566" cy="461665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a</a:t>
              </a:r>
              <a:r>
                <a:rPr lang="cs-CZ" sz="2400" dirty="0" smtClean="0">
                  <a:latin typeface="Comic Sans MS" pitchFamily="66" charset="0"/>
                </a:rPr>
                <a:t>stronom 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h</a:t>
              </a:r>
              <a:r>
                <a:rPr lang="cs-CZ" sz="2400" dirty="0" smtClean="0">
                  <a:latin typeface="Comic Sans MS" pitchFamily="66" charset="0"/>
                </a:rPr>
                <a:t>udební skladatel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4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>
                  <a:latin typeface="Comic Sans MS" pitchFamily="66" charset="0"/>
                </a:rPr>
                <a:t>s</a:t>
              </a:r>
              <a:r>
                <a:rPr lang="cs-CZ" sz="2400" dirty="0" smtClean="0">
                  <a:latin typeface="Comic Sans MS" pitchFamily="66" charset="0"/>
                </a:rPr>
                <a:t>pisovatel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9541568" y="28222"/>
            <a:ext cx="9144000" cy="67923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134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07479" y="476672"/>
            <a:ext cx="7992888" cy="1656184"/>
            <a:chOff x="611560" y="404664"/>
            <a:chExt cx="7992888" cy="1296144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611560" y="404664"/>
              <a:ext cx="7992888" cy="1296144"/>
            </a:xfrm>
            <a:prstGeom prst="flowChartAlternateProcess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927592" y="775737"/>
              <a:ext cx="7416824" cy="553998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4000" b="1" dirty="0" smtClean="0">
                  <a:latin typeface="Comic Sans MS" pitchFamily="66" charset="0"/>
                </a:rPr>
                <a:t>Druhá světová válka začala</a:t>
              </a:r>
              <a:endParaRPr lang="cs-CZ" sz="4000" b="1" dirty="0">
                <a:latin typeface="Comic Sans MS" pitchFamily="66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394842" y="2429106"/>
            <a:ext cx="5454802" cy="1128774"/>
            <a:chOff x="3288922" y="2134930"/>
            <a:chExt cx="4912302" cy="1128774"/>
          </a:xfrm>
        </p:grpSpPr>
        <p:sp>
          <p:nvSpPr>
            <p:cNvPr id="39" name="Volný tvar 38"/>
            <p:cNvSpPr/>
            <p:nvPr/>
          </p:nvSpPr>
          <p:spPr>
            <a:xfrm>
              <a:off x="3288922" y="2134930"/>
              <a:ext cx="4912302" cy="1128774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1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880470" y="2299207"/>
              <a:ext cx="4139566" cy="830997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 anchor="ctr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Napadením Ameriky Německem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245722" y="3857916"/>
            <a:ext cx="5603922" cy="1128772"/>
            <a:chOff x="3608171" y="3665424"/>
            <a:chExt cx="4912302" cy="1128772"/>
          </a:xfrm>
        </p:grpSpPr>
        <p:sp>
          <p:nvSpPr>
            <p:cNvPr id="41" name="Volný tvar 40"/>
            <p:cNvSpPr/>
            <p:nvPr/>
          </p:nvSpPr>
          <p:spPr>
            <a:xfrm>
              <a:off x="3608171" y="3665424"/>
              <a:ext cx="4912302" cy="1128772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779950" tIns="198120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314694" y="3771277"/>
              <a:ext cx="4017966" cy="461665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omic Sans MS" pitchFamily="66" charset="0"/>
                </a:rPr>
                <a:t>Napadením Itálie Německem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211543" y="5279923"/>
            <a:ext cx="5663246" cy="1128773"/>
            <a:chOff x="3059832" y="5107975"/>
            <a:chExt cx="4887184" cy="1128773"/>
          </a:xfrm>
        </p:grpSpPr>
        <p:sp>
          <p:nvSpPr>
            <p:cNvPr id="43" name="Volný tvar 42"/>
            <p:cNvSpPr/>
            <p:nvPr/>
          </p:nvSpPr>
          <p:spPr>
            <a:xfrm>
              <a:off x="3059832" y="5107975"/>
              <a:ext cx="4887184" cy="1128773"/>
            </a:xfrm>
            <a:custGeom>
              <a:avLst/>
              <a:gdLst>
                <a:gd name="connsiteX0" fmla="*/ 0 w 4053840"/>
                <a:gd name="connsiteY0" fmla="*/ 0 h 1128772"/>
                <a:gd name="connsiteX1" fmla="*/ 3489454 w 4053840"/>
                <a:gd name="connsiteY1" fmla="*/ 0 h 1128772"/>
                <a:gd name="connsiteX2" fmla="*/ 4053840 w 4053840"/>
                <a:gd name="connsiteY2" fmla="*/ 564386 h 1128772"/>
                <a:gd name="connsiteX3" fmla="*/ 3489454 w 4053840"/>
                <a:gd name="connsiteY3" fmla="*/ 1128772 h 1128772"/>
                <a:gd name="connsiteX4" fmla="*/ 0 w 4053840"/>
                <a:gd name="connsiteY4" fmla="*/ 1128772 h 1128772"/>
                <a:gd name="connsiteX5" fmla="*/ 0 w 4053840"/>
                <a:gd name="connsiteY5" fmla="*/ 0 h 1128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3840" h="1128772">
                  <a:moveTo>
                    <a:pt x="4053840" y="1128771"/>
                  </a:moveTo>
                  <a:lnTo>
                    <a:pt x="564386" y="1128771"/>
                  </a:lnTo>
                  <a:lnTo>
                    <a:pt x="0" y="564386"/>
                  </a:lnTo>
                  <a:lnTo>
                    <a:pt x="564386" y="1"/>
                  </a:lnTo>
                  <a:lnTo>
                    <a:pt x="4053840" y="1"/>
                  </a:lnTo>
                  <a:lnTo>
                    <a:pt x="4053840" y="1128771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779950" tIns="198121" rIns="369824" bIns="198120" numCol="1" spcCol="1270" anchor="ctr" anchorCtr="0">
              <a:noAutofit/>
            </a:bodyPr>
            <a:lstStyle/>
            <a:p>
              <a:pPr lvl="0" algn="ctr" defTabSz="2311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200" kern="120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84875" y="5244457"/>
              <a:ext cx="3966816" cy="461665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omic Sans MS" pitchFamily="66" charset="0"/>
                </a:rPr>
                <a:t>Napadením Polska Německem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9397552" y="0"/>
            <a:ext cx="9144000" cy="67923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81029" y="2420888"/>
            <a:ext cx="1128772" cy="1128772"/>
            <a:chOff x="607479" y="2096985"/>
            <a:chExt cx="1128772" cy="1128772"/>
          </a:xfrm>
        </p:grpSpPr>
        <p:sp>
          <p:nvSpPr>
            <p:cNvPr id="40" name="Ovál 39"/>
            <p:cNvSpPr/>
            <p:nvPr/>
          </p:nvSpPr>
          <p:spPr>
            <a:xfrm>
              <a:off x="607479" y="2096985"/>
              <a:ext cx="1128772" cy="112877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sp>
        <p:sp>
          <p:nvSpPr>
            <p:cNvPr id="45" name="Obdélník 44"/>
            <p:cNvSpPr/>
            <p:nvPr/>
          </p:nvSpPr>
          <p:spPr>
            <a:xfrm>
              <a:off x="859920" y="2199706"/>
              <a:ext cx="623889" cy="923330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soft" dir="t">
                  <a:rot lat="0" lon="0" rev="10800000"/>
                </a:lightRig>
              </a:scene3d>
              <a:sp3d>
                <a:bevelT w="27940" h="12700"/>
                <a:contourClr>
                  <a:srgbClr val="DDDDDD"/>
                </a:contourClr>
              </a:sp3d>
            </a:bodyPr>
            <a:lstStyle/>
            <a:p>
              <a:pPr algn="ctr"/>
              <a:r>
                <a:rPr lang="cs-CZ" sz="5400" b="1" spc="150" dirty="0" smtClean="0">
                  <a:ln w="11430"/>
                  <a:solidFill>
                    <a:srgbClr val="F8F8F8"/>
                  </a:solidFill>
                  <a:effectLst>
                    <a:outerShdw blurRad="25400" algn="tl" rotWithShape="0">
                      <a:srgbClr val="000000">
                        <a:alpha val="43000"/>
                      </a:srgbClr>
                    </a:outerShdw>
                  </a:effectLst>
                </a:rPr>
                <a:t>A</a:t>
              </a:r>
              <a:endPara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4579" y="3861048"/>
            <a:ext cx="1128772" cy="1128772"/>
            <a:chOff x="607479" y="3562703"/>
            <a:chExt cx="1128772" cy="1128772"/>
          </a:xfrm>
        </p:grpSpPr>
        <p:sp>
          <p:nvSpPr>
            <p:cNvPr id="42" name="Ovál 41"/>
            <p:cNvSpPr/>
            <p:nvPr/>
          </p:nvSpPr>
          <p:spPr>
            <a:xfrm>
              <a:off x="607479" y="3562703"/>
              <a:ext cx="1128772" cy="112877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sp>
        <p:sp>
          <p:nvSpPr>
            <p:cNvPr id="47" name="Obdélník 46"/>
            <p:cNvSpPr/>
            <p:nvPr/>
          </p:nvSpPr>
          <p:spPr>
            <a:xfrm>
              <a:off x="885567" y="3665424"/>
              <a:ext cx="572593" cy="923330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 smtClean="0">
                  <a:ln w="50800"/>
                  <a:solidFill>
                    <a:schemeClr val="bg1">
                      <a:shade val="50000"/>
                    </a:schemeClr>
                  </a:solidFill>
                </a:rPr>
                <a:t>B</a:t>
              </a:r>
              <a:endParaRPr lang="cs-CZ" sz="5400" b="1" dirty="0">
                <a:ln w="50800"/>
                <a:solidFill>
                  <a:schemeClr val="bg1">
                    <a:shade val="50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1029" y="5267517"/>
            <a:ext cx="1128772" cy="1128772"/>
            <a:chOff x="607479" y="5028422"/>
            <a:chExt cx="1128772" cy="1128772"/>
          </a:xfrm>
        </p:grpSpPr>
        <p:sp>
          <p:nvSpPr>
            <p:cNvPr id="44" name="Ovál 43"/>
            <p:cNvSpPr/>
            <p:nvPr/>
          </p:nvSpPr>
          <p:spPr>
            <a:xfrm>
              <a:off x="607479" y="5028422"/>
              <a:ext cx="1128772" cy="1128772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</p:sp>
        <p:sp>
          <p:nvSpPr>
            <p:cNvPr id="48" name="Obdélník 47"/>
            <p:cNvSpPr/>
            <p:nvPr/>
          </p:nvSpPr>
          <p:spPr>
            <a:xfrm>
              <a:off x="869538" y="5131141"/>
              <a:ext cx="551754" cy="923330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lIns="91440" tIns="45720" rIns="91440" bIns="45720">
              <a:spAutoFit/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5400" b="1" dirty="0">
                  <a:ln w="50800"/>
                  <a:solidFill>
                    <a:schemeClr val="bg1">
                      <a:shade val="50000"/>
                    </a:schemeClr>
                  </a:solidFill>
                </a:rPr>
                <a:t>C</a:t>
              </a:r>
            </a:p>
          </p:txBody>
        </p:sp>
      </p:grp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9" r="1162"/>
          <a:stretch/>
        </p:blipFill>
        <p:spPr bwMode="auto">
          <a:xfrm>
            <a:off x="6899952" y="4422301"/>
            <a:ext cx="2244048" cy="2370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44" y="-82922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210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Použité zdroje:</a:t>
            </a:r>
            <a:endParaRPr lang="cs-CZ" sz="1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4038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000" b="1" u="sng" dirty="0" smtClean="0"/>
              <a:t>Mapa - </a:t>
            </a:r>
            <a:r>
              <a:rPr lang="it-IT" sz="1000" dirty="0"/>
              <a:t>LIUZZO, David.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22.4.2013]. Dostupný na WWW: http://upload.wikimedia.org/wikipedia/commons/3/36/EU_location_POL.png </a:t>
            </a:r>
            <a:r>
              <a:rPr lang="cs-CZ" sz="1000" b="1" u="sng" dirty="0" smtClean="0"/>
              <a:t>  </a:t>
            </a:r>
          </a:p>
          <a:p>
            <a:pPr marL="0" indent="0">
              <a:buNone/>
            </a:pPr>
            <a:r>
              <a:rPr lang="cs-CZ" sz="1000" b="1" u="sng" dirty="0" smtClean="0"/>
              <a:t>Topografická mapa - </a:t>
            </a:r>
            <a:r>
              <a:rPr lang="cs-CZ" sz="1000" dirty="0"/>
              <a:t>BLOOD, </a:t>
            </a:r>
            <a:r>
              <a:rPr lang="cs-CZ" sz="1000" dirty="0" err="1"/>
              <a:t>Captain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upload.wikimedia.org/wikipedia/commons/d/dc/Poland_topo.jpg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Hydrografická mapa </a:t>
            </a:r>
            <a:r>
              <a:rPr lang="cs-CZ" sz="1000" dirty="0" smtClean="0"/>
              <a:t>- </a:t>
            </a:r>
            <a:r>
              <a:rPr lang="pt-BR" sz="1000" dirty="0"/>
              <a:t>AOTEAROA.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22.4.2013]. Dostupný na WWW: http://upload.wikimedia.org/wikipedia/commons/7/75/Polska_hydrografia2.jpg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Varšava</a:t>
            </a:r>
            <a:r>
              <a:rPr lang="cs-CZ" sz="1000" dirty="0" smtClean="0"/>
              <a:t> - </a:t>
            </a:r>
            <a:r>
              <a:rPr lang="cs-CZ" sz="1000" dirty="0"/>
              <a:t>MARTIMAR.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http://upload.wikimedia.org/wikipedia/commons/7/70/Collage_of_views_of_Warsaw.PNG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/>
              <a:t>Warsaw</a:t>
            </a:r>
            <a:r>
              <a:rPr lang="cs-CZ" sz="1000" b="1" u="sng" dirty="0"/>
              <a:t> </a:t>
            </a:r>
            <a:r>
              <a:rPr lang="cs-CZ" sz="1000" b="1" u="sng" dirty="0" err="1" smtClean="0"/>
              <a:t>palace</a:t>
            </a:r>
            <a:r>
              <a:rPr lang="cs-CZ" sz="1000" b="1" u="sng" dirty="0" smtClean="0"/>
              <a:t> </a:t>
            </a:r>
            <a:r>
              <a:rPr lang="cs-CZ" sz="1000" b="1" dirty="0" smtClean="0"/>
              <a:t>- </a:t>
            </a:r>
            <a:r>
              <a:rPr lang="cs-CZ" sz="1000" dirty="0" smtClean="0"/>
              <a:t> DHIRAD </a:t>
            </a:r>
            <a:r>
              <a:rPr lang="cs-CZ" sz="1000" dirty="0"/>
              <a:t>2004.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http://upload.wikimedia.org/wikipedia/commons/b/b5/Warsaw_palace.jpg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Panorama Varšava </a:t>
            </a:r>
            <a:r>
              <a:rPr lang="cs-CZ" sz="1000" dirty="0"/>
              <a:t>- SIMONFROM, </a:t>
            </a:r>
            <a:r>
              <a:rPr lang="cs-CZ" sz="1000" dirty="0" err="1"/>
              <a:t>Silesia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upload.wikimedia.org/wikipedia/commons/e/e7/Warszawskiewiezowce.jpg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Wawe</a:t>
            </a:r>
            <a:r>
              <a:rPr lang="cs-CZ" sz="1000" dirty="0" err="1" smtClean="0"/>
              <a:t>l</a:t>
            </a:r>
            <a:r>
              <a:rPr lang="cs-CZ" sz="1000" dirty="0"/>
              <a:t> - SHARX.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http://upload.wikimedia.org/wikipedia/commons/f/f0/Wawel2.jpg?uselang=cs 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Věž </a:t>
            </a:r>
            <a:r>
              <a:rPr lang="cs-CZ" sz="1000" b="1" u="sng" dirty="0"/>
              <a:t>stříbrných zvonů </a:t>
            </a:r>
            <a:r>
              <a:rPr lang="cs-CZ" sz="1000" dirty="0"/>
              <a:t>- WIZZARD.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http://upload.wikimedia.org/wikipedia/commons/6/64/Krakow_2006_055.jpg?uselang=cs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Osvětim panorama </a:t>
            </a:r>
            <a:r>
              <a:rPr lang="cs-CZ" sz="1000" dirty="0"/>
              <a:t>- CHMEE2 OR MIKEE.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22.4.2013]. Dostupný na WWW: http://upload.wikimedia.org/wikipedia/commons/4/46/Osv%C4%9Btim-panorama.jpg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Koperník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29.4.2013]. Dostupný na WWW: </a:t>
            </a:r>
            <a:r>
              <a:rPr lang="pt-BR" sz="1000" dirty="0">
                <a:hlinkClick r:id="rId4"/>
              </a:rPr>
              <a:t>http://</a:t>
            </a:r>
            <a:r>
              <a:rPr lang="pt-BR" sz="1000" dirty="0" smtClean="0">
                <a:hlinkClick r:id="rId4"/>
              </a:rPr>
              <a:t>upload.wikimedia.org/wikipedia/commons/f/f2/Nikolaus_Kopernikus.jpg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Krakov</a:t>
            </a:r>
            <a:r>
              <a:rPr lang="cs-CZ" sz="1000" dirty="0" smtClean="0"/>
              <a:t> - </a:t>
            </a:r>
            <a:r>
              <a:rPr lang="en-US" sz="1000" dirty="0"/>
              <a:t>OWN WORK. </a:t>
            </a:r>
            <a:r>
              <a:rPr lang="en-US" sz="1000" i="1" dirty="0"/>
              <a:t>http://cs.wikipedia.org</a:t>
            </a:r>
            <a:r>
              <a:rPr lang="en-US" sz="1000" dirty="0"/>
              <a:t> [online]. [cit. 30.4.2013].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http://upload.wikimedia.org/wikipedia/commons/b/be/Collage_of_views_of_Cracow.PNG</a:t>
            </a:r>
            <a:r>
              <a:rPr lang="pt-BR" sz="1000" dirty="0" smtClean="0"/>
              <a:t>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Gdaňsk </a:t>
            </a:r>
            <a:r>
              <a:rPr lang="cs-CZ" sz="1000" dirty="0" smtClean="0"/>
              <a:t>- </a:t>
            </a:r>
            <a:r>
              <a:rPr lang="cs-CZ" sz="900" dirty="0"/>
              <a:t>ROLETSCHEK, Ralf. </a:t>
            </a:r>
            <a:r>
              <a:rPr lang="cs-CZ" sz="900" i="1" dirty="0"/>
              <a:t>http://cs.wikipedia.org</a:t>
            </a:r>
            <a:r>
              <a:rPr lang="cs-CZ" sz="900" dirty="0"/>
              <a:t> [online]. [cit. 30.4.2013].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upload.wikimedia.org/wikipedia/commons/e/ef/2010-07-08-gdansk-by-RalfR-31.jpg?uselang=cs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b="1" u="sng" dirty="0" smtClean="0"/>
              <a:t> Gdaňsk v noci </a:t>
            </a:r>
            <a:r>
              <a:rPr lang="cs-CZ" sz="900" dirty="0" smtClean="0"/>
              <a:t>- </a:t>
            </a:r>
            <a:r>
              <a:rPr lang="pt-BR" sz="900" dirty="0"/>
              <a:t>AUTOR NEUVEDEN. </a:t>
            </a:r>
            <a:r>
              <a:rPr lang="pt-BR" sz="900" i="1" dirty="0"/>
              <a:t>http://commons.wikimedia.org</a:t>
            </a:r>
            <a:r>
              <a:rPr lang="pt-BR" sz="900" dirty="0"/>
              <a:t> [online]. [cit. 30.4.2013]. Dostupný na WWW: http://upload.wikimedia.org/wikipedia/commons/3/3b/Motlawa_marina3.jpg?uselang=cs 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2132856"/>
            <a:ext cx="4038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000" b="1" u="sng" dirty="0" err="1" smtClean="0"/>
              <a:t>Bigos</a:t>
            </a:r>
            <a:r>
              <a:rPr lang="cs-CZ" sz="1000" b="1" u="sng" dirty="0" smtClean="0"/>
              <a:t> - </a:t>
            </a:r>
            <a:r>
              <a:rPr lang="it-IT" sz="1000" dirty="0"/>
              <a:t>RACATUMBA, Alberto.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22.4.2013]. Dostupný na WWW: http://upload.wikimedia.org/wikipedia/commons/7/79/Bigos_in_Krak%C3%B3w_%28Rynek_G%C5%82%C3%B3wny%29.jpg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Obwarzanek</a:t>
            </a:r>
            <a:r>
              <a:rPr lang="cs-CZ" sz="1000" dirty="0" smtClean="0"/>
              <a:t> - </a:t>
            </a:r>
            <a:r>
              <a:rPr lang="pt-BR" sz="1000" dirty="0"/>
              <a:t>MANUEL.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22.4.2013]. Dostupný na WWW: http://upload.wikimedia.org/wikipedia/commons/6/61/Obwarzanek_mak.jpg </a:t>
            </a:r>
            <a:endParaRPr lang="cs-CZ" sz="1000" dirty="0" smtClean="0"/>
          </a:p>
          <a:p>
            <a:pPr marL="0" indent="0">
              <a:buNone/>
            </a:pPr>
            <a:r>
              <a:rPr lang="pl-PL" sz="1000" b="1" u="sng" dirty="0" smtClean="0"/>
              <a:t>H. Sienkiewicz - </a:t>
            </a:r>
            <a:r>
              <a:rPr lang="pl-PL" sz="1000" dirty="0" smtClean="0"/>
              <a:t>MORDASEWICZ</a:t>
            </a:r>
            <a:r>
              <a:rPr lang="pl-PL" sz="1000" dirty="0"/>
              <a:t>, Kazimierz.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22.4.2013]. Dostupný na WWW: http://</a:t>
            </a:r>
            <a:r>
              <a:rPr lang="pl-PL" sz="1000" dirty="0" smtClean="0"/>
              <a:t>upload.wikimedia.org/wikipedia/commons/6/6f/Henryk_Sienkiewicz.PNG</a:t>
            </a:r>
            <a:r>
              <a:rPr lang="cs-CZ" sz="1000" dirty="0" smtClean="0"/>
              <a:t> </a:t>
            </a:r>
            <a:r>
              <a:rPr lang="cs-CZ" sz="1000" b="1" u="sng" dirty="0" smtClean="0"/>
              <a:t>Kostnice v </a:t>
            </a:r>
            <a:r>
              <a:rPr lang="cs-CZ" sz="1000" b="1" u="sng" dirty="0" err="1" smtClean="0"/>
              <a:t>Czermne</a:t>
            </a:r>
            <a:r>
              <a:rPr lang="cs-CZ" sz="1000" b="1" u="sng" dirty="0" smtClean="0"/>
              <a:t> -  </a:t>
            </a:r>
            <a:r>
              <a:rPr lang="cs-CZ" sz="1000" b="1" u="sng" dirty="0" err="1" smtClean="0"/>
              <a:t>exterier</a:t>
            </a:r>
            <a:r>
              <a:rPr lang="cs-CZ" sz="1000" b="1" u="sng" dirty="0" smtClean="0"/>
              <a:t> - </a:t>
            </a:r>
            <a:r>
              <a:rPr lang="cs-CZ" sz="1000" dirty="0" smtClean="0"/>
              <a:t>ŽVÁČEK</a:t>
            </a:r>
            <a:r>
              <a:rPr lang="cs-CZ" sz="1000" dirty="0"/>
              <a:t>, Ondřej.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26.4.2013]. Dostupný na WWW: http://upload.wikimedia.org/wikipedia/commons/d/d5/Kostnice_ve_Velk%C3%A9_%C4%8Cermn%C3%A9.jpg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Kostnice - </a:t>
            </a:r>
            <a:r>
              <a:rPr lang="cs-CZ" sz="1000" dirty="0"/>
              <a:t>MERLIN.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26.4.2013]. Dostupný na WWW: </a:t>
            </a:r>
            <a:r>
              <a:rPr lang="cs-CZ" sz="1000" dirty="0">
                <a:hlinkClick r:id="rId6"/>
              </a:rPr>
              <a:t>http://upload.wikimedia.org/wikipedia/commons/3/3e/Poland_-_Czermna_-_Chapel_of_Skulls_-_</a:t>
            </a:r>
            <a:r>
              <a:rPr lang="cs-CZ" sz="1000" dirty="0" smtClean="0">
                <a:hlinkClick r:id="rId6"/>
              </a:rPr>
              <a:t>interior_02.jpg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Papežský průvod -  </a:t>
            </a:r>
            <a:r>
              <a:rPr lang="pl-PL" sz="1000" dirty="0"/>
              <a:t>BINEK, Radomił.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29.4.2013]. Dostupný na WWW: </a:t>
            </a:r>
            <a:r>
              <a:rPr lang="pl-PL" sz="1000" dirty="0">
                <a:hlinkClick r:id="rId7"/>
              </a:rPr>
              <a:t>http://</a:t>
            </a:r>
            <a:r>
              <a:rPr lang="pl-PL" sz="1000" dirty="0" smtClean="0">
                <a:hlinkClick r:id="rId7"/>
              </a:rPr>
              <a:t>upload.wikimedia.org/wikipedia/commons/3/34/JPII_29_09_2004_2.JPG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 smtClean="0"/>
              <a:t>Jan Pavel II. </a:t>
            </a:r>
            <a:r>
              <a:rPr lang="pl-PL" sz="1000" dirty="0" smtClean="0"/>
              <a:t>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29.4.2013]. Dostupný na WWW: http://upload.wikimedia.org/wikipedia/commons/3/33/JohannesPaulII.jpg </a:t>
            </a:r>
            <a:r>
              <a:rPr lang="pl-PL" sz="1000" dirty="0" smtClean="0"/>
              <a:t> </a:t>
            </a:r>
          </a:p>
          <a:p>
            <a:pPr marL="0" indent="0">
              <a:buNone/>
            </a:pPr>
            <a:r>
              <a:rPr lang="pl-PL" sz="1000" b="1" u="sng" dirty="0" smtClean="0"/>
              <a:t>Chopin - </a:t>
            </a:r>
            <a:r>
              <a:rPr lang="cs-CZ" sz="1000" dirty="0"/>
              <a:t>NIHIL NOVI.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29.4.2013]. Dostupný na WWW: http://upload.wikimedia.org/wikipedia/commons/3/33/Chopin%2C_by_Wodzinska.JPG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Marie C. </a:t>
            </a:r>
            <a:r>
              <a:rPr lang="cs-CZ" sz="1000" b="1" u="sng" dirty="0" err="1" smtClean="0"/>
              <a:t>Sklodovská</a:t>
            </a:r>
            <a:r>
              <a:rPr lang="cs-CZ" sz="1000" b="1" u="sng" dirty="0" smtClean="0"/>
              <a:t> - </a:t>
            </a:r>
            <a:r>
              <a:rPr lang="en-US" sz="1000" dirty="0"/>
              <a:t>PRESS ILLUSTRATING SERVICE, NEW YORK CITY. </a:t>
            </a:r>
            <a:r>
              <a:rPr lang="en-US" sz="1000" i="1" dirty="0"/>
              <a:t>http://cs.wikipedia.org</a:t>
            </a:r>
            <a:r>
              <a:rPr lang="en-US" sz="1000" dirty="0"/>
              <a:t> [online]. [cit. 29.4.2013].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8"/>
              </a:rPr>
              <a:t>http://</a:t>
            </a:r>
            <a:r>
              <a:rPr lang="en-US" sz="1000" dirty="0" smtClean="0">
                <a:hlinkClick r:id="rId8"/>
              </a:rPr>
              <a:t>upload.wikimedia.org/wikipedia/commons/3/38/Marie_Curie.jpg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Socha Chopina </a:t>
            </a:r>
            <a:r>
              <a:rPr lang="cs-CZ" sz="1000" dirty="0"/>
              <a:t>- GUSGUS.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29.4.2013]. Dostupný na WWW: http://upload.wikimedia.org/wikipedia/commons/a/a0/Monumento_a_Chopin.jpg </a:t>
            </a:r>
            <a:r>
              <a:rPr lang="en-US" sz="1000" dirty="0" smtClean="0"/>
              <a:t>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Wieliczka</a:t>
            </a:r>
            <a:r>
              <a:rPr lang="cs-CZ" sz="1000" b="1" u="sng" dirty="0" smtClean="0"/>
              <a:t> - </a:t>
            </a:r>
            <a:r>
              <a:rPr lang="pl-PL" sz="1000" dirty="0"/>
              <a:t>KUMISZCZA, Adam.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30.4.2013]. Dostupný na WWW: http://upload.wikimedia.org/wikipedia/commons/a/a6/Wieliczka-daVinci.jpg </a:t>
            </a:r>
            <a:endParaRPr lang="cs-CZ" sz="1000" b="1" u="sng" dirty="0" smtClean="0"/>
          </a:p>
          <a:p>
            <a:pPr marL="0" indent="0">
              <a:buNone/>
            </a:pPr>
            <a:endParaRPr lang="cs-CZ" sz="1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87574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1307</Words>
  <Application>Microsoft Office PowerPoint</Application>
  <PresentationFormat>Předvádění na obrazovce (4:3)</PresentationFormat>
  <Paragraphs>208</Paragraphs>
  <Slides>32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79</cp:revision>
  <dcterms:created xsi:type="dcterms:W3CDTF">2012-11-26T19:09:11Z</dcterms:created>
  <dcterms:modified xsi:type="dcterms:W3CDTF">2013-05-01T18:04:27Z</dcterms:modified>
</cp:coreProperties>
</file>