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6" r:id="rId3"/>
    <p:sldId id="257" r:id="rId4"/>
    <p:sldId id="258" r:id="rId5"/>
    <p:sldId id="259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E5607F-6F6D-4182-9761-D05143656B92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80F93-9A28-4D85-95AA-2BE0307282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831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28" y="4343324"/>
            <a:ext cx="5486309" cy="4114871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72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67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0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705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931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532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20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539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312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37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904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36AC3-B68C-41F3-9266-AE1117D34958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923B9-401B-4B6F-843D-41354B079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300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685800" y="2130478"/>
            <a:ext cx="7772043" cy="3489121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3" name="Podnadpis 2"/>
          <p:cNvSpPr/>
          <p:nvPr/>
        </p:nvSpPr>
        <p:spPr>
          <a:xfrm>
            <a:off x="1339559" y="4140000"/>
            <a:ext cx="6400443" cy="2953795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91440" rIns="91440" bIns="45720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Mangal" pitchFamily="2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57" y="179999"/>
            <a:ext cx="9143643" cy="2340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259997" y="1799996"/>
            <a:ext cx="7020004" cy="143999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5"/>
          <p:cNvSpPr txBox="1">
            <a:spLocks noGrp="1"/>
          </p:cNvSpPr>
          <p:nvPr>
            <p:ph type="subTitle" idx="4294967295"/>
          </p:nvPr>
        </p:nvSpPr>
        <p:spPr>
          <a:xfrm>
            <a:off x="457200" y="1649522"/>
            <a:ext cx="8229243" cy="4435918"/>
          </a:xfrm>
        </p:spPr>
        <p:txBody>
          <a:bodyPr anchor="ctr" anchorCtr="1"/>
          <a:lstStyle/>
          <a:p>
            <a:pPr marL="0" lvl="0" indent="0" algn="ctr" hangingPunct="0">
              <a:buNone/>
            </a:pPr>
            <a:r>
              <a:rPr lang="cs-CZ" dirty="0" smtClean="0">
                <a:latin typeface="TrebuchetMS" pitchFamily="34"/>
              </a:rPr>
              <a:t>VY_32_INOVACE_3CJ1-5</a:t>
            </a:r>
            <a:endParaRPr lang="cs-CZ" dirty="0">
              <a:latin typeface="TrebuchetMS" pitchFamily="34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35998" y="4320000"/>
            <a:ext cx="7740002" cy="253799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 b="1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3100" b="1" i="0" u="none" strike="noStrike" kern="1200" cap="none" spc="0" baseline="0" dirty="0">
                <a:solidFill>
                  <a:srgbClr val="000000"/>
                </a:solidFill>
                <a:uFillTx/>
                <a:latin typeface="TrebuchetMS-Bold" pitchFamily="18"/>
                <a:ea typeface="TrebuchetMS-Bold" pitchFamily="2"/>
                <a:cs typeface="TrebuchetMS-Bold" pitchFamily="2"/>
              </a:rPr>
              <a:t>VÝUKOVÝ MATERIÁL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50" b="0" i="0" u="none" strike="noStrike" kern="0" cap="none" spc="0" baseline="0">
                <a:solidFill>
                  <a:srgbClr val="000000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225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zpracovaný v rámci projektu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50" b="0" i="0" u="none" strike="noStrike" kern="0" cap="none" spc="0" baseline="0">
                <a:solidFill>
                  <a:srgbClr val="000000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225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EU peníze školám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Registrační číslo projektu: </a:t>
            </a:r>
            <a:r>
              <a: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CZ.1.07/1.4.00/21.2597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Šablona: </a:t>
            </a:r>
            <a:r>
              <a: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III/2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Ověřeno ve výuce dne: </a:t>
            </a:r>
            <a:r>
              <a:rPr lang="cs-CZ" sz="1200" kern="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29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.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dubna 2013 </a:t>
            </a: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Třída: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IV.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Název materiálu: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Slovní druhy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Anotace: Materiál je určen pro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 </a:t>
            </a: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procvičení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vzorů podstatných jmen</a:t>
            </a:r>
            <a:r>
              <a:rPr lang="cs-CZ" sz="1200" b="0" i="0" u="none" strike="noStrike" kern="1200" cap="none" spc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 rodu </a:t>
            </a:r>
            <a:r>
              <a:rPr lang="cs-CZ" sz="1200" b="0" i="0" u="none" strike="noStrike" kern="1200" cap="none" spc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středního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.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Autor: Jaroslav </a:t>
            </a:r>
            <a:r>
              <a:rPr lang="cs-CZ" sz="1200" b="0" i="0" u="none" strike="noStrike" kern="1200" cap="none" spc="0" baseline="0" dirty="0" err="1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Wutka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94102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600" dirty="0" smtClean="0">
                <a:solidFill>
                  <a:schemeClr val="accent1">
                    <a:lumMod val="75000"/>
                  </a:schemeClr>
                </a:solidFill>
              </a:rPr>
              <a:t>Podstatná jména středního rodu</a:t>
            </a:r>
            <a:endParaRPr lang="cs-CZ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006923" cy="1752600"/>
          </a:xfrm>
        </p:spPr>
        <p:txBody>
          <a:bodyPr/>
          <a:lstStyle/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 descr="C:\Users\Učitel\AppData\Local\Microsoft\Windows\Temporary Internet Files\Content.IE5\2UREO8US\MC900397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53136"/>
            <a:ext cx="18256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08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Přiřazujte slova ke vzorům středního rodu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3"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Město           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Moře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Kuře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Stavení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Obilí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Okno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Kotě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Kolo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Auto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Triko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Prasátko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Slunce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pole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2050" name="Picture 2" descr="C:\Users\Učitel\AppData\Local\Microsoft\Windows\Temporary Internet Files\Content.IE5\03JW9VOX\MC9004382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338" y="3367088"/>
            <a:ext cx="18256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774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Vyberte z textu podstatná jména středního rodu a určete číslo a pád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Byl jednou jeden krejčík, který se rád dal vidět v sametu a hedvábí, pannám dělal pomyšlení a nejraději se držel tam, kde bylo bujaře a veselo. Jednoho dne šel na křtiny, a když se kolem půlnoci bral na cestu k domovu, tu zpozoroval, že se tentokrát podíval na dno skleničky příliš hluboko; a netrvalo to dlouho a sešel daleko z cesty. Zanedlouho viděl vlevo i vpravo jen stromy a zase stromy, za sebou nic než trní a hloží a temný močál a před sebou svislou skalní stěnu s puklinou, zrovna dost širokou, aby jí prošel člověk.</a:t>
            </a:r>
            <a:endParaRPr lang="cs-CZ" dirty="0"/>
          </a:p>
        </p:txBody>
      </p:sp>
      <p:pic>
        <p:nvPicPr>
          <p:cNvPr id="3074" name="Picture 2" descr="C:\Program Files\Microsoft Office\MEDIA\OFFICE14\Lines\BD21303_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4" y="5661248"/>
            <a:ext cx="5860355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80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Skloňujte podstatná jména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3570376"/>
              </p:ext>
            </p:extLst>
          </p:nvPr>
        </p:nvGraphicFramePr>
        <p:xfrm>
          <a:off x="457200" y="1600200"/>
          <a:ext cx="8229600" cy="3053080"/>
        </p:xfrm>
        <a:graphic>
          <a:graphicData uri="http://schemas.openxmlformats.org/drawingml/2006/table">
            <a:tbl>
              <a:tblPr firstRow="1" firstCol="1">
                <a:tableStyleId>{8A107856-5554-42FB-B03E-39F5DBC370BA}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Písmeno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Vejce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Kreslení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Hříbě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Nebe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Učitel\AppData\Local\Microsoft\Windows\Temporary Internet Files\Content.IE5\0CI1SU8Z\MC9004258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4797152"/>
            <a:ext cx="18415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62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Použité zdroje: http</a:t>
            </a:r>
            <a:r>
              <a:rPr lang="cs-CZ" smtClean="0"/>
              <a:t>//www.microsoft.com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64845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211</Words>
  <Application>Microsoft Office PowerPoint</Application>
  <PresentationFormat>Předvádění na obrazovce (4:3)</PresentationFormat>
  <Paragraphs>38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   </vt:lpstr>
      <vt:lpstr>Podstatná jména středního rodu</vt:lpstr>
      <vt:lpstr>Přiřazujte slova ke vzorům středního rodu</vt:lpstr>
      <vt:lpstr>Vyberte z textu podstatná jména středního rodu a určete číslo a pád</vt:lpstr>
      <vt:lpstr>Skloňujte podstatná jména</vt:lpstr>
      <vt:lpstr>Použité zdroje: http//www.microsoft.com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 středního rodu</dc:title>
  <dc:creator>Učitel</dc:creator>
  <cp:lastModifiedBy>Učitel</cp:lastModifiedBy>
  <cp:revision>6</cp:revision>
  <dcterms:created xsi:type="dcterms:W3CDTF">2013-01-29T21:09:53Z</dcterms:created>
  <dcterms:modified xsi:type="dcterms:W3CDTF">2013-05-02T09:22:28Z</dcterms:modified>
</cp:coreProperties>
</file>