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DEC130-F782-4EAD-864F-BCC503B3794F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ED7DDB-B7D9-4517-AD43-4222D24EC2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ED7DDB-B7D9-4517-AD43-4222D24EC29F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ED7DDB-B7D9-4517-AD43-4222D24EC29F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ED7DDB-B7D9-4517-AD43-4222D24EC29F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ED7DDB-B7D9-4517-AD43-4222D24EC29F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ED7DDB-B7D9-4517-AD43-4222D24EC29F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ED7DDB-B7D9-4517-AD43-4222D24EC29F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ED7DDB-B7D9-4517-AD43-4222D24EC29F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ED7DDB-B7D9-4517-AD43-4222D24EC29F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3481B-3262-4121-BAFB-238D0E0762D6}" type="datetimeFigureOut">
              <a:rPr lang="cs-CZ"/>
              <a:pPr>
                <a:defRPr/>
              </a:pPr>
              <a:t>3.5.2013</a:t>
            </a:fld>
            <a:endParaRPr lang="cs-CZ"/>
          </a:p>
        </p:txBody>
      </p:sp>
      <p:sp>
        <p:nvSpPr>
          <p:cNvPr id="12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A5A618E-1BB5-426F-A17E-4924463EA8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8B455-3DA2-46CF-A4E3-8FBCFDD913A4}" type="datetimeFigureOut">
              <a:rPr lang="cs-CZ"/>
              <a:pPr>
                <a:defRPr/>
              </a:pPr>
              <a:t>3.5.2013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353B6-6D1F-4ECA-9A14-D4AB930100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7D163-4AE4-4449-BA77-063B0D68421D}" type="datetimeFigureOut">
              <a:rPr lang="cs-CZ"/>
              <a:pPr>
                <a:defRPr/>
              </a:pPr>
              <a:t>3.5.2013</a:t>
            </a:fld>
            <a:endParaRPr lang="cs-CZ"/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CC2E3-1BB1-43DE-9DCF-B290783C79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B1DC0-DC5E-4481-B921-6BC64E9B6AEE}" type="datetimeFigureOut">
              <a:rPr lang="cs-CZ"/>
              <a:pPr>
                <a:defRPr/>
              </a:pPr>
              <a:t>3.5.2013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4A9B4-AAF4-4A27-A261-5570CEC424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355E9-9FE0-4A6C-84FF-D333393E4B25}" type="datetimeFigureOut">
              <a:rPr lang="cs-CZ"/>
              <a:pPr>
                <a:defRPr/>
              </a:pPr>
              <a:t>3.5.2013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FF457-2486-48D7-BFF3-779297F755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7AE16-9F2E-4102-B1E8-430F929EF3FC}" type="datetimeFigureOut">
              <a:rPr lang="cs-CZ"/>
              <a:pPr>
                <a:defRPr/>
              </a:pPr>
              <a:t>3.5.2013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7D8F0-0205-423D-89AD-0D4F64C642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14626-2E68-480C-AF1F-1673C70D7A87}" type="datetimeFigureOut">
              <a:rPr lang="cs-CZ"/>
              <a:pPr>
                <a:defRPr/>
              </a:pPr>
              <a:t>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BC81C-EB77-4F22-87AC-CCBA8926BE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Zaoblený obdélník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0349B-E360-4C4E-A317-2A8A275F9E65}" type="datetimeFigureOut">
              <a:rPr lang="cs-CZ"/>
              <a:pPr>
                <a:defRPr/>
              </a:pPr>
              <a:t>3.5.2013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DEC3B-8001-43C8-9AC7-045EB7336C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7FBC8-76B7-479C-8042-32DFD7464D01}" type="datetimeFigureOut">
              <a:rPr lang="cs-CZ"/>
              <a:pPr>
                <a:defRPr/>
              </a:pPr>
              <a:t>3.5.2013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54E7DC-F841-4BDE-8DCD-2DF2D13F05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371D3-A9A8-4F99-A75C-CB4204BC211A}" type="datetimeFigureOut">
              <a:rPr lang="cs-CZ"/>
              <a:pPr>
                <a:defRPr/>
              </a:pPr>
              <a:t>3.5.2013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5A2DF-194A-4AFA-8D38-381C2344BB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A83D7-2E45-4FD7-8FB8-DCB9459ACCBE}" type="datetimeFigureOut">
              <a:rPr lang="cs-CZ"/>
              <a:pPr>
                <a:defRPr/>
              </a:pPr>
              <a:t>3.5.2013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61555-69C3-4A45-BE60-30C378FA7F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05D178-971A-426C-BCAE-06C3779EFCA0}" type="datetimeFigureOut">
              <a:rPr lang="cs-CZ"/>
              <a:pPr>
                <a:defRPr/>
              </a:pPr>
              <a:t>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4A31692F-20CF-46AC-862C-4D16446109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6" r:id="rId2"/>
    <p:sldLayoutId id="2147483684" r:id="rId3"/>
    <p:sldLayoutId id="2147483677" r:id="rId4"/>
    <p:sldLayoutId id="2147483678" r:id="rId5"/>
    <p:sldLayoutId id="2147483679" r:id="rId6"/>
    <p:sldLayoutId id="2147483680" r:id="rId7"/>
    <p:sldLayoutId id="2147483685" r:id="rId8"/>
    <p:sldLayoutId id="2147483686" r:id="rId9"/>
    <p:sldLayoutId id="2147483681" r:id="rId10"/>
    <p:sldLayoutId id="214748368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157720" y="1988840"/>
            <a:ext cx="8712968" cy="4453524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Název školy: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ZŠ Bor, okres Tachov, příspěvková organizace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Kateřina Bambasová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Vytvořeno dne: 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2.5.2013</a:t>
            </a:r>
            <a:endParaRPr lang="cs-CZ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Název: 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VY_32_INOVACE_2A_F6_11_Měření teploty</a:t>
            </a:r>
            <a:endParaRPr lang="cs-CZ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Číslo projektu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CZ.1.07/1.4.00/21.3534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Vzdělávací oblast: 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Člověk a příroda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Téma: 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teplota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ročník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teplota</a:t>
            </a:r>
            <a:endParaRPr lang="cs-CZ" sz="2400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Materiál slouží k praktickému poznání měření teploty.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Pokus</a:t>
            </a:r>
          </a:p>
        </p:txBody>
      </p:sp>
      <p:sp>
        <p:nvSpPr>
          <p:cNvPr id="8195" name="Nadpis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r>
              <a:rPr lang="cs-CZ" smtClean="0"/>
              <a:t>Měření teploty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atka\AppData\Local\Microsoft\Windows\Temporary Internet Files\Content.IE5\1P36CRO5\MP900430456[1].jpg"/>
          <p:cNvPicPr>
            <a:picLocks noChangeAspect="1" noChangeArrowheads="1"/>
          </p:cNvPicPr>
          <p:nvPr/>
        </p:nvPicPr>
        <p:blipFill>
          <a:blip r:embed="rId3" cstate="print"/>
          <a:srcRect l="35417" t="10416" r="36458" b="7291"/>
          <a:stretch>
            <a:fillRect/>
          </a:stretch>
        </p:blipFill>
        <p:spPr bwMode="auto">
          <a:xfrm>
            <a:off x="1428750" y="428625"/>
            <a:ext cx="1928813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4143375" y="1357313"/>
            <a:ext cx="44894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  <a:cs typeface="Times New Roman" pitchFamily="18" charset="0"/>
              </a:rPr>
              <a:t>Teplotu odečítáme na stupnici</a:t>
            </a:r>
          </a:p>
        </p:txBody>
      </p:sp>
      <p:sp>
        <p:nvSpPr>
          <p:cNvPr id="6" name="Šipka dolů 5"/>
          <p:cNvSpPr/>
          <p:nvPr/>
        </p:nvSpPr>
        <p:spPr>
          <a:xfrm rot="4545806">
            <a:off x="3595688" y="992187"/>
            <a:ext cx="642938" cy="29067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Změřte teplotu vody, natočené z vodovodu.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274320" indent="-274320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Do kádinky napusťte vodu.</a:t>
            </a:r>
          </a:p>
          <a:p>
            <a:pPr marL="274320" indent="-274320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Vyberte správný teploměr.</a:t>
            </a:r>
          </a:p>
          <a:p>
            <a:pPr marL="274320" indent="-274320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Teploměr ponořte do kádinky.</a:t>
            </a:r>
          </a:p>
          <a:p>
            <a:pPr marL="274320" indent="-274320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POZOR! Teploměr se nesmí dotýkat dna kádinky.</a:t>
            </a:r>
          </a:p>
          <a:p>
            <a:pPr marL="274320" indent="-274320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Až se tekutina v teploměru ustálí, odečtěte teplotu.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Změřte teplotu ohřáté vody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143000" y="2000250"/>
            <a:ext cx="7772400" cy="4572000"/>
          </a:xfrm>
        </p:spPr>
        <p:txBody>
          <a:bodyPr/>
          <a:lstStyle/>
          <a:p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Postupujte přesně jako v předchozím případě.</a:t>
            </a:r>
          </a:p>
        </p:txBody>
      </p:sp>
      <p:pic>
        <p:nvPicPr>
          <p:cNvPr id="2050" name="Picture 2" descr="C:\Users\Katka\AppData\Local\Microsoft\Windows\Temporary Internet Files\Content.IE5\KKJZMEON\MC9003835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3" y="2928938"/>
            <a:ext cx="2576512" cy="353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Pracovní list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Pomůcky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…………………………………………………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Teplota vody z vodovodu byla …….. °C.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Teplota ohřáté vody byla ………. °C.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www.office.</a:t>
            </a:r>
            <a:r>
              <a:rPr lang="cs-CZ" smtClean="0"/>
              <a:t>microsoft.com</a:t>
            </a:r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23</TotalTime>
  <Words>128</Words>
  <Application>Microsoft Office PowerPoint</Application>
  <PresentationFormat>Předvádění na obrazovce (4:3)</PresentationFormat>
  <Paragraphs>39</Paragraphs>
  <Slides>8</Slides>
  <Notes>8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5" baseType="lpstr">
      <vt:lpstr>Perpetua</vt:lpstr>
      <vt:lpstr>Arial</vt:lpstr>
      <vt:lpstr>Franklin Gothic Book</vt:lpstr>
      <vt:lpstr>Wingdings 2</vt:lpstr>
      <vt:lpstr>Calibri</vt:lpstr>
      <vt:lpstr>Times New Roman</vt:lpstr>
      <vt:lpstr>Jmění</vt:lpstr>
      <vt:lpstr>Snímek 1</vt:lpstr>
      <vt:lpstr>Anotace</vt:lpstr>
      <vt:lpstr>Měření teploty</vt:lpstr>
      <vt:lpstr>Snímek 4</vt:lpstr>
      <vt:lpstr>Změřte teplotu vody, natočené z vodovodu.</vt:lpstr>
      <vt:lpstr>Změřte teplotu ohřáté vody</vt:lpstr>
      <vt:lpstr>Pracovní list</vt:lpstr>
      <vt:lpstr>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Měření teploty</dc:title>
  <dc:creator>Katka</dc:creator>
  <cp:lastModifiedBy>šárka</cp:lastModifiedBy>
  <cp:revision>5</cp:revision>
  <dcterms:created xsi:type="dcterms:W3CDTF">2013-05-02T18:18:02Z</dcterms:created>
  <dcterms:modified xsi:type="dcterms:W3CDTF">2013-05-03T04:52:00Z</dcterms:modified>
</cp:coreProperties>
</file>