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3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FCC06B-FBF9-4BB5-AED1-F0820A78C551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94B5F-599F-435D-9003-F50DDC035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650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EBC5DE-3E63-432E-A5EB-8F11C0D4DCE1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1031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D44BBE9-8DC2-44B9-861D-F1EF6F50340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E165C06-240D-4796-9513-6CC53AD4E8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VY_32_INOVACE_168.ANJ.12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 smtClean="0"/>
              <a:t>Předpřítomný x minulý čas</a:t>
            </a:r>
            <a:endParaRPr lang="cs-CZ" dirty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2000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808663"/>
          </a:xfrm>
        </p:spPr>
        <p:txBody>
          <a:bodyPr rtlCol="0">
            <a:normAutofit fontScale="850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CZ.1.07</a:t>
            </a:r>
            <a:r>
              <a:rPr lang="cs-CZ" sz="2800" dirty="0" smtClean="0">
                <a:solidFill>
                  <a:schemeClr val="tx1"/>
                </a:solidFill>
              </a:rPr>
              <a:t>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VY_32_INOVACE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168.ANJ.12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Anglický jazyk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Název materiálu</a:t>
            </a:r>
            <a:r>
              <a:rPr lang="cs-CZ" sz="2800" dirty="0" smtClean="0">
                <a:solidFill>
                  <a:schemeClr val="tx1"/>
                </a:solidFill>
              </a:rPr>
              <a:t>: Předpřítomný x minulý čas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Michaela Faltusová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Velikost</a:t>
            </a:r>
            <a:r>
              <a:rPr lang="cs-CZ" sz="2800" dirty="0" smtClean="0">
                <a:solidFill>
                  <a:schemeClr val="tx1"/>
                </a:solidFill>
              </a:rPr>
              <a:t>: 492 kB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CC BY, </a:t>
            </a:r>
            <a:r>
              <a:rPr lang="cs-CZ" sz="2800" dirty="0">
                <a:solidFill>
                  <a:schemeClr val="tx1"/>
                </a:solidFill>
              </a:rPr>
              <a:t>CC BY-SA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15. 04.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anglické časy, předpřítomný čas, minulý čas, just, </a:t>
            </a:r>
            <a:r>
              <a:rPr lang="cs-CZ" sz="2800" dirty="0" err="1" smtClean="0">
                <a:solidFill>
                  <a:schemeClr val="tx1"/>
                </a:solidFill>
              </a:rPr>
              <a:t>already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yet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Vysvětlení rozdílů mezi předpřítomným a minulým časem, procvičování použití just, </a:t>
            </a:r>
            <a:r>
              <a:rPr lang="cs-CZ" sz="2800" dirty="0" err="1" smtClean="0">
                <a:solidFill>
                  <a:schemeClr val="tx1"/>
                </a:solidFill>
              </a:rPr>
              <a:t>already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yet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15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799075" cy="244871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Předpřítomný x minulý čas</a:t>
            </a:r>
            <a:br>
              <a:rPr lang="cs-CZ" sz="4000" b="1" dirty="0" smtClean="0">
                <a:solidFill>
                  <a:schemeClr val="tx1"/>
                </a:solidFill>
              </a:rPr>
            </a:b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71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052736"/>
            <a:ext cx="6777317" cy="4779893"/>
          </a:xfrm>
        </p:spPr>
        <p:txBody>
          <a:bodyPr/>
          <a:lstStyle/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304496"/>
              </p:ext>
            </p:extLst>
          </p:nvPr>
        </p:nvGraphicFramePr>
        <p:xfrm>
          <a:off x="1187624" y="404664"/>
          <a:ext cx="6096000" cy="6044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MINULÝ ČAS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PŘEDPŘÍTOMNÝ ČAS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1. FINISHED</a:t>
                      </a:r>
                      <a:r>
                        <a:rPr lang="cs-CZ" sz="2400" b="1" baseline="0" dirty="0" smtClean="0"/>
                        <a:t> TIME IN THE PAST </a:t>
                      </a:r>
                      <a:r>
                        <a:rPr lang="cs-CZ" sz="2400" baseline="0" dirty="0" smtClean="0"/>
                        <a:t>(</a:t>
                      </a:r>
                      <a:r>
                        <a:rPr lang="cs-CZ" sz="2400" baseline="0" dirty="0" err="1" smtClean="0"/>
                        <a:t>yesterday</a:t>
                      </a:r>
                      <a:r>
                        <a:rPr lang="cs-CZ" sz="2400" baseline="0" dirty="0" smtClean="0"/>
                        <a:t>, in 2012, in June, last </a:t>
                      </a:r>
                      <a:r>
                        <a:rPr lang="cs-CZ" sz="2400" baseline="0" dirty="0" err="1" smtClean="0"/>
                        <a:t>week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from</a:t>
                      </a:r>
                      <a:r>
                        <a:rPr lang="cs-CZ" sz="2400" baseline="0" dirty="0" smtClean="0"/>
                        <a:t> 2012 to 2013)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1. PERIOD</a:t>
                      </a:r>
                      <a:r>
                        <a:rPr lang="cs-CZ" sz="2400" b="1" baseline="0" dirty="0" smtClean="0"/>
                        <a:t> THAT CONTINUES UNTIL NOW </a:t>
                      </a:r>
                      <a:r>
                        <a:rPr lang="cs-CZ" sz="2400" baseline="0" dirty="0" smtClean="0"/>
                        <a:t>(</a:t>
                      </a:r>
                      <a:r>
                        <a:rPr lang="cs-CZ" sz="2400" baseline="0" dirty="0" err="1" smtClean="0"/>
                        <a:t>today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since</a:t>
                      </a:r>
                      <a:r>
                        <a:rPr lang="cs-CZ" sz="2400" baseline="0" dirty="0" smtClean="0"/>
                        <a:t> 2012, </a:t>
                      </a:r>
                      <a:r>
                        <a:rPr lang="cs-CZ" sz="2400" baseline="0" dirty="0" err="1" smtClean="0"/>
                        <a:t>since</a:t>
                      </a:r>
                      <a:r>
                        <a:rPr lang="cs-CZ" sz="2400" baseline="0" dirty="0" smtClean="0"/>
                        <a:t> June, </a:t>
                      </a:r>
                      <a:r>
                        <a:rPr lang="cs-CZ" sz="2400" baseline="0" dirty="0" err="1" smtClean="0"/>
                        <a:t>this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week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aseline="0" dirty="0" err="1" smtClean="0"/>
                        <a:t>recently</a:t>
                      </a:r>
                      <a:r>
                        <a:rPr lang="cs-CZ" sz="2400" baseline="0" dirty="0" smtClean="0"/>
                        <a:t>)</a:t>
                      </a:r>
                      <a:endParaRPr lang="cs-CZ" sz="2400" dirty="0"/>
                    </a:p>
                  </a:txBody>
                  <a:tcPr/>
                </a:tc>
              </a:tr>
              <a:tr h="128924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2. THINGS</a:t>
                      </a:r>
                      <a:r>
                        <a:rPr lang="cs-CZ" sz="2400" b="1" baseline="0" dirty="0" smtClean="0"/>
                        <a:t>  THAT ARE NOT RECENT OR NEW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2. NEW</a:t>
                      </a:r>
                      <a:r>
                        <a:rPr lang="cs-CZ" sz="2400" b="1" baseline="0" dirty="0" smtClean="0"/>
                        <a:t> OR RECENT HAPPENINGS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smtClean="0"/>
                        <a:t>3. IN</a:t>
                      </a:r>
                      <a:r>
                        <a:rPr lang="cs-CZ" sz="2400" b="1" baseline="0" smtClean="0"/>
                        <a:t> QUESTIONS: WHEN …. ? OR </a:t>
                      </a:r>
                      <a:r>
                        <a:rPr lang="cs-CZ" sz="2400" b="1" baseline="0" dirty="0" smtClean="0"/>
                        <a:t>WHAT TIME….?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3.  IN</a:t>
                      </a:r>
                      <a:r>
                        <a:rPr lang="cs-CZ" sz="2400" b="1" baseline="0" dirty="0" smtClean="0"/>
                        <a:t> QUESTIONS: HOW LONG…?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4.</a:t>
                      </a:r>
                      <a:r>
                        <a:rPr lang="cs-CZ" sz="2400" b="1" baseline="0" dirty="0" smtClean="0"/>
                        <a:t> JUST, ALREADY, YET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330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476672"/>
            <a:ext cx="6777317" cy="5760640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2800" b="1" dirty="0" smtClean="0"/>
              <a:t>EXAMPLES 1: </a:t>
            </a:r>
            <a:r>
              <a:rPr lang="cs-CZ" sz="2800" b="1" u="sng" dirty="0" err="1" smtClean="0"/>
              <a:t>finished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time</a:t>
            </a:r>
            <a:r>
              <a:rPr lang="cs-CZ" sz="2800" b="1" u="sng" dirty="0" smtClean="0"/>
              <a:t> in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past x period </a:t>
            </a:r>
            <a:r>
              <a:rPr lang="cs-CZ" sz="2800" b="1" u="sng" dirty="0" err="1" smtClean="0"/>
              <a:t>that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continues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until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now</a:t>
            </a:r>
            <a:endParaRPr lang="cs-CZ" sz="2800" b="1" u="sng" dirty="0" smtClean="0"/>
          </a:p>
          <a:p>
            <a:pPr marL="68580" indent="0">
              <a:buNone/>
            </a:pPr>
            <a:endParaRPr lang="cs-CZ" sz="2800" b="1" u="sng" dirty="0" smtClean="0"/>
          </a:p>
          <a:p>
            <a:pPr marL="6858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didn´t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coffee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yesterday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haven´t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had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coffee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(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still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6858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bought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new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skirt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recently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68580" indent="0">
              <a:buNone/>
            </a:pP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Did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buy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new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skirt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last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week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6858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live in Prague. I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lived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lived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Prague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Now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live in Brno.</a:t>
            </a:r>
          </a:p>
          <a:p>
            <a:pPr marL="6858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never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eaten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sushi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didn´t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sushi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2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days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ago.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725144"/>
            <a:ext cx="2736304" cy="197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14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20688"/>
            <a:ext cx="6777317" cy="5211941"/>
          </a:xfrm>
        </p:spPr>
        <p:txBody>
          <a:bodyPr>
            <a:normAutofit lnSpcReduction="10000"/>
          </a:bodyPr>
          <a:lstStyle/>
          <a:p>
            <a:pPr marL="68580" indent="0" fontAlgn="t">
              <a:buNone/>
            </a:pPr>
            <a:r>
              <a:rPr lang="cs-CZ" b="1" dirty="0" smtClean="0"/>
              <a:t>EXAMPLES 2:  </a:t>
            </a:r>
            <a:r>
              <a:rPr lang="cs-CZ" b="1" u="sng" dirty="0"/>
              <a:t>THINGS  THAT ARE NOT RECENT OR NEW </a:t>
            </a:r>
            <a:r>
              <a:rPr lang="cs-CZ" b="1" u="sng" dirty="0" smtClean="0"/>
              <a:t>x  </a:t>
            </a:r>
            <a:r>
              <a:rPr lang="cs-CZ" b="1" u="sng" dirty="0"/>
              <a:t>NEW OR RECENT HAPPENINGS</a:t>
            </a:r>
            <a:endParaRPr lang="cs-CZ" u="sng" dirty="0"/>
          </a:p>
          <a:p>
            <a:pPr marL="68580" indent="0">
              <a:buNone/>
            </a:pPr>
            <a:endParaRPr lang="cs-CZ" u="sng" dirty="0" smtClean="0"/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Havel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president. He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visited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lot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countries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met a lot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famous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6858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Shakespeare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wrote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many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plays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heard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I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bought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house!!</a:t>
            </a:r>
          </a:p>
          <a:p>
            <a:pPr marL="6858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Ow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!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I´ve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broken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vase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!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365104"/>
            <a:ext cx="2592288" cy="2088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19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92696"/>
            <a:ext cx="6777317" cy="5139933"/>
          </a:xfrm>
        </p:spPr>
        <p:txBody>
          <a:bodyPr/>
          <a:lstStyle/>
          <a:p>
            <a:pPr marL="68580" indent="0" fontAlgn="t">
              <a:buNone/>
            </a:pPr>
            <a:r>
              <a:rPr lang="cs-CZ" b="1" dirty="0" smtClean="0"/>
              <a:t>EXAMPLES 3: IN </a:t>
            </a:r>
            <a:r>
              <a:rPr lang="cs-CZ" b="1" dirty="0"/>
              <a:t>QUESTIONS: WHEN …. ? OR WHAT TIME</a:t>
            </a:r>
            <a:r>
              <a:rPr lang="cs-CZ" b="1" dirty="0" smtClean="0"/>
              <a:t>….?  X HOW  </a:t>
            </a:r>
            <a:r>
              <a:rPr lang="cs-CZ" b="1" dirty="0"/>
              <a:t>LONG</a:t>
            </a:r>
            <a:r>
              <a:rPr lang="cs-CZ" b="1" dirty="0" smtClean="0"/>
              <a:t>…?</a:t>
            </a:r>
          </a:p>
          <a:p>
            <a:pPr marL="68580" indent="0" fontAlgn="t">
              <a:buNone/>
            </a:pPr>
            <a:endParaRPr lang="cs-CZ" dirty="0" smtClean="0"/>
          </a:p>
          <a:p>
            <a:pPr marL="68580" indent="0" fontAlgn="t">
              <a:buNone/>
            </a:pP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buy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T-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Shirt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68580" indent="0" fontAlgn="t">
              <a:buNone/>
            </a:pP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long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had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T-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shirt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68580" indent="0" fontAlgn="t">
              <a:buNone/>
            </a:pPr>
            <a:endParaRPr lang="cs-CZ" dirty="0"/>
          </a:p>
          <a:p>
            <a:pPr marL="68580" indent="0" fontAlgn="t">
              <a:buNone/>
            </a:pP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time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did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meet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him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  <a:p>
            <a:pPr marL="68580" indent="0" fontAlgn="t">
              <a:buNone/>
            </a:pP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How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long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known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him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  <a:p>
            <a:pPr marL="68580" indent="0" fontAlgn="t">
              <a:buNone/>
            </a:pPr>
            <a:endParaRPr lang="cs-CZ" dirty="0"/>
          </a:p>
          <a:p>
            <a:pPr marL="68580" indent="0" fontAlgn="t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165126"/>
            <a:ext cx="3045718" cy="2453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67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92696"/>
            <a:ext cx="6777317" cy="5139933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EXAMPLE 4: </a:t>
            </a:r>
            <a:r>
              <a:rPr lang="cs-CZ" b="1" u="sng" dirty="0" smtClean="0"/>
              <a:t>JUST, ALREADY, YET</a:t>
            </a:r>
          </a:p>
          <a:p>
            <a:pPr marL="68580" indent="0">
              <a:buNone/>
            </a:pPr>
            <a:endParaRPr lang="cs-CZ" b="1" u="sng" dirty="0"/>
          </a:p>
          <a:p>
            <a:pPr marL="6858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 – a </a:t>
            </a:r>
            <a:r>
              <a:rPr lang="cs-CZ" b="1" u="sng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ago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thirsty</a:t>
            </a:r>
            <a:r>
              <a:rPr lang="cs-CZ" dirty="0" smtClean="0"/>
              <a:t>? </a:t>
            </a:r>
            <a:r>
              <a:rPr lang="cs-CZ" dirty="0" err="1" smtClean="0"/>
              <a:t>Now</a:t>
            </a:r>
            <a:r>
              <a:rPr lang="cs-CZ" dirty="0" smtClean="0"/>
              <a:t>, </a:t>
            </a:r>
            <a:r>
              <a:rPr lang="cs-CZ" dirty="0" err="1" smtClean="0"/>
              <a:t>I´ve</a:t>
            </a:r>
            <a:r>
              <a:rPr lang="cs-CZ" dirty="0" smtClean="0"/>
              <a:t> just had a drink. 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ALREADY –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something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happened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sooner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expected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forget</a:t>
            </a:r>
            <a:r>
              <a:rPr lang="cs-CZ" dirty="0" smtClean="0"/>
              <a:t> to do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I ´ve </a:t>
            </a:r>
            <a:r>
              <a:rPr lang="cs-CZ" dirty="0" err="1" smtClean="0"/>
              <a:t>already</a:t>
            </a:r>
            <a:r>
              <a:rPr lang="cs-CZ" dirty="0" smtClean="0"/>
              <a:t> done </a:t>
            </a:r>
            <a:r>
              <a:rPr lang="cs-CZ" dirty="0" err="1" smtClean="0"/>
              <a:t>it</a:t>
            </a:r>
            <a:r>
              <a:rPr lang="cs-CZ" dirty="0" smtClean="0"/>
              <a:t>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4840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92696"/>
            <a:ext cx="6777317" cy="5139933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YET –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until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now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(in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negative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sentences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68580" indent="0">
              <a:buNone/>
            </a:pP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done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b="1" dirty="0" err="1" smtClean="0"/>
              <a:t>yet</a:t>
            </a:r>
            <a:r>
              <a:rPr lang="cs-CZ" dirty="0" smtClean="0"/>
              <a:t>?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done my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b="1" dirty="0" err="1" smtClean="0"/>
              <a:t>yet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32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92696"/>
            <a:ext cx="6777317" cy="513993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u="sng" dirty="0" smtClean="0"/>
              <a:t>just</a:t>
            </a:r>
            <a:r>
              <a:rPr lang="cs-CZ" sz="3200" b="1" dirty="0" smtClean="0"/>
              <a:t> done? Use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own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ideas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1026" name="Picture 2" descr="C:\Users\Doma\AppData\Local\Microsoft\Windows\Temporary Internet Files\Content.IE5\3JYJQSJA\MC9004326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6792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a\AppData\Local\Microsoft\Windows\Temporary Internet Files\Content.IE5\AS8SOWXJ\MC9004302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512" y="2532062"/>
            <a:ext cx="11969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88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19538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96752"/>
            <a:ext cx="4206787" cy="429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1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4995917"/>
          </a:xfrm>
        </p:spPr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  <p:pic>
        <p:nvPicPr>
          <p:cNvPr id="3074" name="Picture 2" descr="C:\Program Files (x86)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12776"/>
            <a:ext cx="4392488" cy="394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69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 (x86)\Microsoft Office\MEDIA\CAGCAT10\j023301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03647"/>
            <a:ext cx="5040560" cy="5118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312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52735"/>
            <a:ext cx="5112568" cy="498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15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24744"/>
            <a:ext cx="4680520" cy="492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274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52736"/>
            <a:ext cx="3168352" cy="483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886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Birthday</a:t>
            </a:r>
            <a:r>
              <a:rPr lang="cs-CZ" b="1" dirty="0" smtClean="0"/>
              <a:t> party </a:t>
            </a:r>
            <a:r>
              <a:rPr lang="cs-CZ" b="1" dirty="0" err="1" smtClean="0"/>
              <a:t>for</a:t>
            </a:r>
            <a:r>
              <a:rPr lang="cs-CZ" b="1" dirty="0" smtClean="0"/>
              <a:t> my </a:t>
            </a:r>
            <a:r>
              <a:rPr lang="cs-CZ" b="1" dirty="0" err="1" smtClean="0"/>
              <a:t>daughter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Nancy and Jim are </a:t>
            </a:r>
            <a:r>
              <a:rPr lang="cs-CZ" dirty="0" err="1" smtClean="0"/>
              <a:t>planning</a:t>
            </a:r>
            <a:r>
              <a:rPr lang="cs-CZ" dirty="0" smtClean="0"/>
              <a:t> a </a:t>
            </a:r>
            <a:r>
              <a:rPr lang="cs-CZ" dirty="0" err="1" smtClean="0"/>
              <a:t>birthday</a:t>
            </a:r>
            <a:r>
              <a:rPr lang="cs-CZ" dirty="0" smtClean="0"/>
              <a:t> party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daughter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thei</a:t>
            </a:r>
            <a:r>
              <a:rPr lang="cs-CZ" dirty="0" smtClean="0"/>
              <a:t> list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to do and </a:t>
            </a: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pPr marL="68580" indent="0">
              <a:buNone/>
            </a:pPr>
            <a:r>
              <a:rPr lang="cs-CZ" dirty="0" err="1" smtClean="0"/>
              <a:t>questions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i="1" u="sng" dirty="0" err="1" smtClean="0"/>
              <a:t>yet</a:t>
            </a:r>
            <a:r>
              <a:rPr lang="cs-CZ" i="1" u="sng" dirty="0" smtClean="0"/>
              <a:t>/</a:t>
            </a:r>
            <a:r>
              <a:rPr lang="cs-CZ" i="1" u="sng" dirty="0" err="1" smtClean="0"/>
              <a:t>already</a:t>
            </a:r>
            <a:r>
              <a:rPr lang="cs-CZ" i="1" u="sng" dirty="0" smtClean="0"/>
              <a:t>.</a:t>
            </a:r>
            <a:endParaRPr lang="cs-CZ" i="1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48879"/>
            <a:ext cx="3312368" cy="4058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5589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764704"/>
            <a:ext cx="6777317" cy="5067925"/>
          </a:xfrm>
        </p:spPr>
        <p:txBody>
          <a:bodyPr/>
          <a:lstStyle/>
          <a:p>
            <a:pPr marL="68580" indent="0">
              <a:buNone/>
            </a:pPr>
            <a:r>
              <a:rPr lang="cs-CZ" dirty="0" err="1" smtClean="0"/>
              <a:t>Example</a:t>
            </a:r>
            <a:r>
              <a:rPr lang="cs-CZ" dirty="0" smtClean="0"/>
              <a:t>: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Has Nancy </a:t>
            </a:r>
            <a:r>
              <a:rPr lang="cs-CZ" dirty="0" err="1" smtClean="0"/>
              <a:t>called</a:t>
            </a:r>
            <a:r>
              <a:rPr lang="cs-CZ" dirty="0" smtClean="0"/>
              <a:t> her </a:t>
            </a:r>
            <a:r>
              <a:rPr lang="cs-CZ" dirty="0" err="1" smtClean="0"/>
              <a:t>mom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her </a:t>
            </a:r>
            <a:r>
              <a:rPr lang="cs-CZ" dirty="0" err="1" smtClean="0"/>
              <a:t>mom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already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her </a:t>
            </a:r>
            <a:r>
              <a:rPr lang="cs-CZ" dirty="0" err="1" smtClean="0"/>
              <a:t>mom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0962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024744" cy="648072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Things</a:t>
            </a:r>
            <a:r>
              <a:rPr lang="cs-CZ" b="1" dirty="0" smtClean="0"/>
              <a:t> to do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848872" cy="5184576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b="1" u="sng" dirty="0" smtClean="0"/>
              <a:t>Nancy</a:t>
            </a:r>
          </a:p>
          <a:p>
            <a:pPr marL="68580" indent="0">
              <a:buNone/>
            </a:pPr>
            <a:r>
              <a:rPr lang="cs-CZ" dirty="0" err="1" smtClean="0"/>
              <a:t>Order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   			No			</a:t>
            </a:r>
          </a:p>
          <a:p>
            <a:pPr marL="68580" indent="0">
              <a:buNone/>
            </a:pPr>
            <a:r>
              <a:rPr lang="cs-CZ" dirty="0" smtClean="0"/>
              <a:t>Buy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decoration</a:t>
            </a:r>
            <a:r>
              <a:rPr lang="cs-CZ" dirty="0" smtClean="0"/>
              <a:t>		</a:t>
            </a:r>
            <a:r>
              <a:rPr lang="cs-CZ" dirty="0" err="1" smtClean="0"/>
              <a:t>Yes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Buy a </a:t>
            </a:r>
            <a:r>
              <a:rPr lang="cs-CZ" dirty="0" err="1" smtClean="0"/>
              <a:t>costume</a:t>
            </a:r>
            <a:r>
              <a:rPr lang="cs-CZ" dirty="0" smtClean="0"/>
              <a:t> 			</a:t>
            </a:r>
            <a:r>
              <a:rPr lang="cs-CZ" dirty="0" err="1" smtClean="0"/>
              <a:t>Yes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			No	</a:t>
            </a:r>
          </a:p>
          <a:p>
            <a:pPr marL="68580" indent="0">
              <a:buNone/>
            </a:pP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		</a:t>
            </a:r>
            <a:r>
              <a:rPr lang="cs-CZ" dirty="0" err="1" smtClean="0"/>
              <a:t>Yes</a:t>
            </a:r>
            <a:endParaRPr lang="cs-CZ" dirty="0" smtClean="0"/>
          </a:p>
          <a:p>
            <a:pPr marL="68580" indent="0">
              <a:buNone/>
            </a:pPr>
            <a:r>
              <a:rPr lang="cs-CZ" b="1" u="sng" dirty="0" smtClean="0"/>
              <a:t>Jim</a:t>
            </a:r>
            <a:endParaRPr lang="cs-CZ" b="1" u="sng" dirty="0"/>
          </a:p>
          <a:p>
            <a:pPr marL="68580" indent="0">
              <a:buNone/>
            </a:pPr>
            <a:r>
              <a:rPr lang="cs-CZ" dirty="0" err="1"/>
              <a:t>Choose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music			No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Buy </a:t>
            </a:r>
            <a:r>
              <a:rPr lang="cs-CZ" dirty="0" err="1" smtClean="0"/>
              <a:t>drinks</a:t>
            </a:r>
            <a:r>
              <a:rPr lang="cs-CZ" dirty="0" smtClean="0"/>
              <a:t>				</a:t>
            </a:r>
            <a:r>
              <a:rPr lang="cs-CZ" dirty="0" err="1" smtClean="0"/>
              <a:t>Yes</a:t>
            </a:r>
            <a:r>
              <a:rPr lang="cs-CZ" dirty="0" smtClean="0"/>
              <a:t>	</a:t>
            </a:r>
          </a:p>
          <a:p>
            <a:pPr marL="68580" indent="0">
              <a:buNone/>
            </a:pPr>
            <a:r>
              <a:rPr lang="cs-CZ" dirty="0" err="1" smtClean="0"/>
              <a:t>Order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food			</a:t>
            </a:r>
            <a:r>
              <a:rPr lang="cs-CZ" dirty="0" err="1" smtClean="0"/>
              <a:t>Yes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Call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clown</a:t>
            </a:r>
            <a:r>
              <a:rPr lang="cs-CZ" dirty="0" smtClean="0"/>
              <a:t>			No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59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179</TotalTime>
  <Words>484</Words>
  <Application>Microsoft Office PowerPoint</Application>
  <PresentationFormat>Předvádění na obrazovce (4:3)</PresentationFormat>
  <Paragraphs>107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Calibri</vt:lpstr>
      <vt:lpstr>Century Gothic</vt:lpstr>
      <vt:lpstr>Wingdings 2</vt:lpstr>
      <vt:lpstr>Austin</vt:lpstr>
      <vt:lpstr>Prezentace aplikace PowerPoint</vt:lpstr>
      <vt:lpstr>Prezentace aplikace PowerPoint</vt:lpstr>
      <vt:lpstr>Předpřítomný x minulý čas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 Birthday party for my daughter</vt:lpstr>
      <vt:lpstr>Prezentace aplikace PowerPoint</vt:lpstr>
      <vt:lpstr>Things to do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Předpřítomný x minulý čas</dc:title>
  <dc:creator>Doma</dc:creator>
  <cp:lastModifiedBy>Michaela Faltusová</cp:lastModifiedBy>
  <cp:revision>12</cp:revision>
  <dcterms:created xsi:type="dcterms:W3CDTF">2013-04-21T18:54:50Z</dcterms:created>
  <dcterms:modified xsi:type="dcterms:W3CDTF">2013-05-02T19:13:07Z</dcterms:modified>
</cp:coreProperties>
</file>