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sldIdLst>
    <p:sldId id="267" r:id="rId2"/>
    <p:sldId id="268" r:id="rId3"/>
    <p:sldId id="256" r:id="rId4"/>
    <p:sldId id="257" r:id="rId5"/>
    <p:sldId id="262" r:id="rId6"/>
    <p:sldId id="258" r:id="rId7"/>
    <p:sldId id="263" r:id="rId8"/>
    <p:sldId id="259" r:id="rId9"/>
    <p:sldId id="264" r:id="rId10"/>
    <p:sldId id="260" r:id="rId11"/>
    <p:sldId id="261" r:id="rId12"/>
    <p:sldId id="265" r:id="rId13"/>
    <p:sldId id="266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E8133F-597C-4BAE-8ED8-EDD45707E585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B2A8F2-AF80-4D8A-AC31-D108515DF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352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A1C4C8F-0213-4C8A-B74C-C5CEDE825009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35663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8C29F6-AF54-4AD2-9CDA-43D5D836169D}" type="datetimeFigureOut">
              <a:rPr lang="cs-CZ" smtClean="0"/>
              <a:t>30. 4. 2013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D7F788E-CD89-4630-9B55-CD1F4B227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VY_32_INOVACE_167.ANJ.12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Podmínkové věty – </a:t>
            </a:r>
            <a:r>
              <a:rPr lang="cs-CZ" dirty="0" smtClean="0"/>
              <a:t>2. </a:t>
            </a:r>
            <a:r>
              <a:rPr lang="cs-CZ" dirty="0"/>
              <a:t>podmínka</a:t>
            </a: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530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808663"/>
          </a:xfrm>
        </p:spPr>
        <p:txBody>
          <a:bodyPr>
            <a:normAutofit fontScale="85000" lnSpcReduction="20000"/>
          </a:bodyPr>
          <a:lstStyle/>
          <a:p>
            <a:pPr algn="just" eaLnBrk="1" hangingPunct="1">
              <a:defRPr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 eaLnBrk="1" hangingPunct="1">
              <a:defRPr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 eaLnBrk="1" hangingPunct="1">
              <a:defRPr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167.ANJ.12</a:t>
            </a:r>
            <a:endParaRPr lang="cs-CZ" sz="2800" dirty="0"/>
          </a:p>
          <a:p>
            <a:pPr algn="just" eaLnBrk="1" hangingPunct="1">
              <a:defRPr/>
            </a:pPr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Anglický jazyk</a:t>
            </a:r>
            <a:endParaRPr lang="cs-CZ" sz="2800" dirty="0"/>
          </a:p>
          <a:p>
            <a:pPr algn="just" eaLnBrk="1" hangingPunct="1">
              <a:defRPr/>
            </a:pPr>
            <a:r>
              <a:rPr lang="cs-CZ" sz="2800" b="1" u="sng" dirty="0" smtClean="0"/>
              <a:t>Název materiálu</a:t>
            </a:r>
            <a:r>
              <a:rPr lang="cs-CZ" sz="2800" dirty="0" smtClean="0"/>
              <a:t>: Podmínkové věty – 2.podmínka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Michaela Faltusová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452 </a:t>
            </a:r>
            <a:r>
              <a:rPr lang="cs-CZ" sz="2800" dirty="0" smtClean="0"/>
              <a:t>kB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</a:t>
            </a:r>
            <a:r>
              <a:rPr lang="cs-CZ" sz="2800" dirty="0"/>
              <a:t>CC BY, CC BY-SA </a:t>
            </a:r>
            <a:endParaRPr lang="cs-CZ" sz="2800" dirty="0" smtClean="0"/>
          </a:p>
          <a:p>
            <a:pPr algn="just" eaLnBrk="1" hangingPunct="1">
              <a:defRPr/>
            </a:pPr>
            <a:r>
              <a:rPr lang="cs-CZ" sz="2800" b="1" u="sng" dirty="0" smtClean="0"/>
              <a:t>Datum vytvoření</a:t>
            </a:r>
            <a:r>
              <a:rPr lang="cs-CZ" sz="2800" dirty="0" smtClean="0"/>
              <a:t>: 10.03. 2012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Klíčová slova</a:t>
            </a:r>
            <a:r>
              <a:rPr lang="cs-CZ" sz="2800" dirty="0" smtClean="0"/>
              <a:t>: podmínkové věty, 2. podmínka, prezentace</a:t>
            </a:r>
          </a:p>
          <a:p>
            <a:pPr algn="just" eaLnBrk="1" hangingPunct="1">
              <a:defRPr/>
            </a:pPr>
            <a:r>
              <a:rPr lang="cs-CZ" sz="2800" b="1" u="sng" dirty="0" smtClean="0"/>
              <a:t>Anotace</a:t>
            </a:r>
            <a:r>
              <a:rPr lang="cs-CZ" sz="2800" dirty="0" smtClean="0"/>
              <a:t>: Vysvětlení gramatického jevu 2. podmínka (podmínkové věty), procvičení </a:t>
            </a:r>
            <a:endParaRPr lang="cs-CZ" sz="2800" dirty="0"/>
          </a:p>
          <a:p>
            <a:pPr algn="just"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406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556792"/>
            <a:ext cx="6334472" cy="14401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Podmínkové věty 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3717032"/>
            <a:ext cx="6172200" cy="1371600"/>
          </a:xfrm>
        </p:spPr>
        <p:txBody>
          <a:bodyPr>
            <a:noAutofit/>
          </a:bodyPr>
          <a:lstStyle/>
          <a:p>
            <a:r>
              <a:rPr lang="cs-CZ" sz="4000" dirty="0" smtClean="0"/>
              <a:t>Second </a:t>
            </a:r>
            <a:r>
              <a:rPr lang="cs-CZ" sz="4000" dirty="0" err="1" smtClean="0"/>
              <a:t>conditional</a:t>
            </a:r>
            <a:endParaRPr lang="cs-CZ" sz="4000" dirty="0" smtClean="0"/>
          </a:p>
          <a:p>
            <a:r>
              <a:rPr lang="cs-CZ" sz="4000" dirty="0" smtClean="0"/>
              <a:t>Co bys udělal, kdyby….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988840"/>
            <a:ext cx="525658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dirty="0" err="1" smtClean="0"/>
              <a:t>If</a:t>
            </a:r>
            <a:r>
              <a:rPr lang="cs-CZ" sz="4400" b="1" dirty="0" smtClean="0"/>
              <a:t> I </a:t>
            </a:r>
            <a:r>
              <a:rPr lang="cs-CZ" sz="4400" b="1" u="sng" dirty="0" err="1" smtClean="0">
                <a:solidFill>
                  <a:srgbClr val="FF0000"/>
                </a:solidFill>
              </a:rPr>
              <a:t>won</a:t>
            </a:r>
            <a:r>
              <a:rPr lang="cs-CZ" sz="4400" b="1" dirty="0" smtClean="0"/>
              <a:t>  in a </a:t>
            </a:r>
            <a:r>
              <a:rPr lang="cs-CZ" sz="4400" b="1" dirty="0" err="1" smtClean="0"/>
              <a:t>lotery</a:t>
            </a:r>
            <a:r>
              <a:rPr lang="cs-CZ" sz="4400" b="1" dirty="0" smtClean="0"/>
              <a:t>, I </a:t>
            </a:r>
            <a:r>
              <a:rPr lang="cs-CZ" sz="4400" b="1" dirty="0" err="1" smtClean="0">
                <a:solidFill>
                  <a:srgbClr val="FF0000"/>
                </a:solidFill>
              </a:rPr>
              <a:t>would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travel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all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around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world</a:t>
            </a:r>
            <a:r>
              <a:rPr lang="cs-CZ" sz="4400" b="1" dirty="0" smtClean="0"/>
              <a:t>. 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		</a:t>
            </a:r>
          </a:p>
          <a:p>
            <a:pPr>
              <a:buNone/>
            </a:pPr>
            <a:r>
              <a:rPr lang="cs-CZ" sz="4400" dirty="0"/>
              <a:t>	</a:t>
            </a:r>
            <a:r>
              <a:rPr lang="cs-CZ" sz="4400" dirty="0" smtClean="0"/>
              <a:t>		IF = kdyby, kdybych</a:t>
            </a:r>
            <a:endParaRPr lang="cs-CZ" sz="4400" dirty="0"/>
          </a:p>
          <a:p>
            <a:pPr>
              <a:buNone/>
            </a:pPr>
            <a:r>
              <a:rPr lang="cs-CZ" sz="4400" dirty="0" smtClean="0"/>
              <a:t>	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174535"/>
            <a:ext cx="3333750" cy="3524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60648"/>
            <a:ext cx="7467600" cy="606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err="1" smtClean="0"/>
              <a:t>If</a:t>
            </a:r>
            <a:r>
              <a:rPr lang="cs-CZ" sz="3200" b="1" u="sng" dirty="0" smtClean="0"/>
              <a:t> I </a:t>
            </a:r>
            <a:r>
              <a:rPr lang="cs-CZ" sz="3200" b="1" u="sng" dirty="0" err="1" smtClean="0"/>
              <a:t>won</a:t>
            </a:r>
            <a:r>
              <a:rPr lang="cs-CZ" sz="3200" b="1" u="sng" dirty="0" smtClean="0"/>
              <a:t> in a </a:t>
            </a:r>
            <a:r>
              <a:rPr lang="cs-CZ" sz="3200" b="1" u="sng" dirty="0" err="1" smtClean="0"/>
              <a:t>lotery</a:t>
            </a:r>
            <a:r>
              <a:rPr lang="cs-CZ" sz="3200" b="1" u="sng" dirty="0" smtClean="0"/>
              <a:t>, </a:t>
            </a:r>
          </a:p>
          <a:p>
            <a:pPr>
              <a:buNone/>
            </a:pPr>
            <a:r>
              <a:rPr lang="cs-CZ" sz="3200" b="1" dirty="0" smtClean="0"/>
              <a:t>		</a:t>
            </a:r>
          </a:p>
          <a:p>
            <a:pPr>
              <a:buNone/>
            </a:pPr>
            <a:r>
              <a:rPr lang="cs-CZ" sz="4000" b="1" dirty="0" smtClean="0"/>
              <a:t>= Vedlejší podmínková věta </a:t>
            </a:r>
          </a:p>
          <a:p>
            <a:pPr>
              <a:buNone/>
            </a:pPr>
            <a:r>
              <a:rPr lang="cs-CZ" sz="4000" b="1" dirty="0"/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MINULÝ ČAS</a:t>
            </a:r>
            <a:endParaRPr lang="cs-CZ" sz="40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u="sng" dirty="0" smtClean="0"/>
              <a:t>I </a:t>
            </a:r>
            <a:r>
              <a:rPr lang="cs-CZ" sz="3200" b="1" u="sng" dirty="0" err="1" smtClean="0"/>
              <a:t>would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travel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all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around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world</a:t>
            </a:r>
            <a:r>
              <a:rPr lang="cs-CZ" sz="3200" b="1" u="sng" dirty="0" smtClean="0"/>
              <a:t>.</a:t>
            </a:r>
          </a:p>
          <a:p>
            <a:pPr>
              <a:buNone/>
            </a:pPr>
            <a:endParaRPr lang="cs-CZ" sz="3200" b="1" u="sng" dirty="0" smtClean="0"/>
          </a:p>
          <a:p>
            <a:pPr>
              <a:buNone/>
            </a:pPr>
            <a:r>
              <a:rPr lang="cs-CZ" sz="3200" b="1" dirty="0" smtClean="0"/>
              <a:t>= </a:t>
            </a:r>
            <a:r>
              <a:rPr lang="cs-CZ" sz="4000" b="1" dirty="0" smtClean="0"/>
              <a:t>Hlavní </a:t>
            </a:r>
            <a:r>
              <a:rPr lang="cs-CZ" sz="4000" b="1" dirty="0"/>
              <a:t>věta</a:t>
            </a:r>
            <a:br>
              <a:rPr lang="cs-CZ" sz="4000" b="1" dirty="0"/>
            </a:br>
            <a:r>
              <a:rPr lang="cs-CZ" sz="4000" b="1" dirty="0" smtClean="0">
                <a:solidFill>
                  <a:srgbClr val="FF0000"/>
                </a:solidFill>
              </a:rPr>
              <a:t>WOULD </a:t>
            </a:r>
            <a:r>
              <a:rPr lang="cs-CZ" sz="4000" b="1" dirty="0">
                <a:solidFill>
                  <a:srgbClr val="FF0000"/>
                </a:solidFill>
              </a:rPr>
              <a:t>+ INFINITIV BEZ TO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972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931224" cy="65973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Examples</a:t>
            </a:r>
            <a:r>
              <a:rPr lang="cs-CZ" sz="3200" b="1" dirty="0" smtClean="0">
                <a:solidFill>
                  <a:srgbClr val="FF0000"/>
                </a:solidFill>
              </a:rPr>
              <a:t>:</a:t>
            </a:r>
          </a:p>
          <a:p>
            <a:pPr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err="1" smtClean="0"/>
              <a:t>If</a:t>
            </a:r>
            <a:r>
              <a:rPr lang="cs-CZ" sz="3200" b="1" dirty="0" smtClean="0"/>
              <a:t> I </a:t>
            </a:r>
            <a:r>
              <a:rPr lang="cs-CZ" sz="3200" b="1" dirty="0" smtClean="0">
                <a:solidFill>
                  <a:srgbClr val="FF0000"/>
                </a:solidFill>
              </a:rPr>
              <a:t>had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enough</a:t>
            </a:r>
            <a:r>
              <a:rPr lang="cs-CZ" sz="3200" b="1" dirty="0" smtClean="0"/>
              <a:t> money, I </a:t>
            </a:r>
            <a:r>
              <a:rPr lang="cs-CZ" sz="3200" b="1" dirty="0" err="1" smtClean="0">
                <a:solidFill>
                  <a:srgbClr val="FF0000"/>
                </a:solidFill>
              </a:rPr>
              <a:t>would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buy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a </a:t>
            </a:r>
            <a:r>
              <a:rPr lang="cs-CZ" sz="3200" b="1" dirty="0" err="1" smtClean="0"/>
              <a:t>new</a:t>
            </a:r>
            <a:r>
              <a:rPr lang="cs-CZ" sz="3200" b="1" dirty="0" smtClean="0"/>
              <a:t> car. (but I </a:t>
            </a:r>
            <a:r>
              <a:rPr lang="cs-CZ" sz="3200" b="1" dirty="0" err="1" smtClean="0"/>
              <a:t>don´t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enough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money</a:t>
            </a:r>
            <a:r>
              <a:rPr lang="cs-CZ" sz="3200" b="1" dirty="0"/>
              <a:t>.</a:t>
            </a:r>
            <a:r>
              <a:rPr lang="cs-CZ" sz="3200" b="1" dirty="0" smtClean="0"/>
              <a:t>)</a:t>
            </a: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200" b="1" dirty="0" err="1" smtClean="0"/>
              <a:t>If</a:t>
            </a:r>
            <a:r>
              <a:rPr lang="cs-CZ" sz="3200" b="1" dirty="0" smtClean="0"/>
              <a:t> I </a:t>
            </a:r>
            <a:r>
              <a:rPr lang="cs-CZ" sz="3200" b="1" dirty="0" err="1" smtClean="0">
                <a:solidFill>
                  <a:srgbClr val="FF0000"/>
                </a:solidFill>
              </a:rPr>
              <a:t>were</a:t>
            </a:r>
            <a:r>
              <a:rPr lang="cs-CZ" sz="3200" b="1" dirty="0" smtClean="0">
                <a:solidFill>
                  <a:srgbClr val="FF0000"/>
                </a:solidFill>
              </a:rPr>
              <a:t>/</a:t>
            </a:r>
            <a:r>
              <a:rPr lang="cs-CZ" sz="3200" b="1" dirty="0" err="1" smtClean="0">
                <a:solidFill>
                  <a:srgbClr val="FF0000"/>
                </a:solidFill>
              </a:rPr>
              <a:t>was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princess</a:t>
            </a:r>
            <a:r>
              <a:rPr lang="cs-CZ" sz="3200" b="1" dirty="0" smtClean="0"/>
              <a:t>, I </a:t>
            </a:r>
            <a:r>
              <a:rPr lang="cs-CZ" sz="3200" b="1" dirty="0" err="1" smtClean="0">
                <a:solidFill>
                  <a:srgbClr val="FF0000"/>
                </a:solidFill>
              </a:rPr>
              <a:t>would</a:t>
            </a:r>
            <a:r>
              <a:rPr lang="cs-CZ" sz="3200" b="1" dirty="0" smtClean="0">
                <a:solidFill>
                  <a:srgbClr val="FF0000"/>
                </a:solidFill>
              </a:rPr>
              <a:t> live</a:t>
            </a:r>
            <a:r>
              <a:rPr lang="cs-CZ" sz="3200" b="1" dirty="0" smtClean="0"/>
              <a:t> in a </a:t>
            </a:r>
            <a:r>
              <a:rPr lang="cs-CZ" sz="3200" b="1" dirty="0" err="1" smtClean="0"/>
              <a:t>palace</a:t>
            </a:r>
            <a:r>
              <a:rPr lang="cs-CZ" sz="3200" b="1" dirty="0" smtClean="0"/>
              <a:t>. </a:t>
            </a:r>
          </a:p>
          <a:p>
            <a:pPr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err="1" smtClean="0"/>
              <a:t>If</a:t>
            </a:r>
            <a:r>
              <a:rPr lang="cs-CZ" sz="3200" b="1" dirty="0" smtClean="0"/>
              <a:t> I </a:t>
            </a:r>
            <a:r>
              <a:rPr lang="cs-CZ" sz="3200" b="1" dirty="0" err="1" smtClean="0">
                <a:solidFill>
                  <a:srgbClr val="FF0000"/>
                </a:solidFill>
              </a:rPr>
              <a:t>was</a:t>
            </a:r>
            <a:r>
              <a:rPr lang="cs-CZ" sz="3200" b="1" dirty="0" smtClean="0">
                <a:solidFill>
                  <a:srgbClr val="FF0000"/>
                </a:solidFill>
              </a:rPr>
              <a:t>/</a:t>
            </a:r>
            <a:r>
              <a:rPr lang="cs-CZ" sz="3200" b="1" dirty="0" err="1" smtClean="0">
                <a:solidFill>
                  <a:srgbClr val="FF0000"/>
                </a:solidFill>
              </a:rPr>
              <a:t>were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, I </a:t>
            </a:r>
            <a:r>
              <a:rPr lang="cs-CZ" sz="3200" b="1" dirty="0" err="1" smtClean="0">
                <a:solidFill>
                  <a:srgbClr val="FF0000"/>
                </a:solidFill>
              </a:rPr>
              <a:t>would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choose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/>
              <a:t>that</a:t>
            </a:r>
            <a:r>
              <a:rPr lang="cs-CZ" sz="3200" b="1" dirty="0" smtClean="0"/>
              <a:t> blue T-</a:t>
            </a:r>
            <a:r>
              <a:rPr lang="cs-CZ" sz="3200" b="1" dirty="0" err="1" smtClean="0"/>
              <a:t>shirt</a:t>
            </a:r>
            <a:r>
              <a:rPr lang="cs-CZ" sz="3200" b="1" dirty="0" smtClean="0"/>
              <a:t>.</a:t>
            </a: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err="1">
                <a:solidFill>
                  <a:srgbClr val="FF0000"/>
                </a:solidFill>
              </a:rPr>
              <a:t>Questions</a:t>
            </a:r>
            <a:r>
              <a:rPr lang="cs-CZ" sz="3200" b="1" dirty="0">
                <a:solidFill>
                  <a:srgbClr val="FF0000"/>
                </a:solidFill>
              </a:rPr>
              <a:t>:</a:t>
            </a:r>
          </a:p>
          <a:p>
            <a:pPr>
              <a:buNone/>
            </a:pPr>
            <a:r>
              <a:rPr lang="cs-CZ" sz="3200" b="1" dirty="0" err="1"/>
              <a:t>What</a:t>
            </a:r>
            <a:r>
              <a:rPr lang="cs-CZ" sz="3200" b="1" dirty="0"/>
              <a:t> </a:t>
            </a:r>
            <a:r>
              <a:rPr lang="cs-CZ" sz="3200" b="1" dirty="0" err="1" smtClean="0"/>
              <a:t>would</a:t>
            </a:r>
            <a:r>
              <a:rPr lang="cs-CZ" sz="3200" b="1" dirty="0" smtClean="0"/>
              <a:t> </a:t>
            </a:r>
            <a:r>
              <a:rPr lang="cs-CZ" sz="3200" b="1" dirty="0" err="1"/>
              <a:t>you</a:t>
            </a:r>
            <a:r>
              <a:rPr lang="cs-CZ" sz="3200" b="1" dirty="0"/>
              <a:t> do </a:t>
            </a:r>
            <a:r>
              <a:rPr lang="cs-CZ" sz="3200" b="1" dirty="0" err="1"/>
              <a:t>if</a:t>
            </a:r>
            <a:r>
              <a:rPr lang="cs-CZ" sz="3200" b="1" dirty="0"/>
              <a:t> </a:t>
            </a:r>
            <a:r>
              <a:rPr lang="cs-CZ" sz="3200" b="1" dirty="0" err="1"/>
              <a:t>you</a:t>
            </a:r>
            <a:r>
              <a:rPr lang="cs-CZ" sz="3200" b="1" dirty="0"/>
              <a:t> </a:t>
            </a:r>
            <a:r>
              <a:rPr lang="cs-CZ" sz="3200" b="1" dirty="0" err="1" smtClean="0"/>
              <a:t>lost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?</a:t>
            </a:r>
          </a:p>
          <a:p>
            <a:pPr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dirty="0" err="1">
                <a:solidFill>
                  <a:srgbClr val="FF0000"/>
                </a:solidFill>
              </a:rPr>
              <a:t>Short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err="1">
                <a:solidFill>
                  <a:srgbClr val="FF0000"/>
                </a:solidFill>
              </a:rPr>
              <a:t>answers</a:t>
            </a:r>
            <a:r>
              <a:rPr lang="cs-CZ" sz="3200" b="1" dirty="0">
                <a:solidFill>
                  <a:srgbClr val="FF0000"/>
                </a:solidFill>
              </a:rPr>
              <a:t>:</a:t>
            </a:r>
          </a:p>
          <a:p>
            <a:pPr>
              <a:buNone/>
            </a:pPr>
            <a:r>
              <a:rPr lang="cs-CZ" sz="3200" b="1" dirty="0" err="1" smtClean="0"/>
              <a:t>Would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/>
              <a:t>go to university </a:t>
            </a:r>
            <a:r>
              <a:rPr lang="cs-CZ" sz="3200" b="1" dirty="0" err="1"/>
              <a:t>if</a:t>
            </a:r>
            <a:r>
              <a:rPr lang="cs-CZ" sz="3200" b="1" dirty="0"/>
              <a:t> </a:t>
            </a:r>
            <a:r>
              <a:rPr lang="cs-CZ" sz="3200" b="1" dirty="0" err="1"/>
              <a:t>you</a:t>
            </a:r>
            <a:r>
              <a:rPr lang="cs-CZ" sz="3200" b="1" dirty="0"/>
              <a:t> </a:t>
            </a:r>
            <a:r>
              <a:rPr lang="cs-CZ" sz="3200" b="1" dirty="0" smtClean="0"/>
              <a:t>had a lot </a:t>
            </a:r>
            <a:r>
              <a:rPr lang="cs-CZ" sz="3200" b="1" dirty="0" err="1" smtClean="0"/>
              <a:t>of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money</a:t>
            </a:r>
            <a:r>
              <a:rPr lang="cs-CZ" sz="3200" b="1" dirty="0" smtClean="0"/>
              <a:t>?  </a:t>
            </a:r>
            <a:r>
              <a:rPr lang="cs-CZ" sz="3200" b="1" dirty="0" err="1">
                <a:solidFill>
                  <a:srgbClr val="FF0000"/>
                </a:solidFill>
              </a:rPr>
              <a:t>Yes</a:t>
            </a:r>
            <a:r>
              <a:rPr lang="cs-CZ" sz="3200" b="1" dirty="0">
                <a:solidFill>
                  <a:srgbClr val="FF0000"/>
                </a:solidFill>
              </a:rPr>
              <a:t>, I </a:t>
            </a:r>
            <a:r>
              <a:rPr lang="cs-CZ" sz="3200" b="1" dirty="0" err="1" smtClean="0">
                <a:solidFill>
                  <a:srgbClr val="FF0000"/>
                </a:solidFill>
              </a:rPr>
              <a:t>would</a:t>
            </a:r>
            <a:r>
              <a:rPr lang="cs-CZ" sz="3200" b="1" dirty="0" smtClean="0">
                <a:solidFill>
                  <a:srgbClr val="FF0000"/>
                </a:solidFill>
              </a:rPr>
              <a:t>. </a:t>
            </a:r>
            <a:r>
              <a:rPr lang="cs-CZ" sz="3200" b="1" dirty="0">
                <a:solidFill>
                  <a:srgbClr val="FF0000"/>
                </a:solidFill>
              </a:rPr>
              <a:t>No, I </a:t>
            </a:r>
            <a:r>
              <a:rPr lang="cs-CZ" sz="3200" b="1" dirty="0" err="1" smtClean="0">
                <a:solidFill>
                  <a:srgbClr val="FF0000"/>
                </a:solidFill>
              </a:rPr>
              <a:t>wouldn´t</a:t>
            </a:r>
            <a:endParaRPr lang="cs-CZ" sz="32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3200" b="1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3964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Notes –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dirty="0" err="1" smtClean="0"/>
              <a:t>comma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err="1" smtClean="0"/>
              <a:t>If</a:t>
            </a:r>
            <a:r>
              <a:rPr lang="cs-CZ" sz="3600" b="1" dirty="0" smtClean="0"/>
              <a:t> I </a:t>
            </a:r>
            <a:r>
              <a:rPr lang="cs-CZ" sz="3600" b="1" dirty="0" err="1" smtClean="0"/>
              <a:t>worked</a:t>
            </a:r>
            <a:r>
              <a:rPr lang="cs-CZ" sz="3600" b="1" dirty="0" smtClean="0"/>
              <a:t> hard, I </a:t>
            </a:r>
            <a:r>
              <a:rPr lang="cs-CZ" sz="3600" b="1" dirty="0" err="1" smtClean="0"/>
              <a:t>would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 a lot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money</a:t>
            </a:r>
            <a:r>
              <a:rPr lang="cs-CZ" sz="3600" b="1" dirty="0" smtClean="0"/>
              <a:t>. </a:t>
            </a:r>
          </a:p>
          <a:p>
            <a:pPr>
              <a:buNone/>
            </a:pP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1VV, 2VH</a:t>
            </a:r>
            <a:endParaRPr lang="cs-CZ" sz="36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I </a:t>
            </a:r>
            <a:r>
              <a:rPr lang="cs-CZ" sz="3600" b="1" dirty="0" err="1" smtClean="0"/>
              <a:t>would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 a lot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money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if</a:t>
            </a:r>
            <a:r>
              <a:rPr lang="cs-CZ" sz="3600" b="1" dirty="0" smtClean="0"/>
              <a:t> I </a:t>
            </a:r>
            <a:r>
              <a:rPr lang="cs-CZ" sz="3600" b="1" dirty="0" err="1" smtClean="0"/>
              <a:t>worked</a:t>
            </a:r>
            <a:r>
              <a:rPr lang="cs-CZ" sz="3600" b="1" dirty="0" smtClean="0"/>
              <a:t> hard. 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1VH  2VV (bez čárky)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EXERCISES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3600" b="1" dirty="0" smtClean="0"/>
              <a:t>1. USE YOU OWN IDEAS TO ANSWER THE FOLLOWING QUESTIONS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24099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wq-money-woman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2060848"/>
            <a:ext cx="3810000" cy="3657600"/>
          </a:xfrm>
        </p:spPr>
      </p:pic>
      <p:sp>
        <p:nvSpPr>
          <p:cNvPr id="5" name="TextovéPole 4"/>
          <p:cNvSpPr txBox="1"/>
          <p:nvPr/>
        </p:nvSpPr>
        <p:spPr>
          <a:xfrm>
            <a:off x="107504" y="40466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What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would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do </a:t>
            </a:r>
            <a:r>
              <a:rPr lang="cs-CZ" sz="3600" b="1" dirty="0" err="1" smtClean="0"/>
              <a:t>if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had</a:t>
            </a:r>
          </a:p>
          <a:p>
            <a:r>
              <a:rPr lang="cs-CZ" sz="3600" b="1" dirty="0" smtClean="0"/>
              <a:t> a lot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money</a:t>
            </a:r>
            <a:r>
              <a:rPr lang="cs-CZ" sz="3600" b="1" dirty="0"/>
              <a:t>?</a:t>
            </a:r>
            <a:endParaRPr lang="cs-CZ" sz="3600" b="1" dirty="0" smtClean="0"/>
          </a:p>
          <a:p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arty105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47249" y="1600200"/>
            <a:ext cx="6087502" cy="4873625"/>
          </a:xfrm>
        </p:spPr>
      </p:pic>
      <p:sp>
        <p:nvSpPr>
          <p:cNvPr id="3" name="TextovéPole 2"/>
          <p:cNvSpPr txBox="1"/>
          <p:nvPr/>
        </p:nvSpPr>
        <p:spPr>
          <a:xfrm>
            <a:off x="107504" y="323747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What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would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do </a:t>
            </a:r>
            <a:r>
              <a:rPr lang="cs-CZ" sz="3600" b="1" dirty="0" err="1" smtClean="0"/>
              <a:t>if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met  </a:t>
            </a:r>
            <a:r>
              <a:rPr lang="cs-CZ" sz="3600" b="1" dirty="0" err="1" smtClean="0"/>
              <a:t>someone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famous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at</a:t>
            </a:r>
            <a:r>
              <a:rPr lang="cs-CZ" sz="3600" b="1" dirty="0" smtClean="0"/>
              <a:t> a party?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467600" cy="5997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err="1" smtClean="0"/>
              <a:t>What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would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do </a:t>
            </a:r>
            <a:r>
              <a:rPr lang="cs-CZ" sz="3600" b="1" dirty="0" err="1" smtClean="0"/>
              <a:t>if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found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hair</a:t>
            </a:r>
            <a:r>
              <a:rPr lang="cs-CZ" sz="3600" b="1" dirty="0" smtClean="0"/>
              <a:t> in a </a:t>
            </a:r>
            <a:r>
              <a:rPr lang="cs-CZ" sz="3600" b="1" dirty="0" err="1" smtClean="0"/>
              <a:t>sandwich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72816"/>
            <a:ext cx="5688632" cy="4112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67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467600" cy="5997280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2.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friends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 a lot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problems</a:t>
            </a:r>
            <a:r>
              <a:rPr lang="cs-CZ" sz="3600" b="1" dirty="0" smtClean="0"/>
              <a:t>. </a:t>
            </a:r>
            <a:r>
              <a:rPr lang="cs-CZ" sz="3600" b="1" dirty="0" err="1" smtClean="0"/>
              <a:t>Give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advice</a:t>
            </a:r>
            <a:r>
              <a:rPr lang="cs-CZ" sz="3600" b="1" dirty="0" smtClean="0"/>
              <a:t>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200" b="1" dirty="0" smtClean="0"/>
              <a:t>Use:</a:t>
            </a:r>
          </a:p>
          <a:p>
            <a:pPr marL="0" indent="0">
              <a:buNone/>
            </a:pPr>
            <a:r>
              <a:rPr lang="cs-CZ" sz="3200" b="1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IF I WERE YOU, I WOULD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friend</a:t>
            </a:r>
            <a:r>
              <a:rPr lang="cs-CZ" sz="3200" dirty="0" smtClean="0"/>
              <a:t> Zuzana:</a:t>
            </a:r>
          </a:p>
          <a:p>
            <a:pPr marL="0" indent="0">
              <a:buNone/>
            </a:pPr>
            <a:r>
              <a:rPr lang="cs-CZ" sz="3200" dirty="0" err="1" smtClean="0"/>
              <a:t>I´m</a:t>
            </a:r>
            <a:r>
              <a:rPr lang="cs-CZ" sz="3200" dirty="0" smtClean="0"/>
              <a:t> so sad. I had </a:t>
            </a:r>
            <a:r>
              <a:rPr lang="cs-CZ" sz="3200" dirty="0" err="1" smtClean="0"/>
              <a:t>an</a:t>
            </a:r>
            <a:r>
              <a:rPr lang="cs-CZ" sz="3200" dirty="0" smtClean="0"/>
              <a:t> argument </a:t>
            </a:r>
            <a:r>
              <a:rPr lang="cs-CZ" sz="3200" dirty="0" err="1" smtClean="0"/>
              <a:t>with</a:t>
            </a:r>
            <a:r>
              <a:rPr lang="cs-CZ" sz="3200" dirty="0" smtClean="0"/>
              <a:t> my </a:t>
            </a:r>
            <a:r>
              <a:rPr lang="cs-CZ" sz="3200" dirty="0" err="1" smtClean="0"/>
              <a:t>boyfriend</a:t>
            </a:r>
            <a:r>
              <a:rPr lang="cs-CZ" sz="3200" dirty="0" smtClean="0"/>
              <a:t> </a:t>
            </a:r>
            <a:r>
              <a:rPr lang="cs-CZ" sz="3200" dirty="0" err="1" smtClean="0"/>
              <a:t>yesterday</a:t>
            </a:r>
            <a:r>
              <a:rPr lang="cs-CZ" sz="3200" dirty="0" smtClean="0"/>
              <a:t>. And he </a:t>
            </a:r>
            <a:r>
              <a:rPr lang="cs-CZ" sz="3200" dirty="0" err="1" smtClean="0"/>
              <a:t>hasn´t</a:t>
            </a:r>
            <a:r>
              <a:rPr lang="cs-CZ" sz="3200" dirty="0" smtClean="0"/>
              <a:t> </a:t>
            </a:r>
            <a:r>
              <a:rPr lang="cs-CZ" sz="3200" dirty="0" err="1" smtClean="0"/>
              <a:t>phoned</a:t>
            </a:r>
            <a:r>
              <a:rPr lang="cs-CZ" sz="3200" dirty="0" smtClean="0"/>
              <a:t> </a:t>
            </a:r>
            <a:r>
              <a:rPr lang="cs-CZ" sz="3200" dirty="0" err="1" smtClean="0"/>
              <a:t>me</a:t>
            </a:r>
            <a:r>
              <a:rPr lang="cs-CZ" sz="3200" dirty="0" smtClean="0"/>
              <a:t> </a:t>
            </a:r>
            <a:r>
              <a:rPr lang="cs-CZ" sz="3200" dirty="0" err="1" smtClean="0"/>
              <a:t>since</a:t>
            </a:r>
            <a:r>
              <a:rPr lang="cs-CZ" sz="3200" dirty="0" smtClean="0"/>
              <a:t> </a:t>
            </a:r>
            <a:r>
              <a:rPr lang="cs-CZ" sz="3200" dirty="0" err="1" smtClean="0"/>
              <a:t>then</a:t>
            </a:r>
            <a:r>
              <a:rPr lang="cs-CZ" sz="3200" dirty="0" smtClean="0"/>
              <a:t>.  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know</a:t>
            </a:r>
            <a:r>
              <a:rPr lang="cs-CZ" sz="3200" dirty="0" smtClean="0"/>
              <a:t> </a:t>
            </a:r>
            <a:r>
              <a:rPr lang="cs-CZ" sz="3200" dirty="0" err="1" smtClean="0"/>
              <a:t>what</a:t>
            </a:r>
            <a:r>
              <a:rPr lang="cs-CZ" sz="3200" dirty="0" smtClean="0"/>
              <a:t> to do.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IF I WERE YOU,</a:t>
            </a:r>
          </a:p>
          <a:p>
            <a:pPr marL="0" indent="0">
              <a:buNone/>
            </a:pPr>
            <a:r>
              <a:rPr lang="cs-CZ" dirty="0" smtClean="0"/>
              <a:t> I WOULD…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746623"/>
            <a:ext cx="3307416" cy="3620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026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7467600" cy="5997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friend</a:t>
            </a:r>
            <a:r>
              <a:rPr lang="cs-CZ" sz="3200" dirty="0" smtClean="0"/>
              <a:t> Peter</a:t>
            </a:r>
          </a:p>
          <a:p>
            <a:pPr marL="0" indent="0">
              <a:buNone/>
            </a:pPr>
            <a:r>
              <a:rPr lang="cs-CZ" sz="3200" dirty="0" smtClean="0"/>
              <a:t>My </a:t>
            </a:r>
            <a:r>
              <a:rPr lang="cs-CZ" sz="3200" dirty="0" err="1" smtClean="0"/>
              <a:t>parents</a:t>
            </a:r>
            <a:r>
              <a:rPr lang="cs-CZ" sz="3200" dirty="0" smtClean="0"/>
              <a:t> </a:t>
            </a:r>
            <a:r>
              <a:rPr lang="cs-CZ" sz="3200" dirty="0" err="1" smtClean="0"/>
              <a:t>want</a:t>
            </a:r>
            <a:r>
              <a:rPr lang="cs-CZ" sz="3200" dirty="0" smtClean="0"/>
              <a:t> </a:t>
            </a:r>
            <a:r>
              <a:rPr lang="cs-CZ" sz="3200" dirty="0" err="1" smtClean="0"/>
              <a:t>me</a:t>
            </a:r>
            <a:r>
              <a:rPr lang="cs-CZ" sz="3200" dirty="0" smtClean="0"/>
              <a:t> to study </a:t>
            </a:r>
            <a:r>
              <a:rPr lang="cs-CZ" sz="3200" dirty="0" err="1" smtClean="0"/>
              <a:t>at</a:t>
            </a:r>
            <a:r>
              <a:rPr lang="cs-CZ" sz="3200" dirty="0" smtClean="0"/>
              <a:t> university. I </a:t>
            </a:r>
            <a:r>
              <a:rPr lang="cs-CZ" sz="3200" dirty="0" err="1" smtClean="0"/>
              <a:t>prefer</a:t>
            </a:r>
            <a:r>
              <a:rPr lang="cs-CZ" sz="3200" dirty="0" smtClean="0"/>
              <a:t> to </a:t>
            </a:r>
            <a:r>
              <a:rPr lang="cs-CZ" sz="3200" dirty="0" err="1" smtClean="0"/>
              <a:t>travel</a:t>
            </a:r>
            <a:r>
              <a:rPr lang="cs-CZ" sz="3200" dirty="0" smtClean="0"/>
              <a:t> a lot and </a:t>
            </a:r>
            <a:r>
              <a:rPr lang="cs-CZ" sz="3200" dirty="0" err="1" smtClean="0"/>
              <a:t>earn</a:t>
            </a:r>
            <a:r>
              <a:rPr lang="cs-CZ" sz="3200" dirty="0" smtClean="0"/>
              <a:t> </a:t>
            </a:r>
            <a:r>
              <a:rPr lang="cs-CZ" sz="3200" dirty="0" err="1" smtClean="0"/>
              <a:t>some</a:t>
            </a:r>
            <a:r>
              <a:rPr lang="cs-CZ" sz="3200" dirty="0" smtClean="0"/>
              <a:t> </a:t>
            </a:r>
            <a:r>
              <a:rPr lang="cs-CZ" sz="3200" dirty="0" err="1" smtClean="0"/>
              <a:t>money</a:t>
            </a:r>
            <a:r>
              <a:rPr lang="cs-CZ" sz="3200" dirty="0" smtClean="0"/>
              <a:t> </a:t>
            </a:r>
            <a:r>
              <a:rPr lang="cs-CZ" sz="3200" dirty="0" err="1" smtClean="0"/>
              <a:t>during</a:t>
            </a:r>
            <a:r>
              <a:rPr lang="cs-CZ" sz="3200" dirty="0" smtClean="0"/>
              <a:t> my </a:t>
            </a:r>
            <a:r>
              <a:rPr lang="cs-CZ" sz="3200" dirty="0" err="1" smtClean="0"/>
              <a:t>journey</a:t>
            </a:r>
            <a:r>
              <a:rPr lang="cs-CZ" sz="3200" dirty="0" smtClean="0"/>
              <a:t>. </a:t>
            </a:r>
          </a:p>
          <a:p>
            <a:pPr marL="0" indent="0">
              <a:buNone/>
            </a:pPr>
            <a:r>
              <a:rPr lang="cs-CZ" sz="3200" dirty="0" err="1" smtClean="0"/>
              <a:t>However</a:t>
            </a:r>
            <a:r>
              <a:rPr lang="cs-CZ" sz="3200" dirty="0" smtClean="0"/>
              <a:t>, 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want</a:t>
            </a:r>
            <a:r>
              <a:rPr lang="cs-CZ" sz="3200" dirty="0" smtClean="0"/>
              <a:t> to </a:t>
            </a:r>
            <a:r>
              <a:rPr lang="cs-CZ" sz="3200" dirty="0" err="1" smtClean="0"/>
              <a:t>disappoint</a:t>
            </a:r>
            <a:r>
              <a:rPr lang="cs-CZ" sz="3200" dirty="0" smtClean="0"/>
              <a:t> </a:t>
            </a:r>
            <a:r>
              <a:rPr lang="cs-CZ" sz="3200" dirty="0" err="1" smtClean="0"/>
              <a:t>them</a:t>
            </a:r>
            <a:r>
              <a:rPr lang="cs-CZ" sz="3200" dirty="0" smtClean="0"/>
              <a:t>. 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645024"/>
            <a:ext cx="3984632" cy="28803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140968"/>
            <a:ext cx="3333750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284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grandmother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 smtClean="0"/>
              <a:t>My </a:t>
            </a:r>
            <a:r>
              <a:rPr lang="cs-CZ" sz="3200" dirty="0" err="1" smtClean="0"/>
              <a:t>neighbours</a:t>
            </a:r>
            <a:r>
              <a:rPr lang="cs-CZ" sz="3200" dirty="0" smtClean="0"/>
              <a:t> are very </a:t>
            </a:r>
            <a:r>
              <a:rPr lang="cs-CZ" sz="3200" dirty="0" err="1" smtClean="0"/>
              <a:t>noisy</a:t>
            </a:r>
            <a:r>
              <a:rPr lang="cs-CZ" sz="3200" dirty="0" smtClean="0"/>
              <a:t>.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parties</a:t>
            </a:r>
            <a:r>
              <a:rPr lang="cs-CZ" sz="3200" dirty="0" smtClean="0"/>
              <a:t> very </a:t>
            </a:r>
            <a:r>
              <a:rPr lang="cs-CZ" sz="3200" dirty="0" err="1" smtClean="0"/>
              <a:t>often</a:t>
            </a:r>
            <a:r>
              <a:rPr lang="cs-CZ" sz="3200" dirty="0" smtClean="0"/>
              <a:t>. I </a:t>
            </a:r>
            <a:r>
              <a:rPr lang="cs-CZ" sz="3200" dirty="0" err="1" smtClean="0"/>
              <a:t>can´t</a:t>
            </a:r>
            <a:r>
              <a:rPr lang="cs-CZ" sz="3200" dirty="0" smtClean="0"/>
              <a:t> </a:t>
            </a:r>
            <a:r>
              <a:rPr lang="cs-CZ" sz="3200" dirty="0" err="1" smtClean="0"/>
              <a:t>sleep</a:t>
            </a:r>
            <a:r>
              <a:rPr lang="cs-CZ" sz="3200" dirty="0" smtClean="0"/>
              <a:t> and I </a:t>
            </a:r>
            <a:r>
              <a:rPr lang="cs-CZ" sz="3200" dirty="0" err="1" smtClean="0"/>
              <a:t>feel</a:t>
            </a:r>
            <a:r>
              <a:rPr lang="cs-CZ" sz="3200" dirty="0" smtClean="0"/>
              <a:t> </a:t>
            </a:r>
            <a:r>
              <a:rPr lang="cs-CZ" sz="3200" dirty="0" err="1" smtClean="0"/>
              <a:t>ill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would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do?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9365" y="2348880"/>
            <a:ext cx="4117641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4917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95</TotalTime>
  <Words>379</Words>
  <Application>Microsoft Office PowerPoint</Application>
  <PresentationFormat>Předvádění na obrazovce (4:3)</PresentationFormat>
  <Paragraphs>77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Schoolbook</vt:lpstr>
      <vt:lpstr>Wingdings</vt:lpstr>
      <vt:lpstr>Wingdings 2</vt:lpstr>
      <vt:lpstr>Arkýř</vt:lpstr>
      <vt:lpstr>Prezentace aplikace PowerPoint</vt:lpstr>
      <vt:lpstr>Prezentace aplikace PowerPoint</vt:lpstr>
      <vt:lpstr>Podmínkové věty </vt:lpstr>
      <vt:lpstr>Prezentace aplikace PowerPoint</vt:lpstr>
      <vt:lpstr>Prezentace aplikace PowerPoint</vt:lpstr>
      <vt:lpstr>Prezentace aplikace PowerPoint</vt:lpstr>
      <vt:lpstr>Prezentace aplikace PowerPoint</vt:lpstr>
      <vt:lpstr>Notes – using comma </vt:lpstr>
      <vt:lpstr>EXERCISES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Podmínkové věty</dc:title>
  <dc:creator>Misa</dc:creator>
  <cp:lastModifiedBy>Michaela Faltusová</cp:lastModifiedBy>
  <cp:revision>14</cp:revision>
  <dcterms:created xsi:type="dcterms:W3CDTF">2012-11-25T20:33:00Z</dcterms:created>
  <dcterms:modified xsi:type="dcterms:W3CDTF">2013-04-30T03:44:28Z</dcterms:modified>
</cp:coreProperties>
</file>