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VY_32_INOVACE_04_PÁDY PODSTATNÝCH 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PÁDY PODSTATNÝCH JMEN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B62CE80-E927-4F0C-8A75-DB618BAEBCDF}" type="presOf" srcId="{B651F6E3-6281-48DB-9319-2AEAFDAE7572}" destId="{619D679B-A015-4ECF-8348-D1034C574F40}" srcOrd="0" destOrd="0" presId="urn:microsoft.com/office/officeart/2005/8/layout/target3"/>
    <dgm:cxn modelId="{F40630C7-2C53-4784-BEA4-8CC4462CC9A3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F96307-C134-4457-9D5F-2D824343AD05}" type="presOf" srcId="{D8197B8C-B260-4A16-BDF4-0947B075E274}" destId="{25B08C86-7E15-44DC-BE7F-FFB55DD49D12}" srcOrd="0" destOrd="0" presId="urn:microsoft.com/office/officeart/2005/8/layout/target3"/>
    <dgm:cxn modelId="{488268CB-64FA-447C-B429-D7B11CBC9F7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88A1540-F702-40A9-B5B4-539CA642B11D}" type="presOf" srcId="{4C35D32F-0EAB-4CD7-82EE-45574DC2A586}" destId="{890E4F0B-2866-4A3F-A3C7-2A14B1797930}" srcOrd="1" destOrd="0" presId="urn:microsoft.com/office/officeart/2005/8/layout/target3"/>
    <dgm:cxn modelId="{D5BEE090-4AAA-4B75-AE21-C56167AD82D7}" type="presOf" srcId="{D8197B8C-B260-4A16-BDF4-0947B075E274}" destId="{5A5FFA88-C948-4069-8E93-59FA12366E83}" srcOrd="1" destOrd="0" presId="urn:microsoft.com/office/officeart/2005/8/layout/target3"/>
    <dgm:cxn modelId="{DC303BE2-6927-4241-8ED9-1FAE3A3BBE8B}" type="presOf" srcId="{D1B46980-6531-4606-95E6-44980827E919}" destId="{2BE915AB-18AA-4053-B92C-3BFC9ED204BB}" srcOrd="1" destOrd="0" presId="urn:microsoft.com/office/officeart/2005/8/layout/target3"/>
    <dgm:cxn modelId="{0C6B89ED-27F8-4616-8EC8-8DF1EC00CFD4}" type="presOf" srcId="{D1D4F407-5343-4D3F-B5B9-D407B03CAEB4}" destId="{D005CE8C-CC26-4C3E-AC11-E15060ECD759}" srcOrd="0" destOrd="0" presId="urn:microsoft.com/office/officeart/2005/8/layout/target3"/>
    <dgm:cxn modelId="{EA137CA4-AF19-4507-95B1-EE86049533C1}" type="presOf" srcId="{757F3AB3-0718-4624-B441-E567A8F0AB56}" destId="{333A1088-737F-45CB-B68E-254E46348037}" srcOrd="0" destOrd="0" presId="urn:microsoft.com/office/officeart/2005/8/layout/target3"/>
    <dgm:cxn modelId="{A765CCC0-4B81-44E6-A1BD-E8FF72565373}" type="presOf" srcId="{D1D4F407-5343-4D3F-B5B9-D407B03CAEB4}" destId="{AED2198E-93D5-4001-81B4-73124B309672}" srcOrd="1" destOrd="0" presId="urn:microsoft.com/office/officeart/2005/8/layout/target3"/>
    <dgm:cxn modelId="{52F6B8D0-4B3F-4184-B58A-49C65B6F6812}" type="presOf" srcId="{B651F6E3-6281-48DB-9319-2AEAFDAE7572}" destId="{6BB5E863-4638-4E1D-BFDE-399D028AC4ED}" srcOrd="1" destOrd="0" presId="urn:microsoft.com/office/officeart/2005/8/layout/target3"/>
    <dgm:cxn modelId="{BDFB061E-42A4-46A8-9406-9E058984C8B5}" type="presParOf" srcId="{333A1088-737F-45CB-B68E-254E46348037}" destId="{F5ABB229-8D3B-4694-996A-96F23CF14429}" srcOrd="0" destOrd="0" presId="urn:microsoft.com/office/officeart/2005/8/layout/target3"/>
    <dgm:cxn modelId="{DFF3030D-C21D-4CF6-BDD6-F273E789B5C7}" type="presParOf" srcId="{333A1088-737F-45CB-B68E-254E46348037}" destId="{F41139FD-01EE-4571-8B17-4FB00FC51163}" srcOrd="1" destOrd="0" presId="urn:microsoft.com/office/officeart/2005/8/layout/target3"/>
    <dgm:cxn modelId="{7C593353-8773-45DD-BB71-1609DD52EF4F}" type="presParOf" srcId="{333A1088-737F-45CB-B68E-254E46348037}" destId="{D005CE8C-CC26-4C3E-AC11-E15060ECD759}" srcOrd="2" destOrd="0" presId="urn:microsoft.com/office/officeart/2005/8/layout/target3"/>
    <dgm:cxn modelId="{B6CB6D89-30B4-4FFE-AA4B-F25B61049D24}" type="presParOf" srcId="{333A1088-737F-45CB-B68E-254E46348037}" destId="{2C702D82-9B77-49B7-9568-BB8EB47C3372}" srcOrd="3" destOrd="0" presId="urn:microsoft.com/office/officeart/2005/8/layout/target3"/>
    <dgm:cxn modelId="{BF99B559-BBD8-4421-ADCD-02E886E35557}" type="presParOf" srcId="{333A1088-737F-45CB-B68E-254E46348037}" destId="{A52A0455-90FF-4808-ABD0-F02540D31D5A}" srcOrd="4" destOrd="0" presId="urn:microsoft.com/office/officeart/2005/8/layout/target3"/>
    <dgm:cxn modelId="{B4F221CB-40AB-46CA-ABBA-858F40281ABE}" type="presParOf" srcId="{333A1088-737F-45CB-B68E-254E46348037}" destId="{6140AFEC-043D-4C43-A2F9-D0F5331DF3A3}" srcOrd="5" destOrd="0" presId="urn:microsoft.com/office/officeart/2005/8/layout/target3"/>
    <dgm:cxn modelId="{5E65E73B-6C80-487C-973D-D9BCE03CF5B8}" type="presParOf" srcId="{333A1088-737F-45CB-B68E-254E46348037}" destId="{9358AC05-5D7D-4327-9F80-1AD486AEA664}" srcOrd="6" destOrd="0" presId="urn:microsoft.com/office/officeart/2005/8/layout/target3"/>
    <dgm:cxn modelId="{9C19A710-31D2-4C62-8223-0E35F4340B77}" type="presParOf" srcId="{333A1088-737F-45CB-B68E-254E46348037}" destId="{313FC574-E1CD-4FB4-B054-0B805CE0447D}" srcOrd="7" destOrd="0" presId="urn:microsoft.com/office/officeart/2005/8/layout/target3"/>
    <dgm:cxn modelId="{1B4A2FC4-8EFB-421D-B99E-7525B1BCE877}" type="presParOf" srcId="{333A1088-737F-45CB-B68E-254E46348037}" destId="{619D679B-A015-4ECF-8348-D1034C574F40}" srcOrd="8" destOrd="0" presId="urn:microsoft.com/office/officeart/2005/8/layout/target3"/>
    <dgm:cxn modelId="{FCC7CC4A-075D-44BC-B68B-B3E0C09D3980}" type="presParOf" srcId="{333A1088-737F-45CB-B68E-254E46348037}" destId="{322283A8-4A27-4CDA-BAE3-F381106A9174}" srcOrd="9" destOrd="0" presId="urn:microsoft.com/office/officeart/2005/8/layout/target3"/>
    <dgm:cxn modelId="{D82B6872-0D62-4174-B05C-EC89BC14480B}" type="presParOf" srcId="{333A1088-737F-45CB-B68E-254E46348037}" destId="{FFC9F71D-1B4F-4AD9-A4A6-86ADEFC8AF5C}" srcOrd="10" destOrd="0" presId="urn:microsoft.com/office/officeart/2005/8/layout/target3"/>
    <dgm:cxn modelId="{134DB447-76A7-41C8-A696-372FF3750C68}" type="presParOf" srcId="{333A1088-737F-45CB-B68E-254E46348037}" destId="{25B08C86-7E15-44DC-BE7F-FFB55DD49D12}" srcOrd="11" destOrd="0" presId="urn:microsoft.com/office/officeart/2005/8/layout/target3"/>
    <dgm:cxn modelId="{415C5818-3945-495A-966E-C1075121F45D}" type="presParOf" srcId="{333A1088-737F-45CB-B68E-254E46348037}" destId="{76644BE8-9D7C-4C09-B250-3D10AF48CBB7}" srcOrd="12" destOrd="0" presId="urn:microsoft.com/office/officeart/2005/8/layout/target3"/>
    <dgm:cxn modelId="{0111C46E-2D7C-4602-B676-04A04FBB9E37}" type="presParOf" srcId="{333A1088-737F-45CB-B68E-254E46348037}" destId="{EE85B701-7295-41C0-BA7A-34D3756A2AE6}" srcOrd="13" destOrd="0" presId="urn:microsoft.com/office/officeart/2005/8/layout/target3"/>
    <dgm:cxn modelId="{1A085BD5-538A-4F39-A45E-F19CCA4A7DB3}" type="presParOf" srcId="{333A1088-737F-45CB-B68E-254E46348037}" destId="{8BEBB6EC-1DAA-4CAC-8A25-BC0FCBD5DBD5}" srcOrd="14" destOrd="0" presId="urn:microsoft.com/office/officeart/2005/8/layout/target3"/>
    <dgm:cxn modelId="{A27DCE84-4A90-45A6-A435-0C468EB2961E}" type="presParOf" srcId="{333A1088-737F-45CB-B68E-254E46348037}" destId="{AED2198E-93D5-4001-81B4-73124B309672}" srcOrd="15" destOrd="0" presId="urn:microsoft.com/office/officeart/2005/8/layout/target3"/>
    <dgm:cxn modelId="{DDFC3066-D5C2-49E2-8FF2-EB05BE1FEE74}" type="presParOf" srcId="{333A1088-737F-45CB-B68E-254E46348037}" destId="{2BE915AB-18AA-4053-B92C-3BFC9ED204BB}" srcOrd="16" destOrd="0" presId="urn:microsoft.com/office/officeart/2005/8/layout/target3"/>
    <dgm:cxn modelId="{F3081983-2DE0-487C-8E87-4E75EFADCDAF}" type="presParOf" srcId="{333A1088-737F-45CB-B68E-254E46348037}" destId="{6BB5E863-4638-4E1D-BFDE-399D028AC4ED}" srcOrd="17" destOrd="0" presId="urn:microsoft.com/office/officeart/2005/8/layout/target3"/>
    <dgm:cxn modelId="{7E2DB34C-119B-4975-9DC7-AA31A99E4F02}" type="presParOf" srcId="{333A1088-737F-45CB-B68E-254E46348037}" destId="{5A5FFA88-C948-4069-8E93-59FA12366E83}" srcOrd="18" destOrd="0" presId="urn:microsoft.com/office/officeart/2005/8/layout/target3"/>
    <dgm:cxn modelId="{CB2405F0-A7A5-49EC-B26D-1C49502333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VY_32_INOVACE_04_PÁDY PODSTATNÝCH JMEN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PÁDY PODSTATNÝCH JMEN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55265F-D0AA-4440-BEC3-5B88E4131783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D47D44-29DA-49BA-9AC0-E7E846A154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955AFF5-C6CA-4932-AE98-FDB359003C2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52B28-106D-4524-AA3B-1AA494A9BD4A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264E6C-8C7F-449B-A221-08F0ED4C06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Materiál  je  určen  pro žáky  4. </a:t>
            </a:r>
            <a:r>
              <a:rPr lang="cs-CZ" sz="1800" smtClean="0"/>
              <a:t>ročníku ZŠ.</a:t>
            </a:r>
            <a:endParaRPr lang="cs-CZ" sz="1800" dirty="0" smtClean="0"/>
          </a:p>
          <a:p>
            <a:r>
              <a:rPr lang="cs-CZ" sz="1800" dirty="0" smtClean="0"/>
              <a:t>Žáci  doplňují  vhodné  pádové  otázky, vybírají  z nabídky tvarů podstatného jména KOČKA  a doplňují do tabulky. 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Použité zdroje:</a:t>
            </a:r>
          </a:p>
          <a:p>
            <a:r>
              <a:rPr lang="cs-CZ" sz="1800" dirty="0" smtClean="0"/>
              <a:t>http://office.Microsoft.</a:t>
            </a:r>
            <a:r>
              <a:rPr lang="cs-CZ" sz="1800" dirty="0" err="1" smtClean="0"/>
              <a:t>com</a:t>
            </a: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u="sng" dirty="0" smtClean="0"/>
              <a:t>PÁDY PODSTATNÝCH JMEN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Doplň pádové otázky a k nim správný tvar podstatného jména KOČKA:</a:t>
            </a:r>
          </a:p>
          <a:p>
            <a:r>
              <a:rPr lang="cs-CZ" sz="1800" dirty="0" smtClean="0"/>
              <a:t>Kočkou, kočky, kočko!, kočce, kočkám, kočka, koček, kočku, kočky, kočce, kočky, </a:t>
            </a:r>
            <a:r>
              <a:rPr lang="cs-CZ" sz="1800" dirty="0" err="1" smtClean="0"/>
              <a:t>kočky</a:t>
            </a:r>
            <a:r>
              <a:rPr lang="cs-CZ" sz="1800" dirty="0" smtClean="0"/>
              <a:t>!, kočkami, kočkách</a:t>
            </a:r>
            <a:endParaRPr lang="cs-CZ" sz="1400" dirty="0" smtClean="0"/>
          </a:p>
          <a:p>
            <a:endParaRPr lang="cs-CZ" sz="18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2780928"/>
          <a:ext cx="6336704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2376264"/>
                <a:gridCol w="26642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Pád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Jednotné  číslo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Množné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  číslo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105</Words>
  <Application>Microsoft Office PowerPoint</Application>
  <PresentationFormat>Předvádění na obrazovce (4:3)</PresentationFormat>
  <Paragraphs>24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PÁDY PODSTATNÝCH JMEN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15</cp:revision>
  <dcterms:created xsi:type="dcterms:W3CDTF">2013-03-22T10:28:04Z</dcterms:created>
  <dcterms:modified xsi:type="dcterms:W3CDTF">2013-05-02T19:59:26Z</dcterms:modified>
</cp:coreProperties>
</file>