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VY_32_INOVACE_11_VZOR MĚSTO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TEMA:VZOR  MĚSTO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B5852D-B536-48E8-AD9A-EBC2DB13D338}" type="presOf" srcId="{D1B46980-6531-4606-95E6-44980827E919}" destId="{2BE915AB-18AA-4053-B92C-3BFC9ED204BB}" srcOrd="1" destOrd="0" presId="urn:microsoft.com/office/officeart/2005/8/layout/target3"/>
    <dgm:cxn modelId="{70C7A0F3-B66A-45AF-8854-B6BB9D86F3BF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7C9D883-30A9-47D3-B2F1-747C70172A48}" type="presOf" srcId="{B651F6E3-6281-48DB-9319-2AEAFDAE7572}" destId="{6BB5E863-4638-4E1D-BFDE-399D028AC4ED}" srcOrd="1" destOrd="0" presId="urn:microsoft.com/office/officeart/2005/8/layout/target3"/>
    <dgm:cxn modelId="{53ED867F-E772-4CD8-9C0A-5A86681B8B28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A92CD76-0DFA-4DB3-825F-CEF3EAE9E273}" type="presOf" srcId="{B651F6E3-6281-48DB-9319-2AEAFDAE7572}" destId="{619D679B-A015-4ECF-8348-D1034C574F40}" srcOrd="0" destOrd="0" presId="urn:microsoft.com/office/officeart/2005/8/layout/target3"/>
    <dgm:cxn modelId="{4EB52590-7CDA-4577-BEB5-D2362DD73BA0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28D414E-8AAB-4820-872C-EE5CF10321F3}" type="presOf" srcId="{D1B46980-6531-4606-95E6-44980827E919}" destId="{6140AFEC-043D-4C43-A2F9-D0F5331DF3A3}" srcOrd="0" destOrd="0" presId="urn:microsoft.com/office/officeart/2005/8/layout/target3"/>
    <dgm:cxn modelId="{4CAC7032-495A-4BBE-9B36-E074B5252350}" type="presOf" srcId="{D1D4F407-5343-4D3F-B5B9-D407B03CAEB4}" destId="{AED2198E-93D5-4001-81B4-73124B309672}" srcOrd="1" destOrd="0" presId="urn:microsoft.com/office/officeart/2005/8/layout/target3"/>
    <dgm:cxn modelId="{08675076-7B7A-44E8-B113-E29B0C112A7D}" type="presOf" srcId="{D8197B8C-B260-4A16-BDF4-0947B075E274}" destId="{25B08C86-7E15-44DC-BE7F-FFB55DD49D12}" srcOrd="0" destOrd="0" presId="urn:microsoft.com/office/officeart/2005/8/layout/target3"/>
    <dgm:cxn modelId="{990B7D23-1087-49ED-9DEF-7566766C7DD7}" type="presOf" srcId="{4C35D32F-0EAB-4CD7-82EE-45574DC2A586}" destId="{8BEBB6EC-1DAA-4CAC-8A25-BC0FCBD5DBD5}" srcOrd="0" destOrd="0" presId="urn:microsoft.com/office/officeart/2005/8/layout/target3"/>
    <dgm:cxn modelId="{64B1BA9F-9BE1-4D9A-85A1-AD2FB488C9BF}" type="presOf" srcId="{D1D4F407-5343-4D3F-B5B9-D407B03CAEB4}" destId="{D005CE8C-CC26-4C3E-AC11-E15060ECD759}" srcOrd="0" destOrd="0" presId="urn:microsoft.com/office/officeart/2005/8/layout/target3"/>
    <dgm:cxn modelId="{ED5506D8-EF03-4FD7-A0BD-37785329F949}" type="presParOf" srcId="{333A1088-737F-45CB-B68E-254E46348037}" destId="{F5ABB229-8D3B-4694-996A-96F23CF14429}" srcOrd="0" destOrd="0" presId="urn:microsoft.com/office/officeart/2005/8/layout/target3"/>
    <dgm:cxn modelId="{5113CFE0-EB04-42A0-BA49-E4A09C42A6F2}" type="presParOf" srcId="{333A1088-737F-45CB-B68E-254E46348037}" destId="{F41139FD-01EE-4571-8B17-4FB00FC51163}" srcOrd="1" destOrd="0" presId="urn:microsoft.com/office/officeart/2005/8/layout/target3"/>
    <dgm:cxn modelId="{8874766F-2762-4218-BE13-01381A7D3907}" type="presParOf" srcId="{333A1088-737F-45CB-B68E-254E46348037}" destId="{D005CE8C-CC26-4C3E-AC11-E15060ECD759}" srcOrd="2" destOrd="0" presId="urn:microsoft.com/office/officeart/2005/8/layout/target3"/>
    <dgm:cxn modelId="{3D6EE980-C191-4F3E-8FC8-101FADB1283A}" type="presParOf" srcId="{333A1088-737F-45CB-B68E-254E46348037}" destId="{2C702D82-9B77-49B7-9568-BB8EB47C3372}" srcOrd="3" destOrd="0" presId="urn:microsoft.com/office/officeart/2005/8/layout/target3"/>
    <dgm:cxn modelId="{A2538E81-B316-4D9F-8164-0599824F0ADC}" type="presParOf" srcId="{333A1088-737F-45CB-B68E-254E46348037}" destId="{A52A0455-90FF-4808-ABD0-F02540D31D5A}" srcOrd="4" destOrd="0" presId="urn:microsoft.com/office/officeart/2005/8/layout/target3"/>
    <dgm:cxn modelId="{3C11F7A8-497F-49EA-B676-61C94041D1EE}" type="presParOf" srcId="{333A1088-737F-45CB-B68E-254E46348037}" destId="{6140AFEC-043D-4C43-A2F9-D0F5331DF3A3}" srcOrd="5" destOrd="0" presId="urn:microsoft.com/office/officeart/2005/8/layout/target3"/>
    <dgm:cxn modelId="{22A6C08C-2A58-4530-B196-2D3D45199D85}" type="presParOf" srcId="{333A1088-737F-45CB-B68E-254E46348037}" destId="{9358AC05-5D7D-4327-9F80-1AD486AEA664}" srcOrd="6" destOrd="0" presId="urn:microsoft.com/office/officeart/2005/8/layout/target3"/>
    <dgm:cxn modelId="{9D99C9E1-3B21-40D0-BF72-3B0E942564F5}" type="presParOf" srcId="{333A1088-737F-45CB-B68E-254E46348037}" destId="{313FC574-E1CD-4FB4-B054-0B805CE0447D}" srcOrd="7" destOrd="0" presId="urn:microsoft.com/office/officeart/2005/8/layout/target3"/>
    <dgm:cxn modelId="{A7E465DF-5FDC-4A5A-9AAF-4FC92F62A87A}" type="presParOf" srcId="{333A1088-737F-45CB-B68E-254E46348037}" destId="{619D679B-A015-4ECF-8348-D1034C574F40}" srcOrd="8" destOrd="0" presId="urn:microsoft.com/office/officeart/2005/8/layout/target3"/>
    <dgm:cxn modelId="{8B711EEC-B600-4F44-8C2E-0042BAB00763}" type="presParOf" srcId="{333A1088-737F-45CB-B68E-254E46348037}" destId="{322283A8-4A27-4CDA-BAE3-F381106A9174}" srcOrd="9" destOrd="0" presId="urn:microsoft.com/office/officeart/2005/8/layout/target3"/>
    <dgm:cxn modelId="{8EE6C370-7D3C-408D-BBF1-F1BBC4D3A72B}" type="presParOf" srcId="{333A1088-737F-45CB-B68E-254E46348037}" destId="{FFC9F71D-1B4F-4AD9-A4A6-86ADEFC8AF5C}" srcOrd="10" destOrd="0" presId="urn:microsoft.com/office/officeart/2005/8/layout/target3"/>
    <dgm:cxn modelId="{F4393E9A-3A38-4002-8A9F-474E68121B3F}" type="presParOf" srcId="{333A1088-737F-45CB-B68E-254E46348037}" destId="{25B08C86-7E15-44DC-BE7F-FFB55DD49D12}" srcOrd="11" destOrd="0" presId="urn:microsoft.com/office/officeart/2005/8/layout/target3"/>
    <dgm:cxn modelId="{255C891B-89A2-4482-92B3-B1AF1D922C17}" type="presParOf" srcId="{333A1088-737F-45CB-B68E-254E46348037}" destId="{76644BE8-9D7C-4C09-B250-3D10AF48CBB7}" srcOrd="12" destOrd="0" presId="urn:microsoft.com/office/officeart/2005/8/layout/target3"/>
    <dgm:cxn modelId="{D38D4B64-1A0B-4F9E-B2B0-F61234EDE9FB}" type="presParOf" srcId="{333A1088-737F-45CB-B68E-254E46348037}" destId="{EE85B701-7295-41C0-BA7A-34D3756A2AE6}" srcOrd="13" destOrd="0" presId="urn:microsoft.com/office/officeart/2005/8/layout/target3"/>
    <dgm:cxn modelId="{91E342C5-3141-4797-9ED4-06397A5759BD}" type="presParOf" srcId="{333A1088-737F-45CB-B68E-254E46348037}" destId="{8BEBB6EC-1DAA-4CAC-8A25-BC0FCBD5DBD5}" srcOrd="14" destOrd="0" presId="urn:microsoft.com/office/officeart/2005/8/layout/target3"/>
    <dgm:cxn modelId="{90BDC9F0-9E45-4020-B9C5-D61ECCBA904A}" type="presParOf" srcId="{333A1088-737F-45CB-B68E-254E46348037}" destId="{AED2198E-93D5-4001-81B4-73124B309672}" srcOrd="15" destOrd="0" presId="urn:microsoft.com/office/officeart/2005/8/layout/target3"/>
    <dgm:cxn modelId="{C493D444-8D26-4CB3-8F11-AE2A72732500}" type="presParOf" srcId="{333A1088-737F-45CB-B68E-254E46348037}" destId="{2BE915AB-18AA-4053-B92C-3BFC9ED204BB}" srcOrd="16" destOrd="0" presId="urn:microsoft.com/office/officeart/2005/8/layout/target3"/>
    <dgm:cxn modelId="{21F48991-7E86-4498-BFCF-336E348B72CD}" type="presParOf" srcId="{333A1088-737F-45CB-B68E-254E46348037}" destId="{6BB5E863-4638-4E1D-BFDE-399D028AC4ED}" srcOrd="17" destOrd="0" presId="urn:microsoft.com/office/officeart/2005/8/layout/target3"/>
    <dgm:cxn modelId="{62C9C5DD-F3E4-4F7B-8694-AC9C26919DEE}" type="presParOf" srcId="{333A1088-737F-45CB-B68E-254E46348037}" destId="{5A5FFA88-C948-4069-8E93-59FA12366E83}" srcOrd="18" destOrd="0" presId="urn:microsoft.com/office/officeart/2005/8/layout/target3"/>
    <dgm:cxn modelId="{CAFC3A08-6D20-4CAC-8131-38EF3742124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F70F4FE-3C23-4DB6-8A48-B80291C213D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EF49F7C-4ACC-44D8-BFA0-EEDC6B0FE9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9465908-BAB6-41B4-BFA7-33CDCDC8E9D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9D49F-77DD-4BE2-8EF3-4F647C821AA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8114A-424B-433D-B844-A216E52F86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B3B2A-3539-446A-AEE5-05EF7B635FFF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50968-D1D2-4FB1-83B6-38A5C400EF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AA96F-F1E3-4008-9E07-980A8452EEA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2B235-AFBA-47DC-A03A-5B5E210E7E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F38F0-E9A7-4844-896E-4F4C86DFCA9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197C1-5BFB-404D-AC3A-9952ECC69B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166ED-03CC-4BEE-AC3B-D25713B2B5B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13617-C7B5-4AD3-B872-8929002ED4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3D2CA-8D1E-4B73-A551-5253A2495E0F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8424C-1C1E-4AB2-A0A5-033404CFEA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E2DA4-EDBE-420E-BEB7-7E71608D2E40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B61B3-06D3-4ECA-9246-C7442AFC4A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40F37-14F5-4F52-8355-2DD957719DF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ABE31-E7C5-4B9E-A0C8-D600C9382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ED96C-600F-47D3-902F-1D2A94C49AF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56778-BC7C-4BF1-9469-26D1E2876C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1ABBB-2AA0-4B4F-A596-25FCEB33493F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A63D6-A19C-4C7C-991E-C8B1A67852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CC367-37C5-4A01-9334-FD21E89C001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31C45-5EF2-4DD9-B7AD-8582E0A98B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9A6710-966E-4767-A81A-E4ED05765234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C95FD3-819A-49BA-A988-B15C1E85C7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gif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Materiál je určen  pro žáky 4.ročníku ZŠ.</a:t>
            </a:r>
          </a:p>
          <a:p>
            <a:r>
              <a:rPr lang="cs-CZ" sz="1800" smtClean="0"/>
              <a:t>Žáci  podle obrázků určují vzory podstatných jmen. Následně  vypíší  podstatná jména rodu středního, která se skloňují  podle vzoru město.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800" smtClean="0"/>
              <a:t>Použité zdroje:</a:t>
            </a:r>
          </a:p>
          <a:p>
            <a:pPr>
              <a:spcBef>
                <a:spcPct val="0"/>
              </a:spcBef>
            </a:pPr>
            <a:r>
              <a:rPr lang="cs-CZ" sz="1800" smtClean="0">
                <a:latin typeface="Arial" charset="0"/>
                <a:hlinkClick r:id="rId2"/>
              </a:rPr>
              <a:t>www.office.microsoft.com</a:t>
            </a:r>
            <a:endParaRPr lang="cs-CZ" sz="18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VZOR MĚSTO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smtClean="0"/>
              <a:t>Vypiš podle obrázků podstatná jména rodu středního, která se skloňují podle vzoru MĚSTO.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800" smtClean="0"/>
              <a:t>_________________________________________________________________</a:t>
            </a:r>
          </a:p>
          <a:p>
            <a:endParaRPr lang="cs-CZ" sz="1800" smtClean="0"/>
          </a:p>
          <a:p>
            <a:r>
              <a:rPr lang="cs-CZ" sz="1800" smtClean="0"/>
              <a:t>__________________________________________________________________</a:t>
            </a:r>
          </a:p>
        </p:txBody>
      </p:sp>
      <p:pic>
        <p:nvPicPr>
          <p:cNvPr id="17411" name="Picture 2" descr="C:\Documents and Settings\xp\Local Settings\Temporary Internet Files\Content.IE5\Z4GBZ8BT\MC90044127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2060575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Documents and Settings\xp\Local Settings\Temporary Internet Files\Content.IE5\8IY0M6ZW\MC90043709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1916113"/>
            <a:ext cx="1081087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C:\Documents and Settings\xp\Local Settings\Temporary Internet Files\Content.IE5\2P05FQFE\MM900395710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71550" y="2349500"/>
            <a:ext cx="9525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6" descr="C:\Documents and Settings\xp\Local Settings\Temporary Internet Files\Content.IE5\2Q6IR73O\MC90029605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79838" y="3141663"/>
            <a:ext cx="1128712" cy="136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7" descr="C:\Documents and Settings\xp\Local Settings\Temporary Internet Files\Content.IE5\Z4GBZ8BT\MP900403109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87450" y="3573463"/>
            <a:ext cx="14795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9" descr="C:\Documents and Settings\xp\Local Settings\Temporary Internet Files\Content.IE5\2Q6IR73O\MC90023949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48488" y="2276475"/>
            <a:ext cx="925512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0" descr="C:\Documents and Settings\xp\Local Settings\Temporary Internet Files\Content.IE5\2P05FQFE\MC900436911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64163" y="3068638"/>
            <a:ext cx="1001712" cy="1001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6" descr="C:\Documents and Settings\xp\Local Settings\Temporary Internet Files\Content.IE5\Z4GBZ8BT\MP900403258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732588" y="3573463"/>
            <a:ext cx="8636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46</Words>
  <Application>Microsoft Office PowerPoint</Application>
  <PresentationFormat>On-screen Show (4:3)</PresentationFormat>
  <Paragraphs>26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VZOR MĚSTO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3</cp:revision>
  <dcterms:created xsi:type="dcterms:W3CDTF">2013-05-01T18:53:56Z</dcterms:created>
  <dcterms:modified xsi:type="dcterms:W3CDTF">2013-05-02T20:38:40Z</dcterms:modified>
</cp:coreProperties>
</file>