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9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VY_32_INOVACE_12_VZOR  MĚSTO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VZOR  MĚSTO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63F7D4-C880-4E1B-98A8-92447A28237C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B7B8CB-770E-412F-8AA2-528767B25CF2}" type="presOf" srcId="{757F3AB3-0718-4624-B441-E567A8F0AB56}" destId="{333A1088-737F-45CB-B68E-254E46348037}" srcOrd="0" destOrd="0" presId="urn:microsoft.com/office/officeart/2005/8/layout/target3"/>
    <dgm:cxn modelId="{C6CD3E7C-44ED-4D69-A870-2001FA543D2D}" type="presOf" srcId="{B651F6E3-6281-48DB-9319-2AEAFDAE7572}" destId="{619D679B-A015-4ECF-8348-D1034C574F40}" srcOrd="0" destOrd="0" presId="urn:microsoft.com/office/officeart/2005/8/layout/target3"/>
    <dgm:cxn modelId="{37FC1B71-484C-4B21-9414-514D98C21112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CB1044-5B39-46F6-AB43-BB5275AA707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2E3B6DF-1621-419E-9330-6C23F3D96199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320C3FB-6012-448A-B5D4-B9893565A7E0}" type="presOf" srcId="{4C35D32F-0EAB-4CD7-82EE-45574DC2A586}" destId="{8BEBB6EC-1DAA-4CAC-8A25-BC0FCBD5DBD5}" srcOrd="0" destOrd="0" presId="urn:microsoft.com/office/officeart/2005/8/layout/target3"/>
    <dgm:cxn modelId="{4918270A-58DB-4F66-95C1-9ABCADF2F7DC}" type="presOf" srcId="{D8197B8C-B260-4A16-BDF4-0947B075E274}" destId="{5A5FFA88-C948-4069-8E93-59FA12366E83}" srcOrd="1" destOrd="0" presId="urn:microsoft.com/office/officeart/2005/8/layout/target3"/>
    <dgm:cxn modelId="{16A9D741-313C-4E30-BC15-0CC237EBE82D}" type="presOf" srcId="{D1B46980-6531-4606-95E6-44980827E919}" destId="{2BE915AB-18AA-4053-B92C-3BFC9ED204BB}" srcOrd="1" destOrd="0" presId="urn:microsoft.com/office/officeart/2005/8/layout/target3"/>
    <dgm:cxn modelId="{C658376C-147D-4C76-AB33-552EDD1A4352}" type="presOf" srcId="{4C35D32F-0EAB-4CD7-82EE-45574DC2A586}" destId="{890E4F0B-2866-4A3F-A3C7-2A14B1797930}" srcOrd="1" destOrd="0" presId="urn:microsoft.com/office/officeart/2005/8/layout/target3"/>
    <dgm:cxn modelId="{F136830B-3533-49FF-8409-35869F3610CF}" type="presOf" srcId="{D1B46980-6531-4606-95E6-44980827E919}" destId="{6140AFEC-043D-4C43-A2F9-D0F5331DF3A3}" srcOrd="0" destOrd="0" presId="urn:microsoft.com/office/officeart/2005/8/layout/target3"/>
    <dgm:cxn modelId="{95D24C7B-03B1-4738-8ABD-B1B12C15E8D2}" type="presParOf" srcId="{333A1088-737F-45CB-B68E-254E46348037}" destId="{F5ABB229-8D3B-4694-996A-96F23CF14429}" srcOrd="0" destOrd="0" presId="urn:microsoft.com/office/officeart/2005/8/layout/target3"/>
    <dgm:cxn modelId="{D0F42F68-9ACB-4ED2-AB52-BA9C629AC338}" type="presParOf" srcId="{333A1088-737F-45CB-B68E-254E46348037}" destId="{F41139FD-01EE-4571-8B17-4FB00FC51163}" srcOrd="1" destOrd="0" presId="urn:microsoft.com/office/officeart/2005/8/layout/target3"/>
    <dgm:cxn modelId="{F62BA506-FE2F-433C-9063-034E0A805C19}" type="presParOf" srcId="{333A1088-737F-45CB-B68E-254E46348037}" destId="{D005CE8C-CC26-4C3E-AC11-E15060ECD759}" srcOrd="2" destOrd="0" presId="urn:microsoft.com/office/officeart/2005/8/layout/target3"/>
    <dgm:cxn modelId="{A00E92B0-4822-49F3-96E2-28E1C97307AB}" type="presParOf" srcId="{333A1088-737F-45CB-B68E-254E46348037}" destId="{2C702D82-9B77-49B7-9568-BB8EB47C3372}" srcOrd="3" destOrd="0" presId="urn:microsoft.com/office/officeart/2005/8/layout/target3"/>
    <dgm:cxn modelId="{45A6244F-5235-4831-980D-0486FF9A139B}" type="presParOf" srcId="{333A1088-737F-45CB-B68E-254E46348037}" destId="{A52A0455-90FF-4808-ABD0-F02540D31D5A}" srcOrd="4" destOrd="0" presId="urn:microsoft.com/office/officeart/2005/8/layout/target3"/>
    <dgm:cxn modelId="{E45F41CC-C8DB-40C7-9B13-CCB4FA0F797E}" type="presParOf" srcId="{333A1088-737F-45CB-B68E-254E46348037}" destId="{6140AFEC-043D-4C43-A2F9-D0F5331DF3A3}" srcOrd="5" destOrd="0" presId="urn:microsoft.com/office/officeart/2005/8/layout/target3"/>
    <dgm:cxn modelId="{68C76B15-FA69-4CEE-98A4-D4523CC5CC3A}" type="presParOf" srcId="{333A1088-737F-45CB-B68E-254E46348037}" destId="{9358AC05-5D7D-4327-9F80-1AD486AEA664}" srcOrd="6" destOrd="0" presId="urn:microsoft.com/office/officeart/2005/8/layout/target3"/>
    <dgm:cxn modelId="{A6490BCF-2305-445A-9669-17EC7F48B2F6}" type="presParOf" srcId="{333A1088-737F-45CB-B68E-254E46348037}" destId="{313FC574-E1CD-4FB4-B054-0B805CE0447D}" srcOrd="7" destOrd="0" presId="urn:microsoft.com/office/officeart/2005/8/layout/target3"/>
    <dgm:cxn modelId="{577DC1E2-2463-4CB2-82CA-A21306A61055}" type="presParOf" srcId="{333A1088-737F-45CB-B68E-254E46348037}" destId="{619D679B-A015-4ECF-8348-D1034C574F40}" srcOrd="8" destOrd="0" presId="urn:microsoft.com/office/officeart/2005/8/layout/target3"/>
    <dgm:cxn modelId="{B3C76BA0-05E7-4C30-82BD-84B6B2CBAC78}" type="presParOf" srcId="{333A1088-737F-45CB-B68E-254E46348037}" destId="{322283A8-4A27-4CDA-BAE3-F381106A9174}" srcOrd="9" destOrd="0" presId="urn:microsoft.com/office/officeart/2005/8/layout/target3"/>
    <dgm:cxn modelId="{03687775-C616-49E9-9FE0-185F4F230E1B}" type="presParOf" srcId="{333A1088-737F-45CB-B68E-254E46348037}" destId="{FFC9F71D-1B4F-4AD9-A4A6-86ADEFC8AF5C}" srcOrd="10" destOrd="0" presId="urn:microsoft.com/office/officeart/2005/8/layout/target3"/>
    <dgm:cxn modelId="{4B7771F0-585B-46B1-B90D-6B8C2DA852A2}" type="presParOf" srcId="{333A1088-737F-45CB-B68E-254E46348037}" destId="{25B08C86-7E15-44DC-BE7F-FFB55DD49D12}" srcOrd="11" destOrd="0" presId="urn:microsoft.com/office/officeart/2005/8/layout/target3"/>
    <dgm:cxn modelId="{18AEA0E5-DF47-4D7B-B7CF-B91C1ED4BB96}" type="presParOf" srcId="{333A1088-737F-45CB-B68E-254E46348037}" destId="{76644BE8-9D7C-4C09-B250-3D10AF48CBB7}" srcOrd="12" destOrd="0" presId="urn:microsoft.com/office/officeart/2005/8/layout/target3"/>
    <dgm:cxn modelId="{44031B09-F0F0-4AEA-BE5D-BAF3D37B5F59}" type="presParOf" srcId="{333A1088-737F-45CB-B68E-254E46348037}" destId="{EE85B701-7295-41C0-BA7A-34D3756A2AE6}" srcOrd="13" destOrd="0" presId="urn:microsoft.com/office/officeart/2005/8/layout/target3"/>
    <dgm:cxn modelId="{6B6D5C89-EBE4-4A70-9A0D-66EE5FE09E93}" type="presParOf" srcId="{333A1088-737F-45CB-B68E-254E46348037}" destId="{8BEBB6EC-1DAA-4CAC-8A25-BC0FCBD5DBD5}" srcOrd="14" destOrd="0" presId="urn:microsoft.com/office/officeart/2005/8/layout/target3"/>
    <dgm:cxn modelId="{EAC995D6-9895-41EB-8FB0-704D5E85ACA1}" type="presParOf" srcId="{333A1088-737F-45CB-B68E-254E46348037}" destId="{AED2198E-93D5-4001-81B4-73124B309672}" srcOrd="15" destOrd="0" presId="urn:microsoft.com/office/officeart/2005/8/layout/target3"/>
    <dgm:cxn modelId="{9688663B-15BD-46F8-BAC7-C8EEE6F31F9E}" type="presParOf" srcId="{333A1088-737F-45CB-B68E-254E46348037}" destId="{2BE915AB-18AA-4053-B92C-3BFC9ED204BB}" srcOrd="16" destOrd="0" presId="urn:microsoft.com/office/officeart/2005/8/layout/target3"/>
    <dgm:cxn modelId="{8933B9ED-28AC-4972-90BC-978ADA706592}" type="presParOf" srcId="{333A1088-737F-45CB-B68E-254E46348037}" destId="{6BB5E863-4638-4E1D-BFDE-399D028AC4ED}" srcOrd="17" destOrd="0" presId="urn:microsoft.com/office/officeart/2005/8/layout/target3"/>
    <dgm:cxn modelId="{7831C9E7-97B3-4491-8A17-0ADA6AEFDFD2}" type="presParOf" srcId="{333A1088-737F-45CB-B68E-254E46348037}" destId="{5A5FFA88-C948-4069-8E93-59FA12366E83}" srcOrd="18" destOrd="0" presId="urn:microsoft.com/office/officeart/2005/8/layout/target3"/>
    <dgm:cxn modelId="{94CD9811-8C3F-466F-B652-D1699F4639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4B3A465-E3D5-4900-BCEC-73A54565837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FD6B3AD-6965-46FE-8983-94F03E49E1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402CFE-889F-4B01-B64A-B529376B9C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5DD9E4-FA72-4306-ABE7-11C3D644ECF0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7E5E7-7956-4FE5-87CF-D83C71B23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1F259-BFBC-45B3-9B32-DDE488D8BE79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49363-038E-4363-91E6-7EDC341F6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3CF4-AF86-4CEB-AB6E-CC90A2540D4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B718C-7BEA-41F8-9997-8673B48EBC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0B50EC-3CB3-4897-96D0-B985AB30B8D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E51E-8B21-480E-9238-84E90D499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F761C-64ED-4B30-B983-99D062859C51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45EB5-2908-460E-87DB-C61A107B8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441A8-9FE1-4FC0-9B0A-449AC4E5BB02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9A8882-8111-4CE0-9C42-AD9FF69CFB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6A93CD-2003-46B5-9ED9-DAD0B905880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44BCF-404D-416A-AA73-ED7A01D78E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29A222-C850-43AC-9DFB-F98A4AF47FFB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A6823-0E6D-474A-9283-329AD449F3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BA3C0-6206-4656-B7C9-582AB1835767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DE2AE-7337-43EF-AFE7-0FC2FAC649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BCAE6-65E1-48DC-8CF7-0EC70D5276C8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24551-5B3D-4A7D-B199-D5776332B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C6251-FF1B-4502-811E-40B5D510F19A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0BA4B-9713-49E1-95E2-A4020651F0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E9D91CD-0DBB-4A2E-AA14-2D5FD800B2E6}" type="datetimeFigureOut">
              <a:rPr lang="cs-CZ"/>
              <a:pPr>
                <a:defRPr/>
              </a:pPr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A9AC9F-1040-487F-90FE-7863F067B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000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Materiál  je určen  pro  žáky  4.ročníku ZŠ.</a:t>
            </a:r>
          </a:p>
          <a:p>
            <a:r>
              <a:rPr lang="cs-CZ" sz="1800" smtClean="0"/>
              <a:t>Žáci mají za úkol najít 11 podstatných jmen rodu středního, která se skloňují podle vzoru město. Poté je mají vypsat do volných řádků.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800" smtClean="0"/>
              <a:t>Použité zdroje:</a:t>
            </a:r>
          </a:p>
          <a:p>
            <a:pPr>
              <a:spcBef>
                <a:spcPct val="0"/>
              </a:spcBef>
            </a:pPr>
            <a:r>
              <a:rPr lang="cs-CZ" sz="2000" smtClean="0">
                <a:latin typeface="Arial" charset="0"/>
                <a:hlinkClick r:id="rId2"/>
              </a:rPr>
              <a:t>www.office.microsoft.com</a:t>
            </a:r>
            <a:endParaRPr lang="cs-CZ" sz="20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sz="2000" u="sng" smtClean="0"/>
              <a:t>PODSTATNÁ JMÉNA RODU STŘEDNÍHO – VZOR MĚSTO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800" b="1" dirty="0" smtClean="0"/>
              <a:t>Najdi v </a:t>
            </a:r>
            <a:r>
              <a:rPr lang="cs-CZ" sz="1800" b="1" dirty="0" err="1" smtClean="0"/>
              <a:t>osmisměrce</a:t>
            </a:r>
            <a:r>
              <a:rPr lang="cs-CZ" sz="1800" b="1" dirty="0" smtClean="0"/>
              <a:t> jedenáct podstatných jmen, která se skloňují podle vzoru město. Zapiš je na volné linky.</a:t>
            </a:r>
            <a:endParaRPr lang="cs-CZ" sz="600" b="1" dirty="0" smtClean="0"/>
          </a:p>
          <a:p>
            <a:pPr lvl="8">
              <a:defRPr/>
            </a:pPr>
            <a:endParaRPr lang="cs-CZ" sz="6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</a:t>
            </a:r>
            <a:r>
              <a:rPr lang="cs-CZ" sz="1800" dirty="0" smtClean="0"/>
              <a:t>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      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 	__________________ 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 smtClean="0"/>
              <a:t>	__________________                                                                 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067175" y="2565400"/>
          <a:ext cx="3529013" cy="2995613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432048"/>
                <a:gridCol w="432048"/>
                <a:gridCol w="432048"/>
                <a:gridCol w="432048"/>
                <a:gridCol w="432048"/>
                <a:gridCol w="432048"/>
                <a:gridCol w="504056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H          </a:t>
                      </a:r>
                      <a:r>
                        <a:rPr lang="cs-CZ" baseline="0" dirty="0" smtClean="0"/>
                        <a:t>                                                                        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</a:tr>
              <a:tr h="399648"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105</Words>
  <Application>Microsoft Office PowerPoint</Application>
  <PresentationFormat>On-screen Show (4:3)</PresentationFormat>
  <Paragraphs>77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6" baseType="lpstr">
      <vt:lpstr>Calibri</vt:lpstr>
      <vt:lpstr>Arial</vt:lpstr>
      <vt:lpstr>Motiv sady Office</vt:lpstr>
      <vt:lpstr>Snímek 1</vt:lpstr>
      <vt:lpstr>ANOTACE</vt:lpstr>
      <vt:lpstr>PODSTATNÁ JMÉNA RODU STŘEDNÍHO – VZOR MĚSTO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DUM</cp:lastModifiedBy>
  <cp:revision>3</cp:revision>
  <dcterms:created xsi:type="dcterms:W3CDTF">2013-05-01T19:03:13Z</dcterms:created>
  <dcterms:modified xsi:type="dcterms:W3CDTF">2013-05-02T20:40:09Z</dcterms:modified>
</cp:coreProperties>
</file>