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VY_32_INOVACE_13_VZOR 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TEMA:SKLOŇOVÁNÍ PODS. JMÉNA RODU STŘEDNÍHO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97D1C7-58DC-4CF8-81A1-B497064FEDB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158084-6B5E-43E2-B5E7-DFA707497A2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172947-C662-45B5-9C27-8E401BF19E0D}" type="presOf" srcId="{4C35D32F-0EAB-4CD7-82EE-45574DC2A586}" destId="{8BEBB6EC-1DAA-4CAC-8A25-BC0FCBD5DBD5}" srcOrd="0" destOrd="0" presId="urn:microsoft.com/office/officeart/2005/8/layout/target3"/>
    <dgm:cxn modelId="{0814F9BE-1CBF-40F7-935B-7A6317097729}" type="presOf" srcId="{757F3AB3-0718-4624-B441-E567A8F0AB56}" destId="{333A1088-737F-45CB-B68E-254E46348037}" srcOrd="0" destOrd="0" presId="urn:microsoft.com/office/officeart/2005/8/layout/target3"/>
    <dgm:cxn modelId="{F85BA6F9-5BE0-4852-89EE-24C06CBA0504}" type="presOf" srcId="{D8197B8C-B260-4A16-BDF4-0947B075E274}" destId="{25B08C86-7E15-44DC-BE7F-FFB55DD49D12}" srcOrd="0" destOrd="0" presId="urn:microsoft.com/office/officeart/2005/8/layout/target3"/>
    <dgm:cxn modelId="{52966DF1-1244-4AC3-9CE1-9AC77ED58140}" type="presOf" srcId="{B651F6E3-6281-48DB-9319-2AEAFDAE7572}" destId="{6BB5E863-4638-4E1D-BFDE-399D028AC4ED}" srcOrd="1" destOrd="0" presId="urn:microsoft.com/office/officeart/2005/8/layout/target3"/>
    <dgm:cxn modelId="{76092BC7-2232-4943-930F-CDEEF92F00B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355C72-970C-4D19-BF4E-FE08EA46E4B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C27DBB-3955-4FEF-A1B4-AABF43528FF6}" type="presOf" srcId="{D1D4F407-5343-4D3F-B5B9-D407B03CAEB4}" destId="{D005CE8C-CC26-4C3E-AC11-E15060ECD759}" srcOrd="0" destOrd="0" presId="urn:microsoft.com/office/officeart/2005/8/layout/target3"/>
    <dgm:cxn modelId="{39E27738-D345-4F06-97C1-23576125B4CD}" type="presOf" srcId="{D1B46980-6531-4606-95E6-44980827E919}" destId="{6140AFEC-043D-4C43-A2F9-D0F5331DF3A3}" srcOrd="0" destOrd="0" presId="urn:microsoft.com/office/officeart/2005/8/layout/target3"/>
    <dgm:cxn modelId="{B25C7BA5-2D05-4A1D-88F3-B1BEA4ED73B5}" type="presOf" srcId="{B651F6E3-6281-48DB-9319-2AEAFDAE7572}" destId="{619D679B-A015-4ECF-8348-D1034C574F40}" srcOrd="0" destOrd="0" presId="urn:microsoft.com/office/officeart/2005/8/layout/target3"/>
    <dgm:cxn modelId="{05457180-D8D0-4648-B5AE-5B34296D9B5B}" type="presParOf" srcId="{333A1088-737F-45CB-B68E-254E46348037}" destId="{F5ABB229-8D3B-4694-996A-96F23CF14429}" srcOrd="0" destOrd="0" presId="urn:microsoft.com/office/officeart/2005/8/layout/target3"/>
    <dgm:cxn modelId="{DB2D9600-AF88-40BD-ACDB-783AAAD7987C}" type="presParOf" srcId="{333A1088-737F-45CB-B68E-254E46348037}" destId="{F41139FD-01EE-4571-8B17-4FB00FC51163}" srcOrd="1" destOrd="0" presId="urn:microsoft.com/office/officeart/2005/8/layout/target3"/>
    <dgm:cxn modelId="{EEEF9062-D077-426E-8FE1-2B3BF542A9B5}" type="presParOf" srcId="{333A1088-737F-45CB-B68E-254E46348037}" destId="{D005CE8C-CC26-4C3E-AC11-E15060ECD759}" srcOrd="2" destOrd="0" presId="urn:microsoft.com/office/officeart/2005/8/layout/target3"/>
    <dgm:cxn modelId="{E3FC4DDA-3F64-4B1D-B625-8FFCD98AD9A6}" type="presParOf" srcId="{333A1088-737F-45CB-B68E-254E46348037}" destId="{2C702D82-9B77-49B7-9568-BB8EB47C3372}" srcOrd="3" destOrd="0" presId="urn:microsoft.com/office/officeart/2005/8/layout/target3"/>
    <dgm:cxn modelId="{9E505737-56CB-433F-BDF8-1FD6163CE9AB}" type="presParOf" srcId="{333A1088-737F-45CB-B68E-254E46348037}" destId="{A52A0455-90FF-4808-ABD0-F02540D31D5A}" srcOrd="4" destOrd="0" presId="urn:microsoft.com/office/officeart/2005/8/layout/target3"/>
    <dgm:cxn modelId="{4758F715-FBB5-48A4-AFEF-89345D194543}" type="presParOf" srcId="{333A1088-737F-45CB-B68E-254E46348037}" destId="{6140AFEC-043D-4C43-A2F9-D0F5331DF3A3}" srcOrd="5" destOrd="0" presId="urn:microsoft.com/office/officeart/2005/8/layout/target3"/>
    <dgm:cxn modelId="{0D81F269-EFAA-4E3D-8C78-EF7D0D03DC5A}" type="presParOf" srcId="{333A1088-737F-45CB-B68E-254E46348037}" destId="{9358AC05-5D7D-4327-9F80-1AD486AEA664}" srcOrd="6" destOrd="0" presId="urn:microsoft.com/office/officeart/2005/8/layout/target3"/>
    <dgm:cxn modelId="{CCEB423E-EB88-4FBD-A000-54F1AF6C5A24}" type="presParOf" srcId="{333A1088-737F-45CB-B68E-254E46348037}" destId="{313FC574-E1CD-4FB4-B054-0B805CE0447D}" srcOrd="7" destOrd="0" presId="urn:microsoft.com/office/officeart/2005/8/layout/target3"/>
    <dgm:cxn modelId="{728590DD-A454-489D-922B-031EB3E03CCD}" type="presParOf" srcId="{333A1088-737F-45CB-B68E-254E46348037}" destId="{619D679B-A015-4ECF-8348-D1034C574F40}" srcOrd="8" destOrd="0" presId="urn:microsoft.com/office/officeart/2005/8/layout/target3"/>
    <dgm:cxn modelId="{74CF8E08-D978-4C8D-8BB7-F434B276FA88}" type="presParOf" srcId="{333A1088-737F-45CB-B68E-254E46348037}" destId="{322283A8-4A27-4CDA-BAE3-F381106A9174}" srcOrd="9" destOrd="0" presId="urn:microsoft.com/office/officeart/2005/8/layout/target3"/>
    <dgm:cxn modelId="{B71C5F5E-778A-4A82-9645-6589DE8B31F2}" type="presParOf" srcId="{333A1088-737F-45CB-B68E-254E46348037}" destId="{FFC9F71D-1B4F-4AD9-A4A6-86ADEFC8AF5C}" srcOrd="10" destOrd="0" presId="urn:microsoft.com/office/officeart/2005/8/layout/target3"/>
    <dgm:cxn modelId="{59CDD83A-6797-4F27-8640-271751960631}" type="presParOf" srcId="{333A1088-737F-45CB-B68E-254E46348037}" destId="{25B08C86-7E15-44DC-BE7F-FFB55DD49D12}" srcOrd="11" destOrd="0" presId="urn:microsoft.com/office/officeart/2005/8/layout/target3"/>
    <dgm:cxn modelId="{D07B8B4D-2788-4929-9785-AF7A9D36F658}" type="presParOf" srcId="{333A1088-737F-45CB-B68E-254E46348037}" destId="{76644BE8-9D7C-4C09-B250-3D10AF48CBB7}" srcOrd="12" destOrd="0" presId="urn:microsoft.com/office/officeart/2005/8/layout/target3"/>
    <dgm:cxn modelId="{3193080A-9CFC-46C4-840A-97CB06E4B677}" type="presParOf" srcId="{333A1088-737F-45CB-B68E-254E46348037}" destId="{EE85B701-7295-41C0-BA7A-34D3756A2AE6}" srcOrd="13" destOrd="0" presId="urn:microsoft.com/office/officeart/2005/8/layout/target3"/>
    <dgm:cxn modelId="{2859010E-C910-418C-8A1C-638A6FE931F9}" type="presParOf" srcId="{333A1088-737F-45CB-B68E-254E46348037}" destId="{8BEBB6EC-1DAA-4CAC-8A25-BC0FCBD5DBD5}" srcOrd="14" destOrd="0" presId="urn:microsoft.com/office/officeart/2005/8/layout/target3"/>
    <dgm:cxn modelId="{B63F7AEC-E7B3-4259-9AE4-604C1DEFAFDE}" type="presParOf" srcId="{333A1088-737F-45CB-B68E-254E46348037}" destId="{AED2198E-93D5-4001-81B4-73124B309672}" srcOrd="15" destOrd="0" presId="urn:microsoft.com/office/officeart/2005/8/layout/target3"/>
    <dgm:cxn modelId="{0544EB3D-0040-4F4E-8757-11DE20A477C4}" type="presParOf" srcId="{333A1088-737F-45CB-B68E-254E46348037}" destId="{2BE915AB-18AA-4053-B92C-3BFC9ED204BB}" srcOrd="16" destOrd="0" presId="urn:microsoft.com/office/officeart/2005/8/layout/target3"/>
    <dgm:cxn modelId="{FF6A63E8-369F-49A9-BA21-29AEDD005FFE}" type="presParOf" srcId="{333A1088-737F-45CB-B68E-254E46348037}" destId="{6BB5E863-4638-4E1D-BFDE-399D028AC4ED}" srcOrd="17" destOrd="0" presId="urn:microsoft.com/office/officeart/2005/8/layout/target3"/>
    <dgm:cxn modelId="{7ED0A7A9-03B9-4BED-8ACA-1C181829F9EE}" type="presParOf" srcId="{333A1088-737F-45CB-B68E-254E46348037}" destId="{5A5FFA88-C948-4069-8E93-59FA12366E83}" srcOrd="18" destOrd="0" presId="urn:microsoft.com/office/officeart/2005/8/layout/target3"/>
    <dgm:cxn modelId="{F2E159CC-DBD0-444B-BBEE-73FAF303D7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3CA95FA-E5D4-4804-92DE-48866C40BC7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19C1D7-AFB8-4808-A7F9-D254E23B3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62A296-7905-4E69-A457-612FF78EE7B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3D2EED-F560-400B-9844-091876F436F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F3514-0E06-4D8A-AB81-5EB7A3B2265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C2D1C-6FE4-412C-B668-2911CF85A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7DABB-C6BE-4C6A-BF0E-725E39843D7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3D6C8-B0B4-499E-B688-7B16BEBFD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79E23-DB1D-4317-B8AD-94BC2590316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3A185-8857-4F49-A36D-9FC939A4E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751FC-DF57-4A0C-B157-E08E10ECAB9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D87A4-2171-4446-863A-BE7190F6D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6D351-556B-49D5-AF11-F3A8E05F486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50DC-C64B-450E-8E23-3C5893AA1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206AA-EDB9-4663-BAC6-24A8B3DE93C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D443-01C0-45A6-A2FE-9CCCA3073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FF477-5B20-49DE-9ED5-75BBCB49162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9C7D4-36CC-490E-BD0F-472BAEDCD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9DE6E-C503-4AE9-BCD0-18BC8F091DA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4DCEA-B798-4DC7-B239-2327C90FC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9E9EE-CC04-4CE0-ACE1-6726D911F9D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B08F3-6BB9-4901-AC10-3EBE2D64D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83BBE-CFCE-49A3-A807-AE88C20E518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4BF35-E221-42CE-B707-A3E0A89EF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0AC0A-7E93-4967-B318-7011894DB6B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FC0D5-200D-4005-9667-478D10877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959B22-625F-4D67-B8F4-D6C282C3675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89FE74-5505-4FA4-89E0-D1E6DC8A1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 je určen  pro  žáky  4.ročníku ZŠ.</a:t>
            </a:r>
          </a:p>
          <a:p>
            <a:r>
              <a:rPr lang="cs-CZ" sz="1800" smtClean="0"/>
              <a:t>Žáci mají za úkol vyskloňovat  podstatné  jméno KOLO v jednotném i množném čísle.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1800" smtClean="0">
                <a:latin typeface="Arial" charset="0"/>
                <a:hlinkClick r:id="rId2"/>
              </a:rPr>
              <a:t>www.office.microsoft.com</a:t>
            </a:r>
            <a:endParaRPr lang="cs-CZ" sz="18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4"/>
          <p:cNvSpPr>
            <a:spLocks noGrp="1"/>
          </p:cNvSpPr>
          <p:nvPr>
            <p:ph idx="1"/>
          </p:nvPr>
        </p:nvSpPr>
        <p:spPr>
          <a:xfrm>
            <a:off x="250825" y="1700213"/>
            <a:ext cx="8229600" cy="4525962"/>
          </a:xfrm>
        </p:spPr>
        <p:txBody>
          <a:bodyPr/>
          <a:lstStyle/>
          <a:p>
            <a:pPr fontAlgn="t">
              <a:buFont typeface="Arial" charset="0"/>
              <a:buNone/>
            </a:pPr>
            <a:r>
              <a:rPr lang="cs-CZ" sz="1800" smtClean="0"/>
              <a:t> 	</a:t>
            </a:r>
            <a:r>
              <a:rPr lang="cs-CZ" sz="1800" b="1" smtClean="0"/>
              <a:t>Vyskloňuj podstatné jméno KOLO</a:t>
            </a:r>
            <a:r>
              <a:rPr lang="cs-CZ" sz="1800" smtClean="0"/>
              <a:t>.  </a:t>
            </a:r>
            <a:endParaRPr lang="cs-CZ" smtClean="0"/>
          </a:p>
          <a:p>
            <a:endParaRPr lang="cs-CZ" smtClean="0"/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SKLOŇOVÁNÍ VZORU MĚSTO</a:t>
            </a: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/>
        </p:nvGraphicFramePr>
        <p:xfrm>
          <a:off x="611188" y="2276475"/>
          <a:ext cx="7993062" cy="37449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2160240"/>
                <a:gridCol w="2304256"/>
                <a:gridCol w="2448272"/>
              </a:tblGrid>
              <a:tr h="34403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Pádová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otázka</a:t>
                      </a:r>
                      <a:endParaRPr lang="cs-CZ" sz="1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číslo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číslo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98336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</a:t>
                      </a:r>
                      <a:r>
                        <a:rPr lang="cs-CZ" baseline="0" dirty="0" smtClean="0"/>
                        <a:t>?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2.  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Koho?</a:t>
                      </a:r>
                      <a:r>
                        <a:rPr lang="cs-CZ" baseline="0" dirty="0" smtClean="0"/>
                        <a:t> Čeho?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3.   pád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Komu?</a:t>
                      </a:r>
                      <a:r>
                        <a:rPr lang="cs-CZ" baseline="0" dirty="0" smtClean="0"/>
                        <a:t>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4.   pád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Koho?</a:t>
                      </a:r>
                      <a:r>
                        <a:rPr lang="cs-CZ" baseline="0" dirty="0" smtClean="0"/>
                        <a:t>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5.  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Oslovujeme, voláme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6.  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kom? O čem?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7.  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Kým? Čím?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69</Words>
  <Application>Microsoft Office PowerPoint</Application>
  <PresentationFormat>On-screen Show (4:3)</PresentationFormat>
  <Paragraphs>34</Paragraphs>
  <Slides>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SKLOŇOVÁNÍ VZORU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4</cp:revision>
  <dcterms:created xsi:type="dcterms:W3CDTF">2013-05-02T14:43:32Z</dcterms:created>
  <dcterms:modified xsi:type="dcterms:W3CDTF">2013-05-02T20:41:45Z</dcterms:modified>
</cp:coreProperties>
</file>