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7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VY_32_INOVACE_35AJ_3tr_SLOVICKA11.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11.lekce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14.3. 2013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0AB114-BC25-4791-A9CC-D9FE10F9C411}" type="presOf" srcId="{FBBFC3EA-9D9D-4F3A-BEA6-9C2C0E46BF20}" destId="{ACAD381E-21DC-4C07-8FDD-119C2EC3BB2E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8C0A812-EAD5-4D68-891F-26BB0BFF4ECC}" type="presOf" srcId="{445C7998-7549-48B0-BD68-D4F0167F02E5}" destId="{7B541546-39A7-4633-AED0-6028788110D7}" srcOrd="0" destOrd="0" presId="urn:microsoft.com/office/officeart/2005/8/layout/vList2"/>
    <dgm:cxn modelId="{FEF35B05-A7AB-4E39-8CAF-5A1066109380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6C858D8-3826-4BDB-89F5-E27658666E9F}" type="presOf" srcId="{019433A1-1324-4DE1-9E6F-32B851095F74}" destId="{ABF03533-6AD0-44CD-A08E-C9977356B6A8}" srcOrd="0" destOrd="0" presId="urn:microsoft.com/office/officeart/2005/8/layout/vList2"/>
    <dgm:cxn modelId="{BE8245B0-80B9-4B5A-8842-E2B619957448}" type="presOf" srcId="{C73C7642-F245-4585-8F88-243F9FAEF6CA}" destId="{1C4BCB69-D3A6-4CCF-9871-D9B9359B8159}" srcOrd="0" destOrd="0" presId="urn:microsoft.com/office/officeart/2005/8/layout/vList2"/>
    <dgm:cxn modelId="{118441EF-076E-4AC7-B7D5-CADDC98ADB0D}" type="presOf" srcId="{EBC41103-E2E5-4D48-9B4B-425520D3D098}" destId="{97CBBA99-26B9-4E2D-BA76-BF47FEBF0134}" srcOrd="0" destOrd="0" presId="urn:microsoft.com/office/officeart/2005/8/layout/vList2"/>
    <dgm:cxn modelId="{0FF4FFCA-994C-40B2-A32B-C978B4CDF247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2D4BB00-E4D0-428F-AC2B-A57DB2670C03}" type="presParOf" srcId="{612116FE-9061-44B1-A457-8F1AFBD162E0}" destId="{7B541546-39A7-4633-AED0-6028788110D7}" srcOrd="0" destOrd="0" presId="urn:microsoft.com/office/officeart/2005/8/layout/vList2"/>
    <dgm:cxn modelId="{4372BC37-69C5-4AFF-9FEE-F1D41BB7FDD6}" type="presParOf" srcId="{612116FE-9061-44B1-A457-8F1AFBD162E0}" destId="{9B9314F6-85CC-4C49-B24D-6AF5DF05D800}" srcOrd="1" destOrd="0" presId="urn:microsoft.com/office/officeart/2005/8/layout/vList2"/>
    <dgm:cxn modelId="{0DEEABFF-47D6-4373-8813-A144714C87B8}" type="presParOf" srcId="{612116FE-9061-44B1-A457-8F1AFBD162E0}" destId="{ACAD381E-21DC-4C07-8FDD-119C2EC3BB2E}" srcOrd="2" destOrd="0" presId="urn:microsoft.com/office/officeart/2005/8/layout/vList2"/>
    <dgm:cxn modelId="{E25B2B16-9D08-4FB0-ADDD-F67DCA601EC4}" type="presParOf" srcId="{612116FE-9061-44B1-A457-8F1AFBD162E0}" destId="{208194AD-7544-4854-B7A4-4A67E5453B54}" srcOrd="3" destOrd="0" presId="urn:microsoft.com/office/officeart/2005/8/layout/vList2"/>
    <dgm:cxn modelId="{55418831-70CF-4D73-B5C2-42DACBAF395E}" type="presParOf" srcId="{612116FE-9061-44B1-A457-8F1AFBD162E0}" destId="{ABF03533-6AD0-44CD-A08E-C9977356B6A8}" srcOrd="4" destOrd="0" presId="urn:microsoft.com/office/officeart/2005/8/layout/vList2"/>
    <dgm:cxn modelId="{45083E9F-C1D2-4C96-A0E4-F45F8BFC983F}" type="presParOf" srcId="{612116FE-9061-44B1-A457-8F1AFBD162E0}" destId="{60E42310-8BB6-41EA-B44F-0BAC7EFC9B2E}" srcOrd="5" destOrd="0" presId="urn:microsoft.com/office/officeart/2005/8/layout/vList2"/>
    <dgm:cxn modelId="{E0410049-ED25-41E6-8701-CAC4BA09532D}" type="presParOf" srcId="{612116FE-9061-44B1-A457-8F1AFBD162E0}" destId="{1C4BCB69-D3A6-4CCF-9871-D9B9359B8159}" srcOrd="6" destOrd="0" presId="urn:microsoft.com/office/officeart/2005/8/layout/vList2"/>
    <dgm:cxn modelId="{4582BFE3-769D-4CBD-902C-E16434275989}" type="presParOf" srcId="{612116FE-9061-44B1-A457-8F1AFBD162E0}" destId="{34DE5943-AAB5-4DC3-B765-99B35FCB6ECD}" srcOrd="7" destOrd="0" presId="urn:microsoft.com/office/officeart/2005/8/layout/vList2"/>
    <dgm:cxn modelId="{3B4E1D8F-28D3-4A41-918F-DEF57D732024}" type="presParOf" srcId="{612116FE-9061-44B1-A457-8F1AFBD162E0}" destId="{97CBBA99-26B9-4E2D-BA76-BF47FEBF0134}" srcOrd="8" destOrd="0" presId="urn:microsoft.com/office/officeart/2005/8/layout/vList2"/>
    <dgm:cxn modelId="{061DB955-93F3-434E-9A97-4CB3CA88CE51}" type="presParOf" srcId="{612116FE-9061-44B1-A457-8F1AFBD162E0}" destId="{9A22653A-B2DB-4D9E-A633-AD2EC219A723}" srcOrd="9" destOrd="0" presId="urn:microsoft.com/office/officeart/2005/8/layout/vList2"/>
    <dgm:cxn modelId="{4A937C9F-CAB1-4C02-97D7-165A606B1C5D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VY_32_INOVACE_35AJ_3tr_SLOVICKA11.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11.lekce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14.3. 2013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049DAB9-4923-451F-BE50-421814A3724F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EACD053-7215-4E52-98EA-7F18FB5800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9729789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277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11</a:t>
            </a:r>
            <a:r>
              <a:rPr lang="cs-CZ" dirty="0" smtClean="0"/>
              <a:t>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procvičování </a:t>
            </a:r>
            <a:r>
              <a:rPr lang="cs-CZ" dirty="0" smtClean="0"/>
              <a:t>částí těla</a:t>
            </a:r>
            <a:r>
              <a:rPr lang="cs-CZ" dirty="0" smtClean="0"/>
              <a:t>, </a:t>
            </a:r>
            <a:r>
              <a:rPr lang="cs-CZ" dirty="0"/>
              <a:t>přiřazování slovíček k obrázkům, </a:t>
            </a:r>
            <a:r>
              <a:rPr lang="cs-CZ" dirty="0" smtClean="0"/>
              <a:t>popis obrázků.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74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Hlava</a:t>
            </a:r>
          </a:p>
          <a:p>
            <a:r>
              <a:rPr lang="cs-CZ" dirty="0" smtClean="0"/>
              <a:t>Koleno</a:t>
            </a:r>
          </a:p>
          <a:p>
            <a:r>
              <a:rPr lang="cs-CZ" dirty="0" smtClean="0"/>
              <a:t>Rameno, paže</a:t>
            </a:r>
          </a:p>
          <a:p>
            <a:r>
              <a:rPr lang="cs-CZ" dirty="0" smtClean="0"/>
              <a:t>Ruka /po zápěstí/</a:t>
            </a:r>
          </a:p>
          <a:p>
            <a:r>
              <a:rPr lang="cs-CZ" dirty="0" smtClean="0"/>
              <a:t>Ruka / dlaň s prsty/</a:t>
            </a:r>
          </a:p>
          <a:p>
            <a:r>
              <a:rPr lang="cs-CZ" dirty="0" smtClean="0"/>
              <a:t>Prst na noze</a:t>
            </a:r>
          </a:p>
          <a:p>
            <a:r>
              <a:rPr lang="cs-CZ" dirty="0" smtClean="0"/>
              <a:t>Noha</a:t>
            </a:r>
          </a:p>
          <a:p>
            <a:r>
              <a:rPr lang="cs-CZ" dirty="0" smtClean="0"/>
              <a:t>Chodidlo, chodidla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Head</a:t>
            </a:r>
            <a:endParaRPr lang="cs-CZ" dirty="0" smtClean="0"/>
          </a:p>
          <a:p>
            <a:r>
              <a:rPr lang="cs-CZ" dirty="0" err="1" smtClean="0"/>
              <a:t>Knee</a:t>
            </a:r>
            <a:endParaRPr lang="cs-CZ" dirty="0" smtClean="0"/>
          </a:p>
          <a:p>
            <a:r>
              <a:rPr lang="cs-CZ" dirty="0" err="1" smtClean="0"/>
              <a:t>Shoulder</a:t>
            </a:r>
            <a:endParaRPr lang="cs-CZ" dirty="0" smtClean="0"/>
          </a:p>
          <a:p>
            <a:r>
              <a:rPr lang="cs-CZ" dirty="0" err="1" smtClean="0"/>
              <a:t>Arm</a:t>
            </a:r>
            <a:endParaRPr lang="cs-CZ" dirty="0" smtClean="0"/>
          </a:p>
          <a:p>
            <a:r>
              <a:rPr lang="cs-CZ" dirty="0" smtClean="0"/>
              <a:t>Hand</a:t>
            </a:r>
          </a:p>
          <a:p>
            <a:endParaRPr lang="cs-CZ" dirty="0"/>
          </a:p>
          <a:p>
            <a:r>
              <a:rPr lang="cs-CZ" dirty="0" err="1" smtClean="0"/>
              <a:t>Toe</a:t>
            </a:r>
            <a:endParaRPr lang="cs-CZ" dirty="0" smtClean="0"/>
          </a:p>
          <a:p>
            <a:r>
              <a:rPr lang="cs-CZ" dirty="0" smtClean="0"/>
              <a:t>Leg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foot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29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Špatný, zlý</a:t>
            </a:r>
          </a:p>
          <a:p>
            <a:r>
              <a:rPr lang="cs-CZ" dirty="0" smtClean="0"/>
              <a:t>Dát, podat</a:t>
            </a:r>
          </a:p>
          <a:p>
            <a:r>
              <a:rPr lang="cs-CZ" dirty="0" smtClean="0"/>
              <a:t>Vědět, znát</a:t>
            </a:r>
          </a:p>
          <a:p>
            <a:r>
              <a:rPr lang="cs-CZ" dirty="0" smtClean="0"/>
              <a:t>Podívejme se</a:t>
            </a:r>
          </a:p>
          <a:p>
            <a:r>
              <a:rPr lang="cs-CZ" dirty="0" smtClean="0"/>
              <a:t>Věta</a:t>
            </a:r>
          </a:p>
          <a:p>
            <a:r>
              <a:rPr lang="cs-CZ" dirty="0" smtClean="0"/>
              <a:t>Podepsat, podpis</a:t>
            </a:r>
          </a:p>
          <a:p>
            <a:r>
              <a:rPr lang="cs-CZ" dirty="0" smtClean="0"/>
              <a:t>Datum</a:t>
            </a:r>
          </a:p>
          <a:p>
            <a:r>
              <a:rPr lang="cs-CZ" dirty="0" smtClean="0"/>
              <a:t>Chytrý</a:t>
            </a:r>
          </a:p>
          <a:p>
            <a:r>
              <a:rPr lang="cs-CZ" dirty="0" smtClean="0"/>
              <a:t>Pomoci, pomáhat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Bad</a:t>
            </a:r>
            <a:endParaRPr lang="cs-CZ" dirty="0" smtClean="0"/>
          </a:p>
          <a:p>
            <a:r>
              <a:rPr lang="cs-CZ" dirty="0" err="1" smtClean="0"/>
              <a:t>Give</a:t>
            </a:r>
            <a:endParaRPr lang="cs-CZ" dirty="0" smtClean="0"/>
          </a:p>
          <a:p>
            <a:r>
              <a:rPr lang="cs-CZ" dirty="0" err="1" smtClean="0"/>
              <a:t>Know</a:t>
            </a:r>
            <a:endParaRPr lang="cs-CZ" dirty="0" smtClean="0"/>
          </a:p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endParaRPr lang="cs-CZ" dirty="0" smtClean="0"/>
          </a:p>
          <a:p>
            <a:r>
              <a:rPr lang="cs-CZ" dirty="0" smtClean="0"/>
              <a:t>Sentence</a:t>
            </a:r>
          </a:p>
          <a:p>
            <a:r>
              <a:rPr lang="cs-CZ" dirty="0" smtClean="0"/>
              <a:t>Sign</a:t>
            </a:r>
          </a:p>
          <a:p>
            <a:r>
              <a:rPr lang="cs-CZ" dirty="0" err="1" smtClean="0"/>
              <a:t>Date</a:t>
            </a:r>
            <a:endParaRPr lang="cs-CZ" dirty="0" smtClean="0"/>
          </a:p>
          <a:p>
            <a:r>
              <a:rPr lang="cs-CZ" dirty="0" err="1" smtClean="0"/>
              <a:t>Clever</a:t>
            </a:r>
            <a:endParaRPr lang="cs-CZ" dirty="0" smtClean="0"/>
          </a:p>
          <a:p>
            <a:r>
              <a:rPr lang="cs-CZ" dirty="0" err="1" smtClean="0"/>
              <a:t>help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17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části těla: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DU0C84WX\MC900439151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172" y="1685853"/>
            <a:ext cx="4492648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95536" y="1700808"/>
            <a:ext cx="1512168" cy="93610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</a:t>
            </a:r>
            <a:r>
              <a:rPr lang="cs-CZ" dirty="0" err="1" smtClean="0">
                <a:solidFill>
                  <a:schemeClr val="tx1"/>
                </a:solidFill>
              </a:rPr>
              <a:t>hand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860126" y="1533809"/>
            <a:ext cx="1872208" cy="864096"/>
          </a:xfrm>
          <a:prstGeom prst="lef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head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nahoru 5"/>
          <p:cNvSpPr/>
          <p:nvPr/>
        </p:nvSpPr>
        <p:spPr>
          <a:xfrm>
            <a:off x="1547664" y="2636911"/>
            <a:ext cx="1656184" cy="2376265"/>
          </a:xfrm>
          <a:prstGeom prst="up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</a:t>
            </a:r>
            <a:r>
              <a:rPr lang="cs-CZ" dirty="0" err="1" smtClean="0">
                <a:solidFill>
                  <a:schemeClr val="tx1"/>
                </a:solidFill>
              </a:rPr>
              <a:t>arm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508104" y="3825043"/>
            <a:ext cx="2016224" cy="936104"/>
          </a:xfrm>
          <a:prstGeom prst="lef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3949290" y="2397905"/>
            <a:ext cx="2080026" cy="864096"/>
          </a:xfrm>
          <a:prstGeom prst="lef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shoulder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445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Přelož do angličtiny a vybarvi dle popisu: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Oná</a:t>
            </a:r>
            <a:r>
              <a:rPr lang="cs-CZ" dirty="0" smtClean="0"/>
              <a:t> má hnědé vlasy.</a:t>
            </a:r>
          </a:p>
          <a:p>
            <a:r>
              <a:rPr lang="cs-CZ" dirty="0" smtClean="0"/>
              <a:t>Ona má růžové šaty.</a:t>
            </a:r>
          </a:p>
          <a:p>
            <a:r>
              <a:rPr lang="cs-CZ" dirty="0" smtClean="0"/>
              <a:t>Ona má bílé boty.</a:t>
            </a:r>
          </a:p>
          <a:p>
            <a:r>
              <a:rPr lang="cs-CZ" dirty="0" smtClean="0"/>
              <a:t>Ona má malé oči.</a:t>
            </a:r>
          </a:p>
          <a:p>
            <a:r>
              <a:rPr lang="cs-CZ" dirty="0" smtClean="0"/>
              <a:t>Ona má malý nos a </a:t>
            </a:r>
            <a:r>
              <a:rPr lang="cs-CZ" smtClean="0"/>
              <a:t>malá ústa.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E72SCZ1W\MC900439151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63926"/>
            <a:ext cx="3521075" cy="379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93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správná slova k obrázkům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I2EGSG96\MP90017775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236145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WIWTI5ER\MP9004096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461280" cy="172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VM0P4ODY\MC9003496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016" y="4077072"/>
            <a:ext cx="98682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VM0P4ODY\MP9004311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696" y="4355231"/>
            <a:ext cx="2708920" cy="151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2267744" y="1987898"/>
            <a:ext cx="2340148" cy="8622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shoulder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5284827" y="980728"/>
            <a:ext cx="1959140" cy="1080120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hand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1642525" y="4501131"/>
            <a:ext cx="1872208" cy="12241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foot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475684" y="5061121"/>
            <a:ext cx="2160240" cy="1152128"/>
          </a:xfrm>
          <a:prstGeom prst="lef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knee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90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věty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My máme malé ruce.</a:t>
            </a:r>
          </a:p>
          <a:p>
            <a:r>
              <a:rPr lang="cs-CZ" dirty="0" smtClean="0"/>
              <a:t>On má velké oči.</a:t>
            </a:r>
          </a:p>
          <a:p>
            <a:r>
              <a:rPr lang="cs-CZ" dirty="0" smtClean="0"/>
              <a:t>Oni mají dlouhé nohy.</a:t>
            </a:r>
          </a:p>
          <a:p>
            <a:r>
              <a:rPr lang="cs-CZ" dirty="0" smtClean="0"/>
              <a:t>Papoušek má červené paže.</a:t>
            </a:r>
          </a:p>
          <a:p>
            <a:r>
              <a:rPr lang="cs-CZ" dirty="0" smtClean="0"/>
              <a:t>Vy máte hnědé vlasy.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14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 dle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parrot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………. </a:t>
            </a:r>
            <a:r>
              <a:rPr lang="cs-CZ" dirty="0" err="1"/>
              <a:t>h</a:t>
            </a:r>
            <a:r>
              <a:rPr lang="cs-CZ" dirty="0" err="1" smtClean="0"/>
              <a:t>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parrot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………..nose.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parrot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…….. </a:t>
            </a:r>
            <a:r>
              <a:rPr lang="cs-CZ" dirty="0" err="1" smtClean="0"/>
              <a:t>shoulders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parrot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……. </a:t>
            </a:r>
            <a:r>
              <a:rPr lang="cs-CZ" dirty="0" err="1" smtClean="0"/>
              <a:t>Toes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pic>
        <p:nvPicPr>
          <p:cNvPr id="4099" name="Picture 3" descr="C:\Users\0MGM\AppData\Local\Microsoft\Windows\Temporary Internet Files\Content.IE5\VM0P4ODY\MP9004424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45638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084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Ilustrace: office.microsoft.com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61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35</TotalTime>
  <Words>286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Přelož do angličtiny:</vt:lpstr>
      <vt:lpstr>Přelož do angličtiny:</vt:lpstr>
      <vt:lpstr>Popiš části těla:</vt:lpstr>
      <vt:lpstr>Přelož do angličtiny a vybarvi dle popisu:</vt:lpstr>
      <vt:lpstr>Doplň správná slova k obrázkům</vt:lpstr>
      <vt:lpstr>Přelož věty do angličtiny:</vt:lpstr>
      <vt:lpstr>Doplň věty dle obrázku: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7</cp:revision>
  <dcterms:created xsi:type="dcterms:W3CDTF">2013-03-14T08:57:28Z</dcterms:created>
  <dcterms:modified xsi:type="dcterms:W3CDTF">2013-03-14T09:33:08Z</dcterms:modified>
</cp:coreProperties>
</file>