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Michaela Vráblíková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VY_32_INOVACE_36AJ_3tr_SLOVICKA12.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</a:t>
          </a:r>
          <a:r>
            <a:rPr lang="cs-CZ" dirty="0" smtClean="0"/>
            <a:t>12.lekce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20.3.2013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F7D3F685-49E9-4232-AA7D-A6547DED3691}" type="presOf" srcId="{FBBFC3EA-9D9D-4F3A-BEA6-9C2C0E46BF20}" destId="{ACAD381E-21DC-4C07-8FDD-119C2EC3BB2E}" srcOrd="0" destOrd="0" presId="urn:microsoft.com/office/officeart/2005/8/layout/vList2"/>
    <dgm:cxn modelId="{3ACAEF3F-587B-46C8-A367-481D52D37B77}" type="presOf" srcId="{6B0205A6-422D-4956-AD89-0CEBCAE4530D}" destId="{B1DDF1AD-3BC2-43B8-A8D0-A33120EFAF7C}" srcOrd="0" destOrd="0" presId="urn:microsoft.com/office/officeart/2005/8/layout/vList2"/>
    <dgm:cxn modelId="{B11F1A1B-EEA2-4BB9-94F6-8F5BCA087913}" type="presOf" srcId="{019433A1-1324-4DE1-9E6F-32B851095F74}" destId="{ABF03533-6AD0-44CD-A08E-C9977356B6A8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31E4843-BC5B-4F55-8A7B-CB950E20C225}" type="presOf" srcId="{EBC41103-E2E5-4D48-9B4B-425520D3D098}" destId="{97CBBA99-26B9-4E2D-BA76-BF47FEBF0134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6DE7F85D-8806-48FA-B30A-8DA0E770AA01}" type="presOf" srcId="{445C7998-7549-48B0-BD68-D4F0167F02E5}" destId="{7B541546-39A7-4633-AED0-6028788110D7}" srcOrd="0" destOrd="0" presId="urn:microsoft.com/office/officeart/2005/8/layout/vList2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7D784E2-B1CD-4900-A42E-F2480843BBA6}" type="presOf" srcId="{C73C7642-F245-4585-8F88-243F9FAEF6CA}" destId="{1C4BCB69-D3A6-4CCF-9871-D9B9359B8159}" srcOrd="0" destOrd="0" presId="urn:microsoft.com/office/officeart/2005/8/layout/vList2"/>
    <dgm:cxn modelId="{294A7AE8-4804-43AB-AD91-6C559CBE0D59}" type="presOf" srcId="{39F8B381-5807-488E-AC22-73DD4140ED4A}" destId="{612116FE-9061-44B1-A457-8F1AFBD162E0}" srcOrd="0" destOrd="0" presId="urn:microsoft.com/office/officeart/2005/8/layout/vList2"/>
    <dgm:cxn modelId="{29B665A0-35AF-43AF-BC71-00ADBAEB0818}" type="presParOf" srcId="{612116FE-9061-44B1-A457-8F1AFBD162E0}" destId="{7B541546-39A7-4633-AED0-6028788110D7}" srcOrd="0" destOrd="0" presId="urn:microsoft.com/office/officeart/2005/8/layout/vList2"/>
    <dgm:cxn modelId="{5A807840-E07F-4A60-A6B2-612EAE8DF57D}" type="presParOf" srcId="{612116FE-9061-44B1-A457-8F1AFBD162E0}" destId="{9B9314F6-85CC-4C49-B24D-6AF5DF05D800}" srcOrd="1" destOrd="0" presId="urn:microsoft.com/office/officeart/2005/8/layout/vList2"/>
    <dgm:cxn modelId="{5936235F-0F39-4C0C-9138-DDC1AF6F7376}" type="presParOf" srcId="{612116FE-9061-44B1-A457-8F1AFBD162E0}" destId="{ACAD381E-21DC-4C07-8FDD-119C2EC3BB2E}" srcOrd="2" destOrd="0" presId="urn:microsoft.com/office/officeart/2005/8/layout/vList2"/>
    <dgm:cxn modelId="{B04F223E-EAE3-4F50-8BAC-C32EB3177E39}" type="presParOf" srcId="{612116FE-9061-44B1-A457-8F1AFBD162E0}" destId="{208194AD-7544-4854-B7A4-4A67E5453B54}" srcOrd="3" destOrd="0" presId="urn:microsoft.com/office/officeart/2005/8/layout/vList2"/>
    <dgm:cxn modelId="{215082A6-40AB-44BA-A2C8-03ED9888369B}" type="presParOf" srcId="{612116FE-9061-44B1-A457-8F1AFBD162E0}" destId="{ABF03533-6AD0-44CD-A08E-C9977356B6A8}" srcOrd="4" destOrd="0" presId="urn:microsoft.com/office/officeart/2005/8/layout/vList2"/>
    <dgm:cxn modelId="{BEA86335-5D64-4F2B-86EA-CF1127DCEDDF}" type="presParOf" srcId="{612116FE-9061-44B1-A457-8F1AFBD162E0}" destId="{60E42310-8BB6-41EA-B44F-0BAC7EFC9B2E}" srcOrd="5" destOrd="0" presId="urn:microsoft.com/office/officeart/2005/8/layout/vList2"/>
    <dgm:cxn modelId="{DE25C92A-07FA-4027-A485-2F0789F4AF27}" type="presParOf" srcId="{612116FE-9061-44B1-A457-8F1AFBD162E0}" destId="{1C4BCB69-D3A6-4CCF-9871-D9B9359B8159}" srcOrd="6" destOrd="0" presId="urn:microsoft.com/office/officeart/2005/8/layout/vList2"/>
    <dgm:cxn modelId="{A9A41CE0-2B11-438C-B678-BFF6AE6CF809}" type="presParOf" srcId="{612116FE-9061-44B1-A457-8F1AFBD162E0}" destId="{34DE5943-AAB5-4DC3-B765-99B35FCB6ECD}" srcOrd="7" destOrd="0" presId="urn:microsoft.com/office/officeart/2005/8/layout/vList2"/>
    <dgm:cxn modelId="{BCA221F3-08DE-4AD0-B85C-15024D3A9974}" type="presParOf" srcId="{612116FE-9061-44B1-A457-8F1AFBD162E0}" destId="{97CBBA99-26B9-4E2D-BA76-BF47FEBF0134}" srcOrd="8" destOrd="0" presId="urn:microsoft.com/office/officeart/2005/8/layout/vList2"/>
    <dgm:cxn modelId="{4D1FA9E0-218F-4130-86E8-C6BA3741B0DE}" type="presParOf" srcId="{612116FE-9061-44B1-A457-8F1AFBD162E0}" destId="{9A22653A-B2DB-4D9E-A633-AD2EC219A723}" srcOrd="9" destOrd="0" presId="urn:microsoft.com/office/officeart/2005/8/layout/vList2"/>
    <dgm:cxn modelId="{0341D046-50AD-42AA-B48C-7ACFB950A8D2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537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87637"/>
        <a:ext cx="8141060" cy="627128"/>
      </dsp:txXfrm>
    </dsp:sp>
    <dsp:sp modelId="{ACAD381E-21DC-4C07-8FDD-119C2EC3BB2E}">
      <dsp:nvSpPr>
        <dsp:cNvPr id="0" name=""/>
        <dsp:cNvSpPr/>
      </dsp:nvSpPr>
      <dsp:spPr>
        <a:xfrm>
          <a:off x="0" y="80053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Michaela Vráblíková </a:t>
          </a:r>
          <a:endParaRPr lang="cs-CZ" sz="1800" kern="1200" dirty="0"/>
        </a:p>
      </dsp:txBody>
      <dsp:txXfrm>
        <a:off x="33926" y="834457"/>
        <a:ext cx="8141060" cy="627128"/>
      </dsp:txXfrm>
    </dsp:sp>
    <dsp:sp modelId="{ABF03533-6AD0-44CD-A08E-C9977356B6A8}">
      <dsp:nvSpPr>
        <dsp:cNvPr id="0" name=""/>
        <dsp:cNvSpPr/>
      </dsp:nvSpPr>
      <dsp:spPr>
        <a:xfrm>
          <a:off x="0" y="154735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VY_32_INOVACE_36AJ_3tr_SLOVICKA12.</a:t>
          </a:r>
          <a:endParaRPr lang="cs-CZ" sz="1800" kern="1200" dirty="0"/>
        </a:p>
      </dsp:txBody>
      <dsp:txXfrm>
        <a:off x="33926" y="1581277"/>
        <a:ext cx="8141060" cy="627128"/>
      </dsp:txXfrm>
    </dsp:sp>
    <dsp:sp modelId="{1C4BCB69-D3A6-4CCF-9871-D9B9359B8159}">
      <dsp:nvSpPr>
        <dsp:cNvPr id="0" name=""/>
        <dsp:cNvSpPr/>
      </dsp:nvSpPr>
      <dsp:spPr>
        <a:xfrm>
          <a:off x="0" y="229417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19260"/>
                <a:satOff val="-18200"/>
                <a:lumOff val="44426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419260"/>
                <a:satOff val="-18200"/>
                <a:lumOff val="44426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419260"/>
                <a:satOff val="-18200"/>
                <a:lumOff val="44426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419260"/>
              <a:satOff val="-18200"/>
              <a:lumOff val="44426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Procvičování slovíček </a:t>
          </a:r>
          <a:r>
            <a:rPr lang="cs-CZ" sz="1800" kern="1200" dirty="0" smtClean="0"/>
            <a:t>12.lekce</a:t>
          </a:r>
          <a:endParaRPr lang="cs-CZ" sz="1800" kern="1200" dirty="0"/>
        </a:p>
      </dsp:txBody>
      <dsp:txXfrm>
        <a:off x="33926" y="2328097"/>
        <a:ext cx="8141060" cy="627128"/>
      </dsp:txXfrm>
    </dsp:sp>
    <dsp:sp modelId="{97CBBA99-26B9-4E2D-BA76-BF47FEBF0134}">
      <dsp:nvSpPr>
        <dsp:cNvPr id="0" name=""/>
        <dsp:cNvSpPr/>
      </dsp:nvSpPr>
      <dsp:spPr>
        <a:xfrm>
          <a:off x="0" y="304099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33926" y="3074917"/>
        <a:ext cx="8141060" cy="627128"/>
      </dsp:txXfrm>
    </dsp:sp>
    <dsp:sp modelId="{B1DDF1AD-3BC2-43B8-A8D0-A33120EFAF7C}">
      <dsp:nvSpPr>
        <dsp:cNvPr id="0" name=""/>
        <dsp:cNvSpPr/>
      </dsp:nvSpPr>
      <dsp:spPr>
        <a:xfrm>
          <a:off x="0" y="37878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</a:t>
          </a:r>
          <a:r>
            <a:rPr lang="cs-CZ" sz="1800" kern="1200" dirty="0" smtClean="0"/>
            <a:t>20.3.2013 </a:t>
          </a:r>
          <a:endParaRPr lang="cs-CZ" sz="1800" kern="1200" dirty="0"/>
        </a:p>
      </dsp:txBody>
      <dsp:txXfrm>
        <a:off x="33926" y="3821737"/>
        <a:ext cx="8141060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B74E51F-1C08-424F-B011-FA85BF3880A2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86E3B44-7DEA-4973-821E-DDF021FEA2E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74E51F-1C08-424F-B011-FA85BF3880A2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6E3B44-7DEA-4973-821E-DDF021FEA2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B74E51F-1C08-424F-B011-FA85BF3880A2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786E3B44-7DEA-4973-821E-DDF021FEA2E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74E51F-1C08-424F-B011-FA85BF3880A2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6E3B44-7DEA-4973-821E-DDF021FEA2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74E51F-1C08-424F-B011-FA85BF3880A2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6E3B44-7DEA-4973-821E-DDF021FEA2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74E51F-1C08-424F-B011-FA85BF3880A2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6E3B44-7DEA-4973-821E-DDF021FEA2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B74E51F-1C08-424F-B011-FA85BF3880A2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6E3B44-7DEA-4973-821E-DDF021FEA2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74E51F-1C08-424F-B011-FA85BF3880A2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6E3B44-7DEA-4973-821E-DDF021FEA2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74E51F-1C08-424F-B011-FA85BF3880A2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6E3B44-7DEA-4973-821E-DDF021FEA2E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B74E51F-1C08-424F-B011-FA85BF3880A2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86E3B44-7DEA-4973-821E-DDF021FEA2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0B74E51F-1C08-424F-B011-FA85BF3880A2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86E3B44-7DEA-4973-821E-DDF021FEA2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0B74E51F-1C08-424F-B011-FA85BF3880A2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86E3B44-7DEA-4973-821E-DDF021FEA2E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91008828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2593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/>
              <a:t>3</a:t>
            </a:r>
            <a:r>
              <a:rPr lang="cs-CZ" dirty="0" smtClean="0"/>
              <a:t>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</a:t>
            </a:r>
            <a:r>
              <a:rPr lang="cs-CZ" dirty="0" smtClean="0"/>
              <a:t>12</a:t>
            </a:r>
            <a:r>
              <a:rPr lang="cs-CZ" dirty="0" smtClean="0"/>
              <a:t>.lekce </a:t>
            </a:r>
            <a:r>
              <a:rPr lang="cs-CZ" dirty="0"/>
              <a:t>(učebnice </a:t>
            </a:r>
            <a:r>
              <a:rPr lang="cs-CZ" dirty="0" err="1"/>
              <a:t>Chatterbox</a:t>
            </a:r>
            <a:r>
              <a:rPr lang="cs-CZ" dirty="0"/>
              <a:t> 1)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</a:t>
            </a:r>
            <a:r>
              <a:rPr lang="cs-CZ" dirty="0" smtClean="0"/>
              <a:t>procvičování </a:t>
            </a:r>
            <a:r>
              <a:rPr lang="cs-CZ" dirty="0" smtClean="0"/>
              <a:t>vazby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/</a:t>
            </a:r>
            <a:r>
              <a:rPr lang="cs-CZ" dirty="0" err="1" smtClean="0"/>
              <a:t>there</a:t>
            </a:r>
            <a:r>
              <a:rPr lang="cs-CZ" dirty="0" smtClean="0"/>
              <a:t> are</a:t>
            </a:r>
            <a:r>
              <a:rPr lang="cs-CZ" smtClean="0"/>
              <a:t>, popis </a:t>
            </a:r>
            <a:r>
              <a:rPr lang="cs-CZ" dirty="0" smtClean="0"/>
              <a:t>obrázků.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118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Slovíčka z 12.lekce-přelož do angličtiny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Tam</a:t>
            </a:r>
          </a:p>
          <a:p>
            <a:r>
              <a:rPr lang="cs-CZ" dirty="0" smtClean="0"/>
              <a:t>Králík</a:t>
            </a:r>
          </a:p>
          <a:p>
            <a:r>
              <a:rPr lang="cs-CZ" dirty="0" smtClean="0"/>
              <a:t>Klobouk</a:t>
            </a:r>
          </a:p>
          <a:p>
            <a:r>
              <a:rPr lang="cs-CZ" dirty="0" smtClean="0"/>
              <a:t>Zápalka</a:t>
            </a:r>
          </a:p>
          <a:p>
            <a:r>
              <a:rPr lang="cs-CZ" dirty="0" smtClean="0"/>
              <a:t>Pamatovat si</a:t>
            </a:r>
          </a:p>
          <a:p>
            <a:r>
              <a:rPr lang="cs-CZ" dirty="0" smtClean="0"/>
              <a:t>Zavřít</a:t>
            </a:r>
          </a:p>
          <a:p>
            <a:r>
              <a:rPr lang="cs-CZ" dirty="0" smtClean="0"/>
              <a:t>Trik, klam</a:t>
            </a:r>
          </a:p>
          <a:p>
            <a:r>
              <a:rPr lang="cs-CZ" dirty="0" smtClean="0"/>
              <a:t>Následovat, sledovat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There</a:t>
            </a:r>
            <a:endParaRPr lang="cs-CZ" dirty="0" smtClean="0"/>
          </a:p>
          <a:p>
            <a:r>
              <a:rPr lang="cs-CZ" dirty="0" err="1" smtClean="0"/>
              <a:t>Rabbit</a:t>
            </a:r>
            <a:endParaRPr lang="cs-CZ" dirty="0" smtClean="0"/>
          </a:p>
          <a:p>
            <a:r>
              <a:rPr lang="cs-CZ" dirty="0" err="1" smtClean="0"/>
              <a:t>Hat</a:t>
            </a:r>
            <a:endParaRPr lang="cs-CZ" dirty="0" smtClean="0"/>
          </a:p>
          <a:p>
            <a:r>
              <a:rPr lang="cs-CZ" dirty="0" err="1" smtClean="0"/>
              <a:t>Match</a:t>
            </a:r>
            <a:endParaRPr lang="cs-CZ" dirty="0" smtClean="0"/>
          </a:p>
          <a:p>
            <a:r>
              <a:rPr lang="cs-CZ" dirty="0" err="1" smtClean="0"/>
              <a:t>Remember</a:t>
            </a:r>
            <a:endParaRPr lang="cs-CZ" dirty="0" smtClean="0"/>
          </a:p>
          <a:p>
            <a:r>
              <a:rPr lang="cs-CZ" dirty="0" err="1" smtClean="0"/>
              <a:t>Close</a:t>
            </a:r>
            <a:endParaRPr lang="cs-CZ" dirty="0" smtClean="0"/>
          </a:p>
          <a:p>
            <a:r>
              <a:rPr lang="cs-CZ" dirty="0" err="1" smtClean="0"/>
              <a:t>Trick</a:t>
            </a:r>
            <a:endParaRPr lang="cs-CZ" dirty="0" smtClean="0"/>
          </a:p>
          <a:p>
            <a:r>
              <a:rPr lang="cs-CZ" dirty="0" err="1" smtClean="0"/>
              <a:t>follow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3540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češtiny: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Pink</a:t>
            </a:r>
          </a:p>
          <a:p>
            <a:r>
              <a:rPr lang="cs-CZ" dirty="0" smtClean="0"/>
              <a:t>Conner</a:t>
            </a:r>
          </a:p>
          <a:p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sorry</a:t>
            </a:r>
            <a:endParaRPr lang="cs-CZ" dirty="0" smtClean="0"/>
          </a:p>
          <a:p>
            <a:r>
              <a:rPr lang="cs-CZ" dirty="0" smtClean="0"/>
              <a:t>Park</a:t>
            </a:r>
          </a:p>
          <a:p>
            <a:r>
              <a:rPr lang="cs-CZ" dirty="0" err="1" smtClean="0"/>
              <a:t>Duck</a:t>
            </a:r>
            <a:endParaRPr lang="cs-CZ" dirty="0" smtClean="0"/>
          </a:p>
          <a:p>
            <a:r>
              <a:rPr lang="cs-CZ" dirty="0" err="1" smtClean="0"/>
              <a:t>Walk</a:t>
            </a:r>
            <a:endParaRPr lang="cs-CZ" dirty="0" smtClean="0"/>
          </a:p>
          <a:p>
            <a:r>
              <a:rPr lang="cs-CZ" dirty="0" err="1" smtClean="0"/>
              <a:t>Wrong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Růžový</a:t>
            </a:r>
          </a:p>
          <a:p>
            <a:r>
              <a:rPr lang="cs-CZ" dirty="0" smtClean="0"/>
              <a:t>Roh, kout</a:t>
            </a:r>
          </a:p>
          <a:p>
            <a:r>
              <a:rPr lang="cs-CZ" dirty="0" smtClean="0"/>
              <a:t>Lituji, je mi líto</a:t>
            </a:r>
          </a:p>
          <a:p>
            <a:r>
              <a:rPr lang="cs-CZ" dirty="0" smtClean="0"/>
              <a:t>Park</a:t>
            </a:r>
          </a:p>
          <a:p>
            <a:r>
              <a:rPr lang="cs-CZ" dirty="0" smtClean="0"/>
              <a:t>Kachna, ponořit se</a:t>
            </a:r>
          </a:p>
          <a:p>
            <a:r>
              <a:rPr lang="cs-CZ" dirty="0" smtClean="0"/>
              <a:t>Procházet se, jít</a:t>
            </a:r>
          </a:p>
          <a:p>
            <a:r>
              <a:rPr lang="cs-CZ" dirty="0" smtClean="0"/>
              <a:t>Špatný, chybný, nesprávný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5098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Vazba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/ </a:t>
            </a:r>
            <a:r>
              <a:rPr lang="cs-CZ" dirty="0" err="1" smtClean="0"/>
              <a:t>there</a:t>
            </a:r>
            <a:r>
              <a:rPr lang="cs-CZ" dirty="0" smtClean="0"/>
              <a:t> are</a:t>
            </a:r>
            <a:br>
              <a:rPr lang="cs-CZ" dirty="0" smtClean="0"/>
            </a:br>
            <a:r>
              <a:rPr lang="cs-CZ" dirty="0" smtClean="0"/>
              <a:t>( Tady je, tady jsou)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Tady je králík v klobouku.</a:t>
            </a:r>
          </a:p>
          <a:p>
            <a:r>
              <a:rPr lang="cs-CZ" dirty="0" smtClean="0"/>
              <a:t>Tady je jedna zápalka v krabičce.</a:t>
            </a:r>
          </a:p>
          <a:p>
            <a:r>
              <a:rPr lang="cs-CZ" dirty="0" smtClean="0"/>
              <a:t>Zde jsou tři králíci v klobouku.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rabbit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match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box.</a:t>
            </a:r>
          </a:p>
          <a:p>
            <a:endParaRPr lang="cs-CZ" dirty="0"/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rabbits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6826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chybějící slova: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There</a:t>
            </a:r>
            <a:r>
              <a:rPr lang="cs-CZ" dirty="0" smtClean="0"/>
              <a:t> …..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aplle</a:t>
            </a:r>
            <a:r>
              <a:rPr lang="cs-CZ" dirty="0" smtClean="0"/>
              <a:t> in my </a:t>
            </a:r>
            <a:r>
              <a:rPr lang="cs-CZ" dirty="0" err="1" smtClean="0"/>
              <a:t>bag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There</a:t>
            </a:r>
            <a:r>
              <a:rPr lang="cs-CZ" dirty="0" smtClean="0"/>
              <a:t> ……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balls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desk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There</a:t>
            </a:r>
            <a:r>
              <a:rPr lang="cs-CZ" dirty="0" smtClean="0"/>
              <a:t> ……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pen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/>
              <a:t> </a:t>
            </a:r>
            <a:r>
              <a:rPr lang="cs-CZ" dirty="0" err="1" smtClean="0"/>
              <a:t>pencil</a:t>
            </a:r>
            <a:r>
              <a:rPr lang="cs-CZ" dirty="0" smtClean="0"/>
              <a:t> case.</a:t>
            </a:r>
          </a:p>
          <a:p>
            <a:endParaRPr lang="cs-CZ" dirty="0" smtClean="0"/>
          </a:p>
          <a:p>
            <a:r>
              <a:rPr lang="cs-CZ" dirty="0" err="1" smtClean="0"/>
              <a:t>There</a:t>
            </a:r>
            <a:r>
              <a:rPr lang="cs-CZ" dirty="0" smtClean="0"/>
              <a:t> ……. </a:t>
            </a:r>
            <a:r>
              <a:rPr lang="cs-CZ" dirty="0" err="1"/>
              <a:t>f</a:t>
            </a:r>
            <a:r>
              <a:rPr lang="cs-CZ" dirty="0" err="1" smtClean="0"/>
              <a:t>ive</a:t>
            </a:r>
            <a:r>
              <a:rPr lang="cs-CZ" dirty="0" smtClean="0"/>
              <a:t> </a:t>
            </a:r>
            <a:r>
              <a:rPr lang="cs-CZ" dirty="0" err="1" smtClean="0"/>
              <a:t>oranges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basket.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8822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věty s vazbou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/are podle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MGM\AppData\Local\Microsoft\Windows\Temporary Internet Files\Content.IE5\2SVIDUDW\MP900402269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628800"/>
            <a:ext cx="208874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PV27JQP1\MP9004019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1728192" cy="1876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DU0C84WX\MP90040061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9040" y="4077072"/>
            <a:ext cx="2088232" cy="2329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MGM\AppData\Local\Microsoft\Windows\Temporary Internet Files\Content.IE5\2SVIDUDW\MP900149034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7662" y="4080551"/>
            <a:ext cx="2507637" cy="193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MGM\AppData\Local\Microsoft\Windows\Temporary Internet Files\Content.IE5\74XJ4ZVY\MP90044233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1481" y="1443766"/>
            <a:ext cx="2448272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3002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Namaluj obrázek dle popisu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oranges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blue </a:t>
            </a:r>
            <a:r>
              <a:rPr lang="cs-CZ" dirty="0" err="1" smtClean="0"/>
              <a:t>book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pencils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six</a:t>
            </a:r>
            <a:r>
              <a:rPr lang="cs-CZ" dirty="0" smtClean="0"/>
              <a:t> </a:t>
            </a:r>
            <a:r>
              <a:rPr lang="cs-CZ" dirty="0" err="1" smtClean="0"/>
              <a:t>cars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eight</a:t>
            </a:r>
            <a:r>
              <a:rPr lang="cs-CZ" dirty="0" smtClean="0"/>
              <a:t> </a:t>
            </a:r>
            <a:r>
              <a:rPr lang="cs-CZ" dirty="0" err="1" smtClean="0"/>
              <a:t>socks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pink </a:t>
            </a:r>
            <a:r>
              <a:rPr lang="cs-CZ" dirty="0" err="1" smtClean="0"/>
              <a:t>skirt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yellow</a:t>
            </a:r>
            <a:r>
              <a:rPr lang="cs-CZ" dirty="0" smtClean="0"/>
              <a:t> </a:t>
            </a:r>
            <a:r>
              <a:rPr lang="cs-CZ" dirty="0" err="1" smtClean="0"/>
              <a:t>balls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5182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Napiš anglicky celou větou( použij barvy) co vidíš na obrázku:</a:t>
            </a:r>
            <a:endParaRPr lang="cs-CZ" sz="2800" dirty="0"/>
          </a:p>
        </p:txBody>
      </p:sp>
      <p:pic>
        <p:nvPicPr>
          <p:cNvPr id="3074" name="Picture 2" descr="C:\Users\0MGM\AppData\Local\Microsoft\Windows\Temporary Internet Files\Content.IE5\I2EGSG96\MC9000570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556792"/>
            <a:ext cx="1818742" cy="1370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MGM\AppData\Local\Microsoft\Windows\Temporary Internet Files\Content.IE5\PV27JQP1\MC9004404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56792"/>
            <a:ext cx="1803648" cy="1443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MGM\AppData\Local\Microsoft\Windows\Temporary Internet Files\Content.IE5\7FZ6S223\MC900232952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331" y="3681184"/>
            <a:ext cx="2000816" cy="1608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MGM\AppData\Local\Microsoft\Windows\Temporary Internet Files\Content.IE5\DHCHKSN0\MC900406266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529749"/>
            <a:ext cx="1996306" cy="1933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MGM\AppData\Local\Microsoft\Windows\Temporary Internet Files\Content.IE5\74XJ4ZVY\MP90040059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4241" y="4221088"/>
            <a:ext cx="2496312" cy="170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278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0070C0"/>
                </a:solidFill>
              </a:rPr>
              <a:t>Ilustrace: 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5510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39</TotalTime>
  <Words>310</Words>
  <Application>Microsoft Office PowerPoint</Application>
  <PresentationFormat>Předvádění na obrazovce (4:3)</PresentationFormat>
  <Paragraphs>74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Prezentace aplikace PowerPoint</vt:lpstr>
      <vt:lpstr>Anotace</vt:lpstr>
      <vt:lpstr>Slovíčka z 12.lekce-přelož do angličtiny</vt:lpstr>
      <vt:lpstr>Přelož do češtiny:</vt:lpstr>
      <vt:lpstr>Vazba there is/ there are ( Tady je, tady jsou)</vt:lpstr>
      <vt:lpstr>Doplň chybějící slova:</vt:lpstr>
      <vt:lpstr>Napiš věty s vazbou there is/are podle obrázků</vt:lpstr>
      <vt:lpstr>Namaluj obrázek dle popisu</vt:lpstr>
      <vt:lpstr>Napiš anglicky celou větou( použij barvy) co vidíš na obrázku: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7</cp:revision>
  <dcterms:created xsi:type="dcterms:W3CDTF">2013-03-21T11:06:28Z</dcterms:created>
  <dcterms:modified xsi:type="dcterms:W3CDTF">2013-03-21T11:45:40Z</dcterms:modified>
</cp:coreProperties>
</file>