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0" r:id="rId3"/>
    <p:sldId id="256" r:id="rId4"/>
    <p:sldId id="257" r:id="rId5"/>
    <p:sldId id="258" r:id="rId6"/>
    <p:sldId id="269" r:id="rId7"/>
    <p:sldId id="260" r:id="rId8"/>
    <p:sldId id="262" r:id="rId9"/>
    <p:sldId id="261" r:id="rId10"/>
    <p:sldId id="263" r:id="rId11"/>
    <p:sldId id="264" r:id="rId12"/>
    <p:sldId id="265" r:id="rId13"/>
    <p:sldId id="266" r:id="rId14"/>
    <p:sldId id="267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image" Target="../media/image1.wmf"/><Relationship Id="rId4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4" Type="http://schemas.openxmlformats.org/officeDocument/2006/relationships/image" Target="../media/image20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13" Type="http://schemas.openxmlformats.org/officeDocument/2006/relationships/image" Target="../media/image43.wmf"/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12" Type="http://schemas.openxmlformats.org/officeDocument/2006/relationships/image" Target="../media/image42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Relationship Id="rId6" Type="http://schemas.openxmlformats.org/officeDocument/2006/relationships/image" Target="../media/image36.wmf"/><Relationship Id="rId11" Type="http://schemas.openxmlformats.org/officeDocument/2006/relationships/image" Target="../media/image41.wmf"/><Relationship Id="rId5" Type="http://schemas.openxmlformats.org/officeDocument/2006/relationships/image" Target="../media/image35.wmf"/><Relationship Id="rId10" Type="http://schemas.openxmlformats.org/officeDocument/2006/relationships/image" Target="../media/image40.wmf"/><Relationship Id="rId4" Type="http://schemas.openxmlformats.org/officeDocument/2006/relationships/image" Target="../media/image34.wmf"/><Relationship Id="rId9" Type="http://schemas.openxmlformats.org/officeDocument/2006/relationships/image" Target="../media/image39.wmf"/><Relationship Id="rId14" Type="http://schemas.openxmlformats.org/officeDocument/2006/relationships/image" Target="../media/image44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3" Type="http://schemas.openxmlformats.org/officeDocument/2006/relationships/image" Target="../media/image23.wmf"/><Relationship Id="rId7" Type="http://schemas.openxmlformats.org/officeDocument/2006/relationships/image" Target="../media/image50.wmf"/><Relationship Id="rId2" Type="http://schemas.openxmlformats.org/officeDocument/2006/relationships/image" Target="../media/image46.wmf"/><Relationship Id="rId1" Type="http://schemas.openxmlformats.org/officeDocument/2006/relationships/image" Target="../media/image45.wmf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4" Type="http://schemas.openxmlformats.org/officeDocument/2006/relationships/image" Target="../media/image47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3" Type="http://schemas.openxmlformats.org/officeDocument/2006/relationships/image" Target="../media/image53.wmf"/><Relationship Id="rId7" Type="http://schemas.openxmlformats.org/officeDocument/2006/relationships/image" Target="../media/image55.wmf"/><Relationship Id="rId12" Type="http://schemas.openxmlformats.org/officeDocument/2006/relationships/image" Target="../media/image44.wmf"/><Relationship Id="rId2" Type="http://schemas.openxmlformats.org/officeDocument/2006/relationships/image" Target="../media/image52.wmf"/><Relationship Id="rId1" Type="http://schemas.openxmlformats.org/officeDocument/2006/relationships/image" Target="../media/image31.wmf"/><Relationship Id="rId6" Type="http://schemas.openxmlformats.org/officeDocument/2006/relationships/image" Target="../media/image36.wmf"/><Relationship Id="rId11" Type="http://schemas.openxmlformats.org/officeDocument/2006/relationships/image" Target="../media/image43.wmf"/><Relationship Id="rId5" Type="http://schemas.openxmlformats.org/officeDocument/2006/relationships/image" Target="../media/image35.wmf"/><Relationship Id="rId10" Type="http://schemas.openxmlformats.org/officeDocument/2006/relationships/image" Target="../media/image42.wmf"/><Relationship Id="rId4" Type="http://schemas.openxmlformats.org/officeDocument/2006/relationships/image" Target="../media/image54.wmf"/><Relationship Id="rId9" Type="http://schemas.openxmlformats.org/officeDocument/2006/relationships/image" Target="../media/image41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3" Type="http://schemas.openxmlformats.org/officeDocument/2006/relationships/image" Target="../media/image59.wmf"/><Relationship Id="rId7" Type="http://schemas.openxmlformats.org/officeDocument/2006/relationships/image" Target="../media/image63.wmf"/><Relationship Id="rId12" Type="http://schemas.openxmlformats.org/officeDocument/2006/relationships/image" Target="../media/image68.wmf"/><Relationship Id="rId2" Type="http://schemas.openxmlformats.org/officeDocument/2006/relationships/image" Target="../media/image58.wmf"/><Relationship Id="rId1" Type="http://schemas.openxmlformats.org/officeDocument/2006/relationships/image" Target="../media/image57.wmf"/><Relationship Id="rId6" Type="http://schemas.openxmlformats.org/officeDocument/2006/relationships/image" Target="../media/image62.wmf"/><Relationship Id="rId11" Type="http://schemas.openxmlformats.org/officeDocument/2006/relationships/image" Target="../media/image67.wmf"/><Relationship Id="rId5" Type="http://schemas.openxmlformats.org/officeDocument/2006/relationships/image" Target="../media/image61.wmf"/><Relationship Id="rId10" Type="http://schemas.openxmlformats.org/officeDocument/2006/relationships/image" Target="../media/image66.wmf"/><Relationship Id="rId4" Type="http://schemas.openxmlformats.org/officeDocument/2006/relationships/image" Target="../media/image60.wmf"/><Relationship Id="rId9" Type="http://schemas.openxmlformats.org/officeDocument/2006/relationships/image" Target="../media/image65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70.wmf"/><Relationship Id="rId2" Type="http://schemas.openxmlformats.org/officeDocument/2006/relationships/image" Target="../media/image69.wmf"/><Relationship Id="rId1" Type="http://schemas.openxmlformats.org/officeDocument/2006/relationships/image" Target="../media/image45.wmf"/></Relationships>
</file>

<file path=ppt/drawings/_rels/vmlDrawing10.vml.rels><?xml version="1.0" encoding="UTF-8" standalone="yes"?>
<Relationships xmlns="http://schemas.openxmlformats.org/package/2006/relationships"><Relationship Id="rId8" Type="http://schemas.openxmlformats.org/officeDocument/2006/relationships/image" Target="../media/image78.wmf"/><Relationship Id="rId3" Type="http://schemas.openxmlformats.org/officeDocument/2006/relationships/image" Target="../media/image73.wmf"/><Relationship Id="rId7" Type="http://schemas.openxmlformats.org/officeDocument/2006/relationships/image" Target="../media/image77.wmf"/><Relationship Id="rId12" Type="http://schemas.openxmlformats.org/officeDocument/2006/relationships/image" Target="../media/image82.wmf"/><Relationship Id="rId2" Type="http://schemas.openxmlformats.org/officeDocument/2006/relationships/image" Target="../media/image72.wmf"/><Relationship Id="rId1" Type="http://schemas.openxmlformats.org/officeDocument/2006/relationships/image" Target="../media/image71.wmf"/><Relationship Id="rId6" Type="http://schemas.openxmlformats.org/officeDocument/2006/relationships/image" Target="../media/image76.wmf"/><Relationship Id="rId11" Type="http://schemas.openxmlformats.org/officeDocument/2006/relationships/image" Target="../media/image81.wmf"/><Relationship Id="rId5" Type="http://schemas.openxmlformats.org/officeDocument/2006/relationships/image" Target="../media/image75.wmf"/><Relationship Id="rId10" Type="http://schemas.openxmlformats.org/officeDocument/2006/relationships/image" Target="../media/image80.wmf"/><Relationship Id="rId4" Type="http://schemas.openxmlformats.org/officeDocument/2006/relationships/image" Target="../media/image74.wmf"/><Relationship Id="rId9" Type="http://schemas.openxmlformats.org/officeDocument/2006/relationships/image" Target="../media/image79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5.wmf"/><Relationship Id="rId2" Type="http://schemas.openxmlformats.org/officeDocument/2006/relationships/image" Target="../media/image84.wmf"/><Relationship Id="rId1" Type="http://schemas.openxmlformats.org/officeDocument/2006/relationships/image" Target="../media/image83.wmf"/></Relationships>
</file>

<file path=ppt/drawings/_rels/vmlDrawing12.vml.rels><?xml version="1.0" encoding="UTF-8" standalone="yes"?>
<Relationships xmlns="http://schemas.openxmlformats.org/package/2006/relationships"><Relationship Id="rId8" Type="http://schemas.openxmlformats.org/officeDocument/2006/relationships/image" Target="../media/image92.wmf"/><Relationship Id="rId3" Type="http://schemas.openxmlformats.org/officeDocument/2006/relationships/image" Target="../media/image87.wmf"/><Relationship Id="rId7" Type="http://schemas.openxmlformats.org/officeDocument/2006/relationships/image" Target="../media/image91.wmf"/><Relationship Id="rId12" Type="http://schemas.openxmlformats.org/officeDocument/2006/relationships/image" Target="../media/image96.wmf"/><Relationship Id="rId2" Type="http://schemas.openxmlformats.org/officeDocument/2006/relationships/image" Target="../media/image86.wmf"/><Relationship Id="rId1" Type="http://schemas.openxmlformats.org/officeDocument/2006/relationships/image" Target="../media/image71.wmf"/><Relationship Id="rId6" Type="http://schemas.openxmlformats.org/officeDocument/2006/relationships/image" Target="../media/image90.wmf"/><Relationship Id="rId11" Type="http://schemas.openxmlformats.org/officeDocument/2006/relationships/image" Target="../media/image95.wmf"/><Relationship Id="rId5" Type="http://schemas.openxmlformats.org/officeDocument/2006/relationships/image" Target="../media/image89.wmf"/><Relationship Id="rId10" Type="http://schemas.openxmlformats.org/officeDocument/2006/relationships/image" Target="../media/image94.wmf"/><Relationship Id="rId4" Type="http://schemas.openxmlformats.org/officeDocument/2006/relationships/image" Target="../media/image88.wmf"/><Relationship Id="rId9" Type="http://schemas.openxmlformats.org/officeDocument/2006/relationships/image" Target="../media/image9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B395D35F-CD1E-4530-B79F-5778104E0B5E}" type="datetimeFigureOut">
              <a:rPr lang="cs-CZ" smtClean="0"/>
              <a:pPr/>
              <a:t>19. 12. 2012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D79E2A87-9965-46EA-A92A-1EDB24DFFB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4.wmf"/><Relationship Id="rId4" Type="http://schemas.openxmlformats.org/officeDocument/2006/relationships/image" Target="../media/image1.wmf"/><Relationship Id="rId9" Type="http://schemas.openxmlformats.org/officeDocument/2006/relationships/oleObject" Target="../embeddings/oleObject4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oleObject" Target="../embeddings/oleObject10.bin"/><Relationship Id="rId18" Type="http://schemas.openxmlformats.org/officeDocument/2006/relationships/image" Target="../media/image12.wmf"/><Relationship Id="rId26" Type="http://schemas.openxmlformats.org/officeDocument/2006/relationships/image" Target="../media/image16.wmf"/><Relationship Id="rId3" Type="http://schemas.openxmlformats.org/officeDocument/2006/relationships/oleObject" Target="../embeddings/oleObject5.bin"/><Relationship Id="rId21" Type="http://schemas.openxmlformats.org/officeDocument/2006/relationships/oleObject" Target="../embeddings/oleObject14.bin"/><Relationship Id="rId7" Type="http://schemas.openxmlformats.org/officeDocument/2006/relationships/oleObject" Target="../embeddings/oleObject7.bin"/><Relationship Id="rId12" Type="http://schemas.openxmlformats.org/officeDocument/2006/relationships/image" Target="../media/image9.wmf"/><Relationship Id="rId17" Type="http://schemas.openxmlformats.org/officeDocument/2006/relationships/oleObject" Target="../embeddings/oleObject12.bin"/><Relationship Id="rId25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1.wmf"/><Relationship Id="rId20" Type="http://schemas.openxmlformats.org/officeDocument/2006/relationships/image" Target="../media/image13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11" Type="http://schemas.openxmlformats.org/officeDocument/2006/relationships/oleObject" Target="../embeddings/oleObject9.bin"/><Relationship Id="rId24" Type="http://schemas.openxmlformats.org/officeDocument/2006/relationships/image" Target="../media/image15.wmf"/><Relationship Id="rId5" Type="http://schemas.openxmlformats.org/officeDocument/2006/relationships/oleObject" Target="../embeddings/oleObject6.bin"/><Relationship Id="rId15" Type="http://schemas.openxmlformats.org/officeDocument/2006/relationships/oleObject" Target="../embeddings/oleObject11.bin"/><Relationship Id="rId23" Type="http://schemas.openxmlformats.org/officeDocument/2006/relationships/oleObject" Target="../embeddings/oleObject15.bin"/><Relationship Id="rId10" Type="http://schemas.openxmlformats.org/officeDocument/2006/relationships/image" Target="../media/image8.wmf"/><Relationship Id="rId19" Type="http://schemas.openxmlformats.org/officeDocument/2006/relationships/oleObject" Target="../embeddings/oleObject13.bin"/><Relationship Id="rId4" Type="http://schemas.openxmlformats.org/officeDocument/2006/relationships/image" Target="../media/image5.wmf"/><Relationship Id="rId9" Type="http://schemas.openxmlformats.org/officeDocument/2006/relationships/oleObject" Target="../embeddings/oleObject8.bin"/><Relationship Id="rId14" Type="http://schemas.openxmlformats.org/officeDocument/2006/relationships/image" Target="../media/image10.wmf"/><Relationship Id="rId22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8.wmf"/><Relationship Id="rId5" Type="http://schemas.openxmlformats.org/officeDocument/2006/relationships/oleObject" Target="../embeddings/oleObject18.bin"/><Relationship Id="rId10" Type="http://schemas.openxmlformats.org/officeDocument/2006/relationships/image" Target="../media/image20.wmf"/><Relationship Id="rId4" Type="http://schemas.openxmlformats.org/officeDocument/2006/relationships/image" Target="../media/image17.wmf"/><Relationship Id="rId9" Type="http://schemas.openxmlformats.org/officeDocument/2006/relationships/oleObject" Target="../embeddings/oleObject20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13" Type="http://schemas.openxmlformats.org/officeDocument/2006/relationships/oleObject" Target="../embeddings/oleObject26.bin"/><Relationship Id="rId18" Type="http://schemas.openxmlformats.org/officeDocument/2006/relationships/image" Target="../media/image28.wmf"/><Relationship Id="rId3" Type="http://schemas.openxmlformats.org/officeDocument/2006/relationships/oleObject" Target="../embeddings/oleObject21.bin"/><Relationship Id="rId21" Type="http://schemas.openxmlformats.org/officeDocument/2006/relationships/oleObject" Target="../embeddings/oleObject30.bin"/><Relationship Id="rId7" Type="http://schemas.openxmlformats.org/officeDocument/2006/relationships/oleObject" Target="../embeddings/oleObject23.bin"/><Relationship Id="rId12" Type="http://schemas.openxmlformats.org/officeDocument/2006/relationships/image" Target="../media/image25.wmf"/><Relationship Id="rId17" Type="http://schemas.openxmlformats.org/officeDocument/2006/relationships/oleObject" Target="../embeddings/oleObject28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7.wmf"/><Relationship Id="rId20" Type="http://schemas.openxmlformats.org/officeDocument/2006/relationships/image" Target="../media/image29.wmf"/><Relationship Id="rId1" Type="http://schemas.openxmlformats.org/officeDocument/2006/relationships/vmlDrawing" Target="../drawings/vmlDrawing4.vml"/><Relationship Id="rId6" Type="http://schemas.openxmlformats.org/officeDocument/2006/relationships/image" Target="../media/image22.wmf"/><Relationship Id="rId11" Type="http://schemas.openxmlformats.org/officeDocument/2006/relationships/oleObject" Target="../embeddings/oleObject25.bin"/><Relationship Id="rId5" Type="http://schemas.openxmlformats.org/officeDocument/2006/relationships/oleObject" Target="../embeddings/oleObject22.bin"/><Relationship Id="rId15" Type="http://schemas.openxmlformats.org/officeDocument/2006/relationships/oleObject" Target="../embeddings/oleObject27.bin"/><Relationship Id="rId10" Type="http://schemas.openxmlformats.org/officeDocument/2006/relationships/image" Target="../media/image24.wmf"/><Relationship Id="rId19" Type="http://schemas.openxmlformats.org/officeDocument/2006/relationships/oleObject" Target="../embeddings/oleObject29.bin"/><Relationship Id="rId4" Type="http://schemas.openxmlformats.org/officeDocument/2006/relationships/image" Target="../media/image21.wmf"/><Relationship Id="rId9" Type="http://schemas.openxmlformats.org/officeDocument/2006/relationships/oleObject" Target="../embeddings/oleObject24.bin"/><Relationship Id="rId14" Type="http://schemas.openxmlformats.org/officeDocument/2006/relationships/image" Target="../media/image26.wmf"/><Relationship Id="rId22" Type="http://schemas.openxmlformats.org/officeDocument/2006/relationships/image" Target="../media/image3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13" Type="http://schemas.openxmlformats.org/officeDocument/2006/relationships/oleObject" Target="../embeddings/oleObject36.bin"/><Relationship Id="rId18" Type="http://schemas.openxmlformats.org/officeDocument/2006/relationships/image" Target="../media/image38.wmf"/><Relationship Id="rId26" Type="http://schemas.openxmlformats.org/officeDocument/2006/relationships/image" Target="../media/image42.wmf"/><Relationship Id="rId3" Type="http://schemas.openxmlformats.org/officeDocument/2006/relationships/oleObject" Target="../embeddings/oleObject31.bin"/><Relationship Id="rId21" Type="http://schemas.openxmlformats.org/officeDocument/2006/relationships/oleObject" Target="../embeddings/oleObject40.bin"/><Relationship Id="rId7" Type="http://schemas.openxmlformats.org/officeDocument/2006/relationships/oleObject" Target="../embeddings/oleObject33.bin"/><Relationship Id="rId12" Type="http://schemas.openxmlformats.org/officeDocument/2006/relationships/image" Target="../media/image35.wmf"/><Relationship Id="rId17" Type="http://schemas.openxmlformats.org/officeDocument/2006/relationships/oleObject" Target="../embeddings/oleObject38.bin"/><Relationship Id="rId25" Type="http://schemas.openxmlformats.org/officeDocument/2006/relationships/oleObject" Target="../embeddings/oleObject4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7.wmf"/><Relationship Id="rId20" Type="http://schemas.openxmlformats.org/officeDocument/2006/relationships/image" Target="../media/image39.wmf"/><Relationship Id="rId29" Type="http://schemas.openxmlformats.org/officeDocument/2006/relationships/oleObject" Target="../embeddings/oleObject44.bin"/><Relationship Id="rId1" Type="http://schemas.openxmlformats.org/officeDocument/2006/relationships/vmlDrawing" Target="../drawings/vmlDrawing5.vml"/><Relationship Id="rId6" Type="http://schemas.openxmlformats.org/officeDocument/2006/relationships/image" Target="../media/image32.wmf"/><Relationship Id="rId11" Type="http://schemas.openxmlformats.org/officeDocument/2006/relationships/oleObject" Target="../embeddings/oleObject35.bin"/><Relationship Id="rId24" Type="http://schemas.openxmlformats.org/officeDocument/2006/relationships/image" Target="../media/image41.wmf"/><Relationship Id="rId5" Type="http://schemas.openxmlformats.org/officeDocument/2006/relationships/oleObject" Target="../embeddings/oleObject32.bin"/><Relationship Id="rId15" Type="http://schemas.openxmlformats.org/officeDocument/2006/relationships/oleObject" Target="../embeddings/oleObject37.bin"/><Relationship Id="rId23" Type="http://schemas.openxmlformats.org/officeDocument/2006/relationships/oleObject" Target="../embeddings/oleObject41.bin"/><Relationship Id="rId28" Type="http://schemas.openxmlformats.org/officeDocument/2006/relationships/image" Target="../media/image43.wmf"/><Relationship Id="rId10" Type="http://schemas.openxmlformats.org/officeDocument/2006/relationships/image" Target="../media/image34.wmf"/><Relationship Id="rId19" Type="http://schemas.openxmlformats.org/officeDocument/2006/relationships/oleObject" Target="../embeddings/oleObject39.bin"/><Relationship Id="rId4" Type="http://schemas.openxmlformats.org/officeDocument/2006/relationships/image" Target="../media/image31.wmf"/><Relationship Id="rId9" Type="http://schemas.openxmlformats.org/officeDocument/2006/relationships/oleObject" Target="../embeddings/oleObject34.bin"/><Relationship Id="rId14" Type="http://schemas.openxmlformats.org/officeDocument/2006/relationships/image" Target="../media/image36.wmf"/><Relationship Id="rId22" Type="http://schemas.openxmlformats.org/officeDocument/2006/relationships/image" Target="../media/image40.wmf"/><Relationship Id="rId27" Type="http://schemas.openxmlformats.org/officeDocument/2006/relationships/oleObject" Target="../embeddings/oleObject43.bin"/><Relationship Id="rId30" Type="http://schemas.openxmlformats.org/officeDocument/2006/relationships/image" Target="../media/image44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13" Type="http://schemas.openxmlformats.org/officeDocument/2006/relationships/oleObject" Target="../embeddings/oleObject50.bin"/><Relationship Id="rId18" Type="http://schemas.openxmlformats.org/officeDocument/2006/relationships/image" Target="../media/image51.wmf"/><Relationship Id="rId3" Type="http://schemas.openxmlformats.org/officeDocument/2006/relationships/oleObject" Target="../embeddings/oleObject45.bin"/><Relationship Id="rId7" Type="http://schemas.openxmlformats.org/officeDocument/2006/relationships/oleObject" Target="../embeddings/oleObject47.bin"/><Relationship Id="rId12" Type="http://schemas.openxmlformats.org/officeDocument/2006/relationships/image" Target="../media/image48.wmf"/><Relationship Id="rId17" Type="http://schemas.openxmlformats.org/officeDocument/2006/relationships/oleObject" Target="../embeddings/oleObject52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50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46.wmf"/><Relationship Id="rId11" Type="http://schemas.openxmlformats.org/officeDocument/2006/relationships/oleObject" Target="../embeddings/oleObject49.bin"/><Relationship Id="rId5" Type="http://schemas.openxmlformats.org/officeDocument/2006/relationships/oleObject" Target="../embeddings/oleObject46.bin"/><Relationship Id="rId15" Type="http://schemas.openxmlformats.org/officeDocument/2006/relationships/oleObject" Target="../embeddings/oleObject51.bin"/><Relationship Id="rId10" Type="http://schemas.openxmlformats.org/officeDocument/2006/relationships/image" Target="../media/image47.wmf"/><Relationship Id="rId4" Type="http://schemas.openxmlformats.org/officeDocument/2006/relationships/image" Target="../media/image45.wmf"/><Relationship Id="rId9" Type="http://schemas.openxmlformats.org/officeDocument/2006/relationships/oleObject" Target="../embeddings/oleObject48.bin"/><Relationship Id="rId14" Type="http://schemas.openxmlformats.org/officeDocument/2006/relationships/image" Target="../media/image4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wmf"/><Relationship Id="rId13" Type="http://schemas.openxmlformats.org/officeDocument/2006/relationships/oleObject" Target="../embeddings/oleObject58.bin"/><Relationship Id="rId18" Type="http://schemas.openxmlformats.org/officeDocument/2006/relationships/image" Target="../media/image56.wmf"/><Relationship Id="rId26" Type="http://schemas.openxmlformats.org/officeDocument/2006/relationships/image" Target="../media/image44.wmf"/><Relationship Id="rId3" Type="http://schemas.openxmlformats.org/officeDocument/2006/relationships/oleObject" Target="../embeddings/oleObject53.bin"/><Relationship Id="rId21" Type="http://schemas.openxmlformats.org/officeDocument/2006/relationships/oleObject" Target="../embeddings/oleObject62.bin"/><Relationship Id="rId7" Type="http://schemas.openxmlformats.org/officeDocument/2006/relationships/oleObject" Target="../embeddings/oleObject55.bin"/><Relationship Id="rId12" Type="http://schemas.openxmlformats.org/officeDocument/2006/relationships/image" Target="../media/image35.wmf"/><Relationship Id="rId17" Type="http://schemas.openxmlformats.org/officeDocument/2006/relationships/oleObject" Target="../embeddings/oleObject60.bin"/><Relationship Id="rId25" Type="http://schemas.openxmlformats.org/officeDocument/2006/relationships/oleObject" Target="../embeddings/oleObject64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55.wmf"/><Relationship Id="rId20" Type="http://schemas.openxmlformats.org/officeDocument/2006/relationships/image" Target="../media/image41.wmf"/><Relationship Id="rId1" Type="http://schemas.openxmlformats.org/officeDocument/2006/relationships/vmlDrawing" Target="../drawings/vmlDrawing7.vml"/><Relationship Id="rId6" Type="http://schemas.openxmlformats.org/officeDocument/2006/relationships/image" Target="../media/image52.wmf"/><Relationship Id="rId11" Type="http://schemas.openxmlformats.org/officeDocument/2006/relationships/oleObject" Target="../embeddings/oleObject57.bin"/><Relationship Id="rId24" Type="http://schemas.openxmlformats.org/officeDocument/2006/relationships/image" Target="../media/image43.wmf"/><Relationship Id="rId5" Type="http://schemas.openxmlformats.org/officeDocument/2006/relationships/oleObject" Target="../embeddings/oleObject54.bin"/><Relationship Id="rId15" Type="http://schemas.openxmlformats.org/officeDocument/2006/relationships/oleObject" Target="../embeddings/oleObject59.bin"/><Relationship Id="rId23" Type="http://schemas.openxmlformats.org/officeDocument/2006/relationships/oleObject" Target="../embeddings/oleObject63.bin"/><Relationship Id="rId10" Type="http://schemas.openxmlformats.org/officeDocument/2006/relationships/image" Target="../media/image54.wmf"/><Relationship Id="rId19" Type="http://schemas.openxmlformats.org/officeDocument/2006/relationships/oleObject" Target="../embeddings/oleObject61.bin"/><Relationship Id="rId4" Type="http://schemas.openxmlformats.org/officeDocument/2006/relationships/image" Target="../media/image31.wmf"/><Relationship Id="rId9" Type="http://schemas.openxmlformats.org/officeDocument/2006/relationships/oleObject" Target="../embeddings/oleObject56.bin"/><Relationship Id="rId14" Type="http://schemas.openxmlformats.org/officeDocument/2006/relationships/image" Target="../media/image36.wmf"/><Relationship Id="rId22" Type="http://schemas.openxmlformats.org/officeDocument/2006/relationships/image" Target="../media/image42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13" Type="http://schemas.openxmlformats.org/officeDocument/2006/relationships/oleObject" Target="../embeddings/oleObject70.bin"/><Relationship Id="rId18" Type="http://schemas.openxmlformats.org/officeDocument/2006/relationships/image" Target="../media/image64.wmf"/><Relationship Id="rId26" Type="http://schemas.openxmlformats.org/officeDocument/2006/relationships/image" Target="../media/image68.wmf"/><Relationship Id="rId3" Type="http://schemas.openxmlformats.org/officeDocument/2006/relationships/oleObject" Target="../embeddings/oleObject65.bin"/><Relationship Id="rId21" Type="http://schemas.openxmlformats.org/officeDocument/2006/relationships/oleObject" Target="../embeddings/oleObject74.bin"/><Relationship Id="rId7" Type="http://schemas.openxmlformats.org/officeDocument/2006/relationships/oleObject" Target="../embeddings/oleObject67.bin"/><Relationship Id="rId12" Type="http://schemas.openxmlformats.org/officeDocument/2006/relationships/image" Target="../media/image61.wmf"/><Relationship Id="rId17" Type="http://schemas.openxmlformats.org/officeDocument/2006/relationships/oleObject" Target="../embeddings/oleObject72.bin"/><Relationship Id="rId25" Type="http://schemas.openxmlformats.org/officeDocument/2006/relationships/oleObject" Target="../embeddings/oleObject7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63.wmf"/><Relationship Id="rId20" Type="http://schemas.openxmlformats.org/officeDocument/2006/relationships/image" Target="../media/image65.wmf"/><Relationship Id="rId1" Type="http://schemas.openxmlformats.org/officeDocument/2006/relationships/vmlDrawing" Target="../drawings/vmlDrawing8.vml"/><Relationship Id="rId6" Type="http://schemas.openxmlformats.org/officeDocument/2006/relationships/image" Target="../media/image58.wmf"/><Relationship Id="rId11" Type="http://schemas.openxmlformats.org/officeDocument/2006/relationships/oleObject" Target="../embeddings/oleObject69.bin"/><Relationship Id="rId24" Type="http://schemas.openxmlformats.org/officeDocument/2006/relationships/image" Target="../media/image67.wmf"/><Relationship Id="rId5" Type="http://schemas.openxmlformats.org/officeDocument/2006/relationships/oleObject" Target="../embeddings/oleObject66.bin"/><Relationship Id="rId15" Type="http://schemas.openxmlformats.org/officeDocument/2006/relationships/oleObject" Target="../embeddings/oleObject71.bin"/><Relationship Id="rId23" Type="http://schemas.openxmlformats.org/officeDocument/2006/relationships/oleObject" Target="../embeddings/oleObject75.bin"/><Relationship Id="rId10" Type="http://schemas.openxmlformats.org/officeDocument/2006/relationships/image" Target="../media/image60.wmf"/><Relationship Id="rId19" Type="http://schemas.openxmlformats.org/officeDocument/2006/relationships/oleObject" Target="../embeddings/oleObject73.bin"/><Relationship Id="rId4" Type="http://schemas.openxmlformats.org/officeDocument/2006/relationships/image" Target="../media/image57.wmf"/><Relationship Id="rId9" Type="http://schemas.openxmlformats.org/officeDocument/2006/relationships/oleObject" Target="../embeddings/oleObject68.bin"/><Relationship Id="rId14" Type="http://schemas.openxmlformats.org/officeDocument/2006/relationships/image" Target="../media/image62.wmf"/><Relationship Id="rId22" Type="http://schemas.openxmlformats.org/officeDocument/2006/relationships/image" Target="../media/image6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wmf"/><Relationship Id="rId3" Type="http://schemas.openxmlformats.org/officeDocument/2006/relationships/oleObject" Target="../embeddings/oleObject77.bin"/><Relationship Id="rId7" Type="http://schemas.openxmlformats.org/officeDocument/2006/relationships/oleObject" Target="../embeddings/oleObject7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69.wmf"/><Relationship Id="rId5" Type="http://schemas.openxmlformats.org/officeDocument/2006/relationships/oleObject" Target="../embeddings/oleObject78.bin"/><Relationship Id="rId4" Type="http://schemas.openxmlformats.org/officeDocument/2006/relationships/image" Target="../media/image45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wmf"/><Relationship Id="rId13" Type="http://schemas.openxmlformats.org/officeDocument/2006/relationships/oleObject" Target="../embeddings/oleObject85.bin"/><Relationship Id="rId18" Type="http://schemas.openxmlformats.org/officeDocument/2006/relationships/image" Target="../media/image78.wmf"/><Relationship Id="rId26" Type="http://schemas.openxmlformats.org/officeDocument/2006/relationships/image" Target="../media/image82.wmf"/><Relationship Id="rId3" Type="http://schemas.openxmlformats.org/officeDocument/2006/relationships/oleObject" Target="../embeddings/oleObject80.bin"/><Relationship Id="rId21" Type="http://schemas.openxmlformats.org/officeDocument/2006/relationships/oleObject" Target="../embeddings/oleObject89.bin"/><Relationship Id="rId7" Type="http://schemas.openxmlformats.org/officeDocument/2006/relationships/oleObject" Target="../embeddings/oleObject82.bin"/><Relationship Id="rId12" Type="http://schemas.openxmlformats.org/officeDocument/2006/relationships/image" Target="../media/image75.wmf"/><Relationship Id="rId17" Type="http://schemas.openxmlformats.org/officeDocument/2006/relationships/oleObject" Target="../embeddings/oleObject87.bin"/><Relationship Id="rId25" Type="http://schemas.openxmlformats.org/officeDocument/2006/relationships/oleObject" Target="../embeddings/oleObject91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77.wmf"/><Relationship Id="rId20" Type="http://schemas.openxmlformats.org/officeDocument/2006/relationships/image" Target="../media/image79.wmf"/><Relationship Id="rId1" Type="http://schemas.openxmlformats.org/officeDocument/2006/relationships/vmlDrawing" Target="../drawings/vmlDrawing10.vml"/><Relationship Id="rId6" Type="http://schemas.openxmlformats.org/officeDocument/2006/relationships/image" Target="../media/image72.wmf"/><Relationship Id="rId11" Type="http://schemas.openxmlformats.org/officeDocument/2006/relationships/oleObject" Target="../embeddings/oleObject84.bin"/><Relationship Id="rId24" Type="http://schemas.openxmlformats.org/officeDocument/2006/relationships/image" Target="../media/image81.wmf"/><Relationship Id="rId5" Type="http://schemas.openxmlformats.org/officeDocument/2006/relationships/oleObject" Target="../embeddings/oleObject81.bin"/><Relationship Id="rId15" Type="http://schemas.openxmlformats.org/officeDocument/2006/relationships/oleObject" Target="../embeddings/oleObject86.bin"/><Relationship Id="rId23" Type="http://schemas.openxmlformats.org/officeDocument/2006/relationships/oleObject" Target="../embeddings/oleObject90.bin"/><Relationship Id="rId10" Type="http://schemas.openxmlformats.org/officeDocument/2006/relationships/image" Target="../media/image74.wmf"/><Relationship Id="rId19" Type="http://schemas.openxmlformats.org/officeDocument/2006/relationships/oleObject" Target="../embeddings/oleObject88.bin"/><Relationship Id="rId4" Type="http://schemas.openxmlformats.org/officeDocument/2006/relationships/image" Target="../media/image71.wmf"/><Relationship Id="rId9" Type="http://schemas.openxmlformats.org/officeDocument/2006/relationships/oleObject" Target="../embeddings/oleObject83.bin"/><Relationship Id="rId14" Type="http://schemas.openxmlformats.org/officeDocument/2006/relationships/image" Target="../media/image76.wmf"/><Relationship Id="rId22" Type="http://schemas.openxmlformats.org/officeDocument/2006/relationships/image" Target="../media/image80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wmf"/><Relationship Id="rId3" Type="http://schemas.openxmlformats.org/officeDocument/2006/relationships/oleObject" Target="../embeddings/oleObject92.bin"/><Relationship Id="rId7" Type="http://schemas.openxmlformats.org/officeDocument/2006/relationships/oleObject" Target="../embeddings/oleObject9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84.wmf"/><Relationship Id="rId5" Type="http://schemas.openxmlformats.org/officeDocument/2006/relationships/oleObject" Target="../embeddings/oleObject93.bin"/><Relationship Id="rId4" Type="http://schemas.openxmlformats.org/officeDocument/2006/relationships/image" Target="../media/image83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wmf"/><Relationship Id="rId13" Type="http://schemas.openxmlformats.org/officeDocument/2006/relationships/oleObject" Target="../embeddings/oleObject100.bin"/><Relationship Id="rId18" Type="http://schemas.openxmlformats.org/officeDocument/2006/relationships/image" Target="../media/image92.wmf"/><Relationship Id="rId26" Type="http://schemas.openxmlformats.org/officeDocument/2006/relationships/image" Target="../media/image96.wmf"/><Relationship Id="rId3" Type="http://schemas.openxmlformats.org/officeDocument/2006/relationships/oleObject" Target="../embeddings/oleObject95.bin"/><Relationship Id="rId21" Type="http://schemas.openxmlformats.org/officeDocument/2006/relationships/oleObject" Target="../embeddings/oleObject104.bin"/><Relationship Id="rId7" Type="http://schemas.openxmlformats.org/officeDocument/2006/relationships/oleObject" Target="../embeddings/oleObject97.bin"/><Relationship Id="rId12" Type="http://schemas.openxmlformats.org/officeDocument/2006/relationships/image" Target="../media/image89.wmf"/><Relationship Id="rId17" Type="http://schemas.openxmlformats.org/officeDocument/2006/relationships/oleObject" Target="../embeddings/oleObject102.bin"/><Relationship Id="rId25" Type="http://schemas.openxmlformats.org/officeDocument/2006/relationships/oleObject" Target="../embeddings/oleObject106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91.wmf"/><Relationship Id="rId20" Type="http://schemas.openxmlformats.org/officeDocument/2006/relationships/image" Target="../media/image93.wmf"/><Relationship Id="rId1" Type="http://schemas.openxmlformats.org/officeDocument/2006/relationships/vmlDrawing" Target="../drawings/vmlDrawing12.vml"/><Relationship Id="rId6" Type="http://schemas.openxmlformats.org/officeDocument/2006/relationships/image" Target="../media/image86.wmf"/><Relationship Id="rId11" Type="http://schemas.openxmlformats.org/officeDocument/2006/relationships/oleObject" Target="../embeddings/oleObject99.bin"/><Relationship Id="rId24" Type="http://schemas.openxmlformats.org/officeDocument/2006/relationships/image" Target="../media/image95.wmf"/><Relationship Id="rId5" Type="http://schemas.openxmlformats.org/officeDocument/2006/relationships/oleObject" Target="../embeddings/oleObject96.bin"/><Relationship Id="rId15" Type="http://schemas.openxmlformats.org/officeDocument/2006/relationships/oleObject" Target="../embeddings/oleObject101.bin"/><Relationship Id="rId23" Type="http://schemas.openxmlformats.org/officeDocument/2006/relationships/oleObject" Target="../embeddings/oleObject105.bin"/><Relationship Id="rId10" Type="http://schemas.openxmlformats.org/officeDocument/2006/relationships/image" Target="../media/image88.wmf"/><Relationship Id="rId19" Type="http://schemas.openxmlformats.org/officeDocument/2006/relationships/oleObject" Target="../embeddings/oleObject103.bin"/><Relationship Id="rId4" Type="http://schemas.openxmlformats.org/officeDocument/2006/relationships/image" Target="../media/image71.wmf"/><Relationship Id="rId9" Type="http://schemas.openxmlformats.org/officeDocument/2006/relationships/oleObject" Target="../embeddings/oleObject98.bin"/><Relationship Id="rId14" Type="http://schemas.openxmlformats.org/officeDocument/2006/relationships/image" Target="../media/image90.wmf"/><Relationship Id="rId22" Type="http://schemas.openxmlformats.org/officeDocument/2006/relationships/image" Target="../media/image94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VY_42_INOVACE_14_2_Zlomky – porovnávání zlomků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porovnáváním zlomků. Následné porovnávání zlomků </a:t>
            </a:r>
            <a:r>
              <a:rPr lang="cs-CZ" sz="1700" smtClean="0"/>
              <a:t>se </a:t>
            </a:r>
            <a:r>
              <a:rPr lang="cs-CZ" sz="1700" smtClean="0"/>
              <a:t>stejnými, různými </a:t>
            </a:r>
            <a:r>
              <a:rPr lang="cs-CZ" sz="1700" dirty="0" smtClean="0"/>
              <a:t>jmenovateli a stejnými čitateli.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3.12.2012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3.12.2012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566192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Porovnávání zlomků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Výseč 43"/>
          <p:cNvSpPr/>
          <p:nvPr/>
        </p:nvSpPr>
        <p:spPr>
          <a:xfrm rot="8041305">
            <a:off x="5855777" y="2217431"/>
            <a:ext cx="1800000" cy="1800000"/>
          </a:xfrm>
          <a:prstGeom prst="pie">
            <a:avLst>
              <a:gd name="adj1" fmla="val 8279179"/>
              <a:gd name="adj2" fmla="val 215423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Výseč 42"/>
          <p:cNvSpPr/>
          <p:nvPr/>
        </p:nvSpPr>
        <p:spPr>
          <a:xfrm rot="8041305">
            <a:off x="1272199" y="2229998"/>
            <a:ext cx="1800000" cy="1800000"/>
          </a:xfrm>
          <a:prstGeom prst="pie">
            <a:avLst>
              <a:gd name="adj1" fmla="val 8148140"/>
              <a:gd name="adj2" fmla="val 162364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zlomků se stejnými jmenovateli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Který zlomek je větší?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854078" y="2433516"/>
          <a:ext cx="429890" cy="12115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Rovnice" r:id="rId3" imgW="139680" imgH="393480" progId="Equation.3">
                  <p:embed/>
                </p:oleObj>
              </mc:Choice>
              <mc:Fallback>
                <p:oleObj name="Rovnice" r:id="rId3" imgW="1396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4078" y="2433516"/>
                        <a:ext cx="429890" cy="121150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788024" y="2433761"/>
          <a:ext cx="430213" cy="1211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Rovnice" r:id="rId5" imgW="139680" imgH="393480" progId="Equation.3">
                  <p:embed/>
                </p:oleObj>
              </mc:Choice>
              <mc:Fallback>
                <p:oleObj name="Rovnice" r:id="rId5" imgW="1396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2433761"/>
                        <a:ext cx="430213" cy="1211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1619672" y="4445496"/>
            <a:ext cx="619268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 flipV="1">
            <a:off x="1763688" y="4301480"/>
            <a:ext cx="8384" cy="296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 flipV="1">
            <a:off x="2475384" y="4293096"/>
            <a:ext cx="8384" cy="296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 flipV="1">
            <a:off x="3195464" y="4301480"/>
            <a:ext cx="8384" cy="296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 flipV="1">
            <a:off x="3915544" y="4301480"/>
            <a:ext cx="8384" cy="296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 flipV="1">
            <a:off x="4635624" y="4301480"/>
            <a:ext cx="8384" cy="296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 flipV="1">
            <a:off x="5355704" y="4301480"/>
            <a:ext cx="8384" cy="296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 flipV="1">
            <a:off x="6075784" y="4301480"/>
            <a:ext cx="8384" cy="296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 flipV="1">
            <a:off x="6795864" y="4301480"/>
            <a:ext cx="8384" cy="296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 flipV="1">
            <a:off x="7515944" y="4301480"/>
            <a:ext cx="8384" cy="2964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619672" y="451750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451750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3779912" y="4661520"/>
          <a:ext cx="287685" cy="8099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Rovnice" r:id="rId7" imgW="139680" imgH="393480" progId="Equation.3">
                  <p:embed/>
                </p:oleObj>
              </mc:Choice>
              <mc:Fallback>
                <p:oleObj name="Rovnice" r:id="rId7" imgW="1396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912" y="4661520"/>
                        <a:ext cx="287685" cy="80997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5220766" y="4661520"/>
          <a:ext cx="287338" cy="809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Rovnice" r:id="rId9" imgW="139680" imgH="393480" progId="Equation.3">
                  <p:embed/>
                </p:oleObj>
              </mc:Choice>
              <mc:Fallback>
                <p:oleObj name="Rovnice" r:id="rId9" imgW="1396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766" y="4661520"/>
                        <a:ext cx="287338" cy="809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Elipsa 24"/>
          <p:cNvSpPr/>
          <p:nvPr/>
        </p:nvSpPr>
        <p:spPr>
          <a:xfrm>
            <a:off x="1272199" y="2229798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>
            <a:stCxn id="25" idx="4"/>
            <a:endCxn id="25" idx="0"/>
          </p:cNvCxnSpPr>
          <p:nvPr/>
        </p:nvCxnSpPr>
        <p:spPr>
          <a:xfrm flipV="1">
            <a:off x="2172199" y="2229798"/>
            <a:ext cx="0" cy="1800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25" idx="6"/>
            <a:endCxn id="25" idx="2"/>
          </p:cNvCxnSpPr>
          <p:nvPr/>
        </p:nvCxnSpPr>
        <p:spPr>
          <a:xfrm flipH="1">
            <a:off x="1272199" y="3129798"/>
            <a:ext cx="180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25" idx="5"/>
            <a:endCxn id="25" idx="1"/>
          </p:cNvCxnSpPr>
          <p:nvPr/>
        </p:nvCxnSpPr>
        <p:spPr>
          <a:xfrm flipH="1" flipV="1">
            <a:off x="1535803" y="2493402"/>
            <a:ext cx="1272792" cy="127279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25" idx="3"/>
            <a:endCxn id="25" idx="7"/>
          </p:cNvCxnSpPr>
          <p:nvPr/>
        </p:nvCxnSpPr>
        <p:spPr>
          <a:xfrm flipV="1">
            <a:off x="1535803" y="2493402"/>
            <a:ext cx="1272792" cy="127279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Elipsa 37"/>
          <p:cNvSpPr/>
          <p:nvPr/>
        </p:nvSpPr>
        <p:spPr>
          <a:xfrm>
            <a:off x="5866509" y="2229798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ovací čára 38"/>
          <p:cNvCxnSpPr>
            <a:stCxn id="38" idx="4"/>
            <a:endCxn id="38" idx="0"/>
          </p:cNvCxnSpPr>
          <p:nvPr/>
        </p:nvCxnSpPr>
        <p:spPr>
          <a:xfrm flipV="1">
            <a:off x="6766509" y="2229798"/>
            <a:ext cx="0" cy="1800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38" idx="6"/>
            <a:endCxn id="38" idx="2"/>
          </p:cNvCxnSpPr>
          <p:nvPr/>
        </p:nvCxnSpPr>
        <p:spPr>
          <a:xfrm flipH="1">
            <a:off x="5866509" y="3129798"/>
            <a:ext cx="1800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>
            <a:stCxn id="38" idx="5"/>
            <a:endCxn id="38" idx="1"/>
          </p:cNvCxnSpPr>
          <p:nvPr/>
        </p:nvCxnSpPr>
        <p:spPr>
          <a:xfrm flipH="1" flipV="1">
            <a:off x="6130113" y="2493402"/>
            <a:ext cx="1272792" cy="127279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>
            <a:stCxn id="38" idx="3"/>
            <a:endCxn id="38" idx="7"/>
          </p:cNvCxnSpPr>
          <p:nvPr/>
        </p:nvCxnSpPr>
        <p:spPr>
          <a:xfrm flipV="1">
            <a:off x="6130113" y="2493402"/>
            <a:ext cx="1272792" cy="127279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323528" y="5508521"/>
            <a:ext cx="85434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Vždy je </a:t>
            </a:r>
            <a:r>
              <a:rPr lang="cs-CZ" sz="3200" b="1" dirty="0" smtClean="0"/>
              <a:t>větší </a:t>
            </a:r>
            <a:r>
              <a:rPr lang="cs-CZ" sz="3200" dirty="0" smtClean="0"/>
              <a:t>ten zlomek, který má </a:t>
            </a:r>
            <a:r>
              <a:rPr lang="cs-CZ" sz="3200" b="1" dirty="0" smtClean="0"/>
              <a:t>většího</a:t>
            </a:r>
            <a:r>
              <a:rPr lang="cs-CZ" sz="3200" dirty="0" smtClean="0"/>
              <a:t> čitatele.</a:t>
            </a:r>
            <a:endParaRPr lang="cs-CZ" sz="3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120219" y="6105490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</a:t>
            </a:r>
            <a:r>
              <a:rPr lang="cs-CZ" sz="3200" dirty="0" smtClean="0">
                <a:latin typeface="Calibri"/>
              </a:rPr>
              <a:t>&lt; 5</a:t>
            </a:r>
            <a:endParaRPr lang="cs-CZ" sz="3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271409" y="2577678"/>
            <a:ext cx="5293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Calibri"/>
              </a:rPr>
              <a:t>&lt;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2" dur="1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7" dur="1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3" grpId="0" animBg="1"/>
      <p:bldP spid="19" grpId="0"/>
      <p:bldP spid="20" grpId="0"/>
      <p:bldP spid="25" grpId="0" animBg="1"/>
      <p:bldP spid="38" grpId="0" animBg="1"/>
      <p:bldP spid="45" grpId="0"/>
      <p:bldP spid="46" grpId="0"/>
      <p:bldP spid="4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zlomky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23528" y="1340768"/>
          <a:ext cx="5572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6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340768"/>
                        <a:ext cx="5572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2" name="Zástupný symbol pro obsah 3"/>
          <p:cNvGraphicFramePr>
            <a:graphicFrameLocks noChangeAspect="1"/>
          </p:cNvGraphicFramePr>
          <p:nvPr/>
        </p:nvGraphicFramePr>
        <p:xfrm>
          <a:off x="1282899" y="1341438"/>
          <a:ext cx="509587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7" name="Rovnice" r:id="rId5" imgW="139680" imgH="393480" progId="Equation.3">
                  <p:embed/>
                </p:oleObj>
              </mc:Choice>
              <mc:Fallback>
                <p:oleObj name="Rovnice" r:id="rId5" imgW="1396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2899" y="1341438"/>
                        <a:ext cx="509587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3" name="Zástupný symbol pro obsah 3"/>
          <p:cNvGraphicFramePr>
            <a:graphicFrameLocks noChangeAspect="1"/>
          </p:cNvGraphicFramePr>
          <p:nvPr/>
        </p:nvGraphicFramePr>
        <p:xfrm>
          <a:off x="3352155" y="1341438"/>
          <a:ext cx="8350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8" name="Rovnice" r:id="rId7" imgW="228600" imgH="393480" progId="Equation.3">
                  <p:embed/>
                </p:oleObj>
              </mc:Choice>
              <mc:Fallback>
                <p:oleObj name="Rovnice" r:id="rId7" imgW="22860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155" y="1341438"/>
                        <a:ext cx="8350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4" name="Zástupný symbol pro obsah 3"/>
          <p:cNvGraphicFramePr>
            <a:graphicFrameLocks noChangeAspect="1"/>
          </p:cNvGraphicFramePr>
          <p:nvPr/>
        </p:nvGraphicFramePr>
        <p:xfrm>
          <a:off x="4576688" y="1341438"/>
          <a:ext cx="78740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9" name="Rovnice" r:id="rId9" imgW="215640" imgH="393480" progId="Equation.3">
                  <p:embed/>
                </p:oleObj>
              </mc:Choice>
              <mc:Fallback>
                <p:oleObj name="Rovnice" r:id="rId9" imgW="21564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6688" y="1341438"/>
                        <a:ext cx="78740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5" name="Zástupný symbol pro obsah 3"/>
          <p:cNvGraphicFramePr>
            <a:graphicFrameLocks noChangeAspect="1"/>
          </p:cNvGraphicFramePr>
          <p:nvPr/>
        </p:nvGraphicFramePr>
        <p:xfrm>
          <a:off x="6444208" y="1341438"/>
          <a:ext cx="11144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0" name="Rovnice" r:id="rId11" imgW="304560" imgH="393480" progId="Equation.3">
                  <p:embed/>
                </p:oleObj>
              </mc:Choice>
              <mc:Fallback>
                <p:oleObj name="Rovnice" r:id="rId11" imgW="30456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8" y="1341438"/>
                        <a:ext cx="11144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6" name="Zástupný symbol pro obsah 3"/>
          <p:cNvGraphicFramePr>
            <a:graphicFrameLocks noChangeAspect="1"/>
          </p:cNvGraphicFramePr>
          <p:nvPr/>
        </p:nvGraphicFramePr>
        <p:xfrm>
          <a:off x="7888288" y="1341438"/>
          <a:ext cx="106521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1" name="Rovnice" r:id="rId13" imgW="291960" imgH="393480" progId="Equation.3">
                  <p:embed/>
                </p:oleObj>
              </mc:Choice>
              <mc:Fallback>
                <p:oleObj name="Rovnice" r:id="rId13" imgW="29196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8288" y="1341438"/>
                        <a:ext cx="106521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Nadpis 1"/>
          <p:cNvSpPr txBox="1">
            <a:spLocks/>
          </p:cNvSpPr>
          <p:nvPr/>
        </p:nvSpPr>
        <p:spPr>
          <a:xfrm>
            <a:off x="251520" y="2790056"/>
            <a:ext cx="864096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Uspořádej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zlomky od nejmenšího po největší</a:t>
            </a:r>
            <a:endParaRPr kumimoji="0" lang="cs-CZ" sz="3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066" name="Zástupný symbol pro obsah 3"/>
          <p:cNvGraphicFramePr>
            <a:graphicFrameLocks noChangeAspect="1"/>
          </p:cNvGraphicFramePr>
          <p:nvPr/>
        </p:nvGraphicFramePr>
        <p:xfrm>
          <a:off x="2502619" y="3717330"/>
          <a:ext cx="5572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2" name="Rovnice" r:id="rId15" imgW="152280" imgH="393480" progId="Equation.3">
                  <p:embed/>
                </p:oleObj>
              </mc:Choice>
              <mc:Fallback>
                <p:oleObj name="Rovnice" r:id="rId15" imgW="152280" imgH="39348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2619" y="3717330"/>
                        <a:ext cx="5572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67" name="Zástupný symbol pro obsah 3"/>
          <p:cNvGraphicFramePr>
            <a:graphicFrameLocks noChangeAspect="1"/>
          </p:cNvGraphicFramePr>
          <p:nvPr/>
        </p:nvGraphicFramePr>
        <p:xfrm>
          <a:off x="3150691" y="3717032"/>
          <a:ext cx="557212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3" name="Rovnice" r:id="rId17" imgW="152280" imgH="393480" progId="Equation.3">
                  <p:embed/>
                </p:oleObj>
              </mc:Choice>
              <mc:Fallback>
                <p:oleObj name="Rovnice" r:id="rId17" imgW="152280" imgH="39348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50691" y="3717032"/>
                        <a:ext cx="557212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68" name="Zástupný symbol pro obsah 3"/>
          <p:cNvGraphicFramePr>
            <a:graphicFrameLocks noChangeAspect="1"/>
          </p:cNvGraphicFramePr>
          <p:nvPr/>
        </p:nvGraphicFramePr>
        <p:xfrm>
          <a:off x="3775893" y="3717925"/>
          <a:ext cx="742950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4" name="Rovnice" r:id="rId19" imgW="203040" imgH="393480" progId="Equation.3">
                  <p:embed/>
                </p:oleObj>
              </mc:Choice>
              <mc:Fallback>
                <p:oleObj name="Rovnice" r:id="rId19" imgW="203040" imgH="39348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5893" y="3717925"/>
                        <a:ext cx="742950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69" name="Zástupný symbol pro obsah 3"/>
          <p:cNvGraphicFramePr>
            <a:graphicFrameLocks noChangeAspect="1"/>
          </p:cNvGraphicFramePr>
          <p:nvPr/>
        </p:nvGraphicFramePr>
        <p:xfrm>
          <a:off x="4610571" y="3716338"/>
          <a:ext cx="55721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5" name="Rovnice" r:id="rId21" imgW="152280" imgH="393480" progId="Equation.3">
                  <p:embed/>
                </p:oleObj>
              </mc:Choice>
              <mc:Fallback>
                <p:oleObj name="Rovnice" r:id="rId21" imgW="152280" imgH="39348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10571" y="3716338"/>
                        <a:ext cx="55721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70" name="Zástupný symbol pro obsah 3"/>
          <p:cNvGraphicFramePr>
            <a:graphicFrameLocks noChangeAspect="1"/>
          </p:cNvGraphicFramePr>
          <p:nvPr/>
        </p:nvGraphicFramePr>
        <p:xfrm>
          <a:off x="5261446" y="3717925"/>
          <a:ext cx="6953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6" name="Rovnice" r:id="rId23" imgW="190440" imgH="393480" progId="Equation.3">
                  <p:embed/>
                </p:oleObj>
              </mc:Choice>
              <mc:Fallback>
                <p:oleObj name="Rovnice" r:id="rId23" imgW="190440" imgH="39348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61446" y="3717925"/>
                        <a:ext cx="6953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71" name="Zástupný symbol pro obsah 3"/>
          <p:cNvGraphicFramePr>
            <a:graphicFrameLocks noChangeAspect="1"/>
          </p:cNvGraphicFramePr>
          <p:nvPr/>
        </p:nvGraphicFramePr>
        <p:xfrm>
          <a:off x="6103019" y="3716338"/>
          <a:ext cx="5572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07" name="Rovnice" r:id="rId25" imgW="152280" imgH="393480" progId="Equation.3">
                  <p:embed/>
                </p:oleObj>
              </mc:Choice>
              <mc:Fallback>
                <p:oleObj name="Rovnice" r:id="rId25" imgW="152280" imgH="39348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03019" y="3716338"/>
                        <a:ext cx="5572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815025" y="1628800"/>
            <a:ext cx="5293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Calibri"/>
              </a:rPr>
              <a:t>&lt;</a:t>
            </a:r>
            <a:endParaRPr lang="cs-CZ" sz="5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452320" y="1628800"/>
            <a:ext cx="5293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Calibri"/>
              </a:rPr>
              <a:t>&lt;</a:t>
            </a:r>
            <a:endParaRPr lang="cs-CZ" sz="5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127393" y="1628800"/>
            <a:ext cx="5293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Calibri"/>
              </a:rPr>
              <a:t>&gt;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95 0.00023 L -0.39461 0.1995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22942E-6 L 0.07795 0.19935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1.26735E-6 L -0.08664 0.19935 " pathEditMode="relative" ptsTypes="AA">
                                      <p:cBhvr>
                                        <p:cTn id="54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26735E-6 L 0.15746 0.19935 " pathEditMode="relative" ptsTypes="AA">
                                      <p:cBhvr>
                                        <p:cTn id="58" dur="2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69 -2.22942E-6 L 0.00469 0.1993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93 -2.22942E-6 L 0.25902 0.1993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Výseč 41"/>
          <p:cNvSpPr/>
          <p:nvPr/>
        </p:nvSpPr>
        <p:spPr>
          <a:xfrm rot="16200000">
            <a:off x="5004048" y="2204864"/>
            <a:ext cx="1260000" cy="1260000"/>
          </a:xfrm>
          <a:prstGeom prst="pie">
            <a:avLst>
              <a:gd name="adj1" fmla="val 0"/>
              <a:gd name="adj2" fmla="val 172002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Výseč 40"/>
          <p:cNvSpPr/>
          <p:nvPr/>
        </p:nvSpPr>
        <p:spPr>
          <a:xfrm rot="16200000">
            <a:off x="2231880" y="2241008"/>
            <a:ext cx="1260000" cy="1260000"/>
          </a:xfrm>
          <a:prstGeom prst="p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Porovnávání zlomků s různými jmenovateli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296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Který zlomek je větší?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dirty="0" smtClean="0"/>
              <a:t>Zlomky převedeme na společného jmenovatele: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Porovnáme rozšířené zlomky se společným jmenovatelem.</a:t>
            </a:r>
          </a:p>
          <a:p>
            <a:pPr>
              <a:buNone/>
            </a:pPr>
            <a:r>
              <a:rPr lang="cs-CZ" dirty="0" smtClean="0"/>
              <a:t>Mezi původními zlomky platí stejná nerovnost.</a:t>
            </a:r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628257" y="2276475"/>
          <a:ext cx="469900" cy="1211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6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28257" y="2276475"/>
                        <a:ext cx="469900" cy="1211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4420419" y="2276475"/>
          <a:ext cx="468313" cy="1211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7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0419" y="2276475"/>
                        <a:ext cx="468313" cy="1211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3502224" y="3873500"/>
          <a:ext cx="704850" cy="1211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8" name="Rovnice" r:id="rId7" imgW="228600" imgH="393480" progId="Equation.3">
                  <p:embed/>
                </p:oleObj>
              </mc:Choice>
              <mc:Fallback>
                <p:oleObj name="Rovnice" r:id="rId7" imgW="22860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2224" y="3873500"/>
                        <a:ext cx="704850" cy="1211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4453558" y="3873921"/>
          <a:ext cx="704850" cy="1211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9" name="Rovnice" r:id="rId9" imgW="228600" imgH="393480" progId="Equation.3">
                  <p:embed/>
                </p:oleObj>
              </mc:Choice>
              <mc:Fallback>
                <p:oleObj name="Rovnice" r:id="rId9" imgW="22860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53558" y="3873921"/>
                        <a:ext cx="704850" cy="12112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065729" y="4149080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alibri"/>
              </a:rPr>
              <a:t>&lt;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06280" y="2515543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alibri"/>
              </a:rPr>
              <a:t>&lt;</a:t>
            </a:r>
            <a:endParaRPr lang="cs-CZ" sz="4400" dirty="0"/>
          </a:p>
        </p:txBody>
      </p:sp>
      <p:sp>
        <p:nvSpPr>
          <p:cNvPr id="10" name="Vývojový diagram: nebo 9"/>
          <p:cNvSpPr/>
          <p:nvPr/>
        </p:nvSpPr>
        <p:spPr>
          <a:xfrm>
            <a:off x="2231880" y="2241008"/>
            <a:ext cx="1260000" cy="1260000"/>
          </a:xfrm>
          <a:prstGeom prst="flowChar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004048" y="2204864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5652120" y="2204864"/>
            <a:ext cx="0" cy="684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5662464" y="2636912"/>
            <a:ext cx="576064" cy="216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 flipV="1">
            <a:off x="5652120" y="2852936"/>
            <a:ext cx="32400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5302424" y="2852936"/>
            <a:ext cx="34200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 flipV="1">
            <a:off x="5040120" y="2636912"/>
            <a:ext cx="612000" cy="216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1" grpId="0" animBg="1"/>
      <p:bldP spid="8" grpId="0"/>
      <p:bldP spid="9" grpId="0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převést zlomky na společného jmenovatele?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>
              <a:buNone/>
            </a:pPr>
            <a:endParaRPr lang="cs-CZ" sz="5400" dirty="0" smtClean="0"/>
          </a:p>
          <a:p>
            <a:pPr>
              <a:buNone/>
            </a:pPr>
            <a:r>
              <a:rPr lang="cs-CZ" dirty="0" smtClean="0"/>
              <a:t>1) Zlomek rozšíříme číslem, které je ve jmenovateli druhého zlomku</a:t>
            </a:r>
            <a:endParaRPr lang="cs-CZ" dirty="0"/>
          </a:p>
        </p:txBody>
      </p:sp>
      <p:graphicFrame>
        <p:nvGraphicFramePr>
          <p:cNvPr id="4098" name="Zástupný symbol pro obsah 3"/>
          <p:cNvGraphicFramePr>
            <a:graphicFrameLocks noChangeAspect="1"/>
          </p:cNvGraphicFramePr>
          <p:nvPr/>
        </p:nvGraphicFramePr>
        <p:xfrm>
          <a:off x="3823642" y="1412776"/>
          <a:ext cx="478475" cy="123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8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23642" y="1412776"/>
                        <a:ext cx="478475" cy="1236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4764088" y="1412875"/>
          <a:ext cx="476250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9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4088" y="1412875"/>
                        <a:ext cx="476250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0" name="Zástupný symbol pro obsah 3"/>
          <p:cNvGraphicFramePr>
            <a:graphicFrameLocks noChangeAspect="1"/>
          </p:cNvGraphicFramePr>
          <p:nvPr/>
        </p:nvGraphicFramePr>
        <p:xfrm>
          <a:off x="827584" y="3429000"/>
          <a:ext cx="477837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0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3429000"/>
                        <a:ext cx="477837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1" name="Zástupný symbol pro obsah 3"/>
          <p:cNvGraphicFramePr>
            <a:graphicFrameLocks noChangeAspect="1"/>
          </p:cNvGraphicFramePr>
          <p:nvPr/>
        </p:nvGraphicFramePr>
        <p:xfrm>
          <a:off x="1495425" y="3429000"/>
          <a:ext cx="915988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1" name="Rovnice" r:id="rId9" imgW="291960" imgH="393480" progId="Equation.3">
                  <p:embed/>
                </p:oleObj>
              </mc:Choice>
              <mc:Fallback>
                <p:oleObj name="Rovnice" r:id="rId9" imgW="2919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95425" y="3429000"/>
                        <a:ext cx="915988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2" name="Zástupný symbol pro obsah 3"/>
          <p:cNvGraphicFramePr>
            <a:graphicFrameLocks noChangeAspect="1"/>
          </p:cNvGraphicFramePr>
          <p:nvPr/>
        </p:nvGraphicFramePr>
        <p:xfrm>
          <a:off x="2581275" y="3429000"/>
          <a:ext cx="715963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2" name="Rovnice" r:id="rId11" imgW="228600" imgH="393480" progId="Equation.3">
                  <p:embed/>
                </p:oleObj>
              </mc:Choice>
              <mc:Fallback>
                <p:oleObj name="Rovnice" r:id="rId11" imgW="22860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81275" y="3429000"/>
                        <a:ext cx="715963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3" name="Zástupný symbol pro obsah 3"/>
          <p:cNvGraphicFramePr>
            <a:graphicFrameLocks noChangeAspect="1"/>
          </p:cNvGraphicFramePr>
          <p:nvPr/>
        </p:nvGraphicFramePr>
        <p:xfrm>
          <a:off x="827584" y="4856633"/>
          <a:ext cx="477837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3" name="Rovnice" r:id="rId13" imgW="152280" imgH="393480" progId="Equation.3">
                  <p:embed/>
                </p:oleObj>
              </mc:Choice>
              <mc:Fallback>
                <p:oleObj name="Rovnice" r:id="rId13" imgW="1522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4856633"/>
                        <a:ext cx="477837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4" name="Zástupný symbol pro obsah 3"/>
          <p:cNvGraphicFramePr>
            <a:graphicFrameLocks noChangeAspect="1"/>
          </p:cNvGraphicFramePr>
          <p:nvPr/>
        </p:nvGraphicFramePr>
        <p:xfrm>
          <a:off x="1495425" y="4856163"/>
          <a:ext cx="915988" cy="1236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4" name="Rovnice" r:id="rId15" imgW="291960" imgH="393480" progId="Equation.3">
                  <p:embed/>
                </p:oleObj>
              </mc:Choice>
              <mc:Fallback>
                <p:oleObj name="Rovnice" r:id="rId15" imgW="29196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95425" y="4856163"/>
                        <a:ext cx="915988" cy="1236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5" name="Zástupný symbol pro obsah 3"/>
          <p:cNvGraphicFramePr>
            <a:graphicFrameLocks noChangeAspect="1"/>
          </p:cNvGraphicFramePr>
          <p:nvPr/>
        </p:nvGraphicFramePr>
        <p:xfrm>
          <a:off x="2581771" y="4856633"/>
          <a:ext cx="715963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5" name="Rovnice" r:id="rId17" imgW="228600" imgH="393480" progId="Equation.3">
                  <p:embed/>
                </p:oleObj>
              </mc:Choice>
              <mc:Fallback>
                <p:oleObj name="Rovnice" r:id="rId17" imgW="2286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81771" y="4856633"/>
                        <a:ext cx="715963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6" name="Zástupný symbol pro obsah 3"/>
          <p:cNvGraphicFramePr>
            <a:graphicFrameLocks noChangeAspect="1"/>
          </p:cNvGraphicFramePr>
          <p:nvPr/>
        </p:nvGraphicFramePr>
        <p:xfrm>
          <a:off x="5144368" y="3501008"/>
          <a:ext cx="746620" cy="19322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6" name="Rovnice" r:id="rId19" imgW="152280" imgH="393480" progId="Equation.3">
                  <p:embed/>
                </p:oleObj>
              </mc:Choice>
              <mc:Fallback>
                <p:oleObj name="Rovnice" r:id="rId19" imgW="1522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4368" y="3501008"/>
                        <a:ext cx="746620" cy="19322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7" name="Object 11"/>
          <p:cNvGraphicFramePr>
            <a:graphicFrameLocks noChangeAspect="1"/>
          </p:cNvGraphicFramePr>
          <p:nvPr/>
        </p:nvGraphicFramePr>
        <p:xfrm>
          <a:off x="6924204" y="3501008"/>
          <a:ext cx="744140" cy="19322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7" name="Rovnice" r:id="rId21" imgW="152280" imgH="393480" progId="Equation.3">
                  <p:embed/>
                </p:oleObj>
              </mc:Choice>
              <mc:Fallback>
                <p:oleObj name="Rovnice" r:id="rId21" imgW="1522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24204" y="3501008"/>
                        <a:ext cx="744140" cy="193228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7" name="Přímá spojovací šipka 16"/>
          <p:cNvCxnSpPr/>
          <p:nvPr/>
        </p:nvCxnSpPr>
        <p:spPr>
          <a:xfrm>
            <a:off x="5796136" y="5013176"/>
            <a:ext cx="1152128" cy="0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5724128" y="4005064"/>
            <a:ext cx="1224136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5796136" y="4005064"/>
            <a:ext cx="1224136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6300192" y="4725144"/>
            <a:ext cx="144000" cy="144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371703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85896" y="371703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87624" y="5158933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85896" y="515719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5" dur="1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146" name="Zástupný symbol pro obsah 3"/>
          <p:cNvGraphicFramePr>
            <a:graphicFrameLocks noChangeAspect="1"/>
          </p:cNvGraphicFramePr>
          <p:nvPr/>
        </p:nvGraphicFramePr>
        <p:xfrm>
          <a:off x="439266" y="1341438"/>
          <a:ext cx="5572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97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266" y="1341438"/>
                        <a:ext cx="5572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1282700" y="1341438"/>
          <a:ext cx="74136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98" name="Rovnice" r:id="rId5" imgW="203040" imgH="393480" progId="Equation.3">
                  <p:embed/>
                </p:oleObj>
              </mc:Choice>
              <mc:Fallback>
                <p:oleObj name="Rovnice" r:id="rId5" imgW="20304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2700" y="1341438"/>
                        <a:ext cx="74136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2" name="Zástupný symbol pro obsah 3"/>
          <p:cNvGraphicFramePr>
            <a:graphicFrameLocks noChangeAspect="1"/>
          </p:cNvGraphicFramePr>
          <p:nvPr/>
        </p:nvGraphicFramePr>
        <p:xfrm>
          <a:off x="2915816" y="1341438"/>
          <a:ext cx="8366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99" name="Rovnice" r:id="rId7" imgW="228600" imgH="393480" progId="Equation.3">
                  <p:embed/>
                </p:oleObj>
              </mc:Choice>
              <mc:Fallback>
                <p:oleObj name="Rovnice" r:id="rId7" imgW="22860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1341438"/>
                        <a:ext cx="8366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3" name="Object 9"/>
          <p:cNvGraphicFramePr>
            <a:graphicFrameLocks noChangeAspect="1"/>
          </p:cNvGraphicFramePr>
          <p:nvPr/>
        </p:nvGraphicFramePr>
        <p:xfrm>
          <a:off x="4020245" y="1341438"/>
          <a:ext cx="78740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0" name="Rovnice" r:id="rId9" imgW="215640" imgH="393480" progId="Equation.3">
                  <p:embed/>
                </p:oleObj>
              </mc:Choice>
              <mc:Fallback>
                <p:oleObj name="Rovnice" r:id="rId9" imgW="21564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20245" y="1341438"/>
                        <a:ext cx="78740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4" name="Zástupný symbol pro obsah 3"/>
          <p:cNvGraphicFramePr>
            <a:graphicFrameLocks noChangeAspect="1"/>
          </p:cNvGraphicFramePr>
          <p:nvPr/>
        </p:nvGraphicFramePr>
        <p:xfrm>
          <a:off x="468313" y="2996952"/>
          <a:ext cx="557212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1" name="Rovnice" r:id="rId11" imgW="152280" imgH="393480" progId="Equation.3">
                  <p:embed/>
                </p:oleObj>
              </mc:Choice>
              <mc:Fallback>
                <p:oleObj name="Rovnice" r:id="rId11" imgW="1522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2996952"/>
                        <a:ext cx="557212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5" name="Object 11"/>
          <p:cNvGraphicFramePr>
            <a:graphicFrameLocks noChangeAspect="1"/>
          </p:cNvGraphicFramePr>
          <p:nvPr/>
        </p:nvGraphicFramePr>
        <p:xfrm>
          <a:off x="1335088" y="2996952"/>
          <a:ext cx="6953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2" name="Rovnice" r:id="rId13" imgW="190440" imgH="393480" progId="Equation.3">
                  <p:embed/>
                </p:oleObj>
              </mc:Choice>
              <mc:Fallback>
                <p:oleObj name="Rovnice" r:id="rId13" imgW="19044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5088" y="2996952"/>
                        <a:ext cx="6953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0" name="Zástupný symbol pro obsah 3"/>
          <p:cNvGraphicFramePr>
            <a:graphicFrameLocks noChangeAspect="1"/>
          </p:cNvGraphicFramePr>
          <p:nvPr/>
        </p:nvGraphicFramePr>
        <p:xfrm>
          <a:off x="2944391" y="2996952"/>
          <a:ext cx="836613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3" name="Rovnice" r:id="rId15" imgW="228600" imgH="393480" progId="Equation.3">
                  <p:embed/>
                </p:oleObj>
              </mc:Choice>
              <mc:Fallback>
                <p:oleObj name="Rovnice" r:id="rId15" imgW="228600" imgH="393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4391" y="2996952"/>
                        <a:ext cx="836613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1" name="Object 17"/>
          <p:cNvGraphicFramePr>
            <a:graphicFrameLocks noChangeAspect="1"/>
          </p:cNvGraphicFramePr>
          <p:nvPr/>
        </p:nvGraphicFramePr>
        <p:xfrm>
          <a:off x="4025007" y="2996952"/>
          <a:ext cx="8350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4" name="Rovnice" r:id="rId17" imgW="228600" imgH="393480" progId="Equation.3">
                  <p:embed/>
                </p:oleObj>
              </mc:Choice>
              <mc:Fallback>
                <p:oleObj name="Rovnice" r:id="rId17" imgW="228600" imgH="393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25007" y="2996952"/>
                        <a:ext cx="8350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Zástupný symbol pro obsah 3"/>
          <p:cNvGraphicFramePr>
            <a:graphicFrameLocks noChangeAspect="1"/>
          </p:cNvGraphicFramePr>
          <p:nvPr/>
        </p:nvGraphicFramePr>
        <p:xfrm>
          <a:off x="5885135" y="1340768"/>
          <a:ext cx="746620" cy="19322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5" name="Rovnice" r:id="rId19" imgW="152280" imgH="393480" progId="Equation.3">
                  <p:embed/>
                </p:oleObj>
              </mc:Choice>
              <mc:Fallback>
                <p:oleObj name="Rovnice" r:id="rId19" imgW="152280" imgH="39348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5135" y="1340768"/>
                        <a:ext cx="746620" cy="19322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11"/>
          <p:cNvGraphicFramePr>
            <a:graphicFrameLocks noChangeAspect="1"/>
          </p:cNvGraphicFramePr>
          <p:nvPr/>
        </p:nvGraphicFramePr>
        <p:xfrm>
          <a:off x="7541840" y="1341364"/>
          <a:ext cx="990600" cy="1931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6" name="Rovnice" r:id="rId21" imgW="203040" imgH="393480" progId="Equation.3">
                  <p:embed/>
                </p:oleObj>
              </mc:Choice>
              <mc:Fallback>
                <p:oleObj name="Rovnice" r:id="rId21" imgW="203040" imgH="39348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41840" y="1341364"/>
                        <a:ext cx="990600" cy="19319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2" name="Přímá spojovací šipka 21"/>
          <p:cNvCxnSpPr/>
          <p:nvPr/>
        </p:nvCxnSpPr>
        <p:spPr>
          <a:xfrm>
            <a:off x="6536903" y="2852936"/>
            <a:ext cx="1152128" cy="0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6464895" y="1844824"/>
            <a:ext cx="1224136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>
            <a:off x="6536903" y="1844824"/>
            <a:ext cx="1224136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7040959" y="2564904"/>
            <a:ext cx="144000" cy="144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165" name="Object 21"/>
          <p:cNvGraphicFramePr>
            <a:graphicFrameLocks noChangeAspect="1"/>
          </p:cNvGraphicFramePr>
          <p:nvPr/>
        </p:nvGraphicFramePr>
        <p:xfrm>
          <a:off x="1470124" y="4725988"/>
          <a:ext cx="509588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7" name="Rovnice" r:id="rId23" imgW="139680" imgH="393480" progId="Equation.3">
                  <p:embed/>
                </p:oleObj>
              </mc:Choice>
              <mc:Fallback>
                <p:oleObj name="Rovnice" r:id="rId23" imgW="139680" imgH="39348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0124" y="4725988"/>
                        <a:ext cx="509588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6" name="Object 22"/>
          <p:cNvGraphicFramePr>
            <a:graphicFrameLocks noChangeAspect="1"/>
          </p:cNvGraphicFramePr>
          <p:nvPr/>
        </p:nvGraphicFramePr>
        <p:xfrm>
          <a:off x="467544" y="4725988"/>
          <a:ext cx="5556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8" name="Rovnice" r:id="rId25" imgW="152280" imgH="393480" progId="Equation.3">
                  <p:embed/>
                </p:oleObj>
              </mc:Choice>
              <mc:Fallback>
                <p:oleObj name="Rovnice" r:id="rId25" imgW="152280" imgH="39348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725988"/>
                        <a:ext cx="5556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7" name="Object 23"/>
          <p:cNvGraphicFramePr>
            <a:graphicFrameLocks noChangeAspect="1"/>
          </p:cNvGraphicFramePr>
          <p:nvPr/>
        </p:nvGraphicFramePr>
        <p:xfrm>
          <a:off x="4067944" y="4725988"/>
          <a:ext cx="79057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09" name="Rovnice" r:id="rId27" imgW="215640" imgH="393480" progId="Equation.3">
                  <p:embed/>
                </p:oleObj>
              </mc:Choice>
              <mc:Fallback>
                <p:oleObj name="Rovnice" r:id="rId27" imgW="215640" imgH="39348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67944" y="4725988"/>
                        <a:ext cx="79057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8" name="Object 24"/>
          <p:cNvGraphicFramePr>
            <a:graphicFrameLocks noChangeAspect="1"/>
          </p:cNvGraphicFramePr>
          <p:nvPr/>
        </p:nvGraphicFramePr>
        <p:xfrm>
          <a:off x="3016895" y="4725441"/>
          <a:ext cx="8350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10" name="Rovnice" r:id="rId29" imgW="228600" imgH="393480" progId="Equation.3">
                  <p:embed/>
                </p:oleObj>
              </mc:Choice>
              <mc:Fallback>
                <p:oleObj name="Rovnice" r:id="rId29" imgW="228600" imgH="393480" progId="Equation.3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16895" y="4725441"/>
                        <a:ext cx="8350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TextovéPole 30"/>
          <p:cNvSpPr txBox="1"/>
          <p:nvPr/>
        </p:nvSpPr>
        <p:spPr>
          <a:xfrm>
            <a:off x="3697075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99592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635896" y="3356992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alibri"/>
              </a:rPr>
              <a:t>&gt;</a:t>
            </a:r>
            <a:endParaRPr lang="cs-CZ" sz="4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99592" y="3356992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35896" y="1700808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99592" y="1700808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61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61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převést zlomky na společného jmenovatele?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2) Zlomek rozšíříme na společného jmenovatele, který je nejmenším společným násobkem obou jmenovatelů.</a:t>
            </a:r>
            <a:endParaRPr lang="cs-CZ" dirty="0"/>
          </a:p>
        </p:txBody>
      </p:sp>
      <p:graphicFrame>
        <p:nvGraphicFramePr>
          <p:cNvPr id="4098" name="Zástupný symbol pro obsah 3"/>
          <p:cNvGraphicFramePr>
            <a:graphicFrameLocks noChangeAspect="1"/>
          </p:cNvGraphicFramePr>
          <p:nvPr/>
        </p:nvGraphicFramePr>
        <p:xfrm>
          <a:off x="3823642" y="1412776"/>
          <a:ext cx="478475" cy="123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5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23642" y="1412776"/>
                        <a:ext cx="478475" cy="1236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4764088" y="1412875"/>
          <a:ext cx="476250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6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4088" y="1412875"/>
                        <a:ext cx="476250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0" name="Zástupný symbol pro obsah 3"/>
          <p:cNvGraphicFramePr>
            <a:graphicFrameLocks noChangeAspect="1"/>
          </p:cNvGraphicFramePr>
          <p:nvPr/>
        </p:nvGraphicFramePr>
        <p:xfrm>
          <a:off x="827584" y="4149080"/>
          <a:ext cx="477837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7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4149080"/>
                        <a:ext cx="477837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3" name="Zástupný symbol pro obsah 3"/>
          <p:cNvGraphicFramePr>
            <a:graphicFrameLocks noChangeAspect="1"/>
          </p:cNvGraphicFramePr>
          <p:nvPr/>
        </p:nvGraphicFramePr>
        <p:xfrm>
          <a:off x="827584" y="5576713"/>
          <a:ext cx="477837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8" name="Rovnice" r:id="rId9" imgW="152280" imgH="393480" progId="Equation.3">
                  <p:embed/>
                </p:oleObj>
              </mc:Choice>
              <mc:Fallback>
                <p:oleObj name="Rovnice" r:id="rId9" imgW="1522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5576713"/>
                        <a:ext cx="477837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1187624" y="443711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87624" y="5879013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44008" y="4161274"/>
            <a:ext cx="18101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 = 2 · </a:t>
            </a:r>
            <a:r>
              <a:rPr lang="cs-CZ" sz="4000" dirty="0" err="1" smtClean="0"/>
              <a:t>2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4737338"/>
            <a:ext cx="18101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 = 2 · 3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44008" y="5313402"/>
            <a:ext cx="45288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n(4;6) = 2 · </a:t>
            </a:r>
            <a:r>
              <a:rPr lang="cs-CZ" sz="4000" dirty="0" err="1" smtClean="0"/>
              <a:t>2</a:t>
            </a:r>
            <a:r>
              <a:rPr lang="cs-CZ" sz="4000" dirty="0"/>
              <a:t> </a:t>
            </a:r>
            <a:r>
              <a:rPr lang="cs-CZ" sz="4000" dirty="0" smtClean="0"/>
              <a:t>· 3 = 12 </a:t>
            </a:r>
            <a:endParaRPr lang="cs-CZ" sz="4000" dirty="0"/>
          </a:p>
        </p:txBody>
      </p:sp>
      <p:graphicFrame>
        <p:nvGraphicFramePr>
          <p:cNvPr id="5132" name="Object 12"/>
          <p:cNvGraphicFramePr>
            <a:graphicFrameLocks noChangeAspect="1"/>
          </p:cNvGraphicFramePr>
          <p:nvPr/>
        </p:nvGraphicFramePr>
        <p:xfrm>
          <a:off x="1493838" y="4136553"/>
          <a:ext cx="638175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9" name="Rovnice" r:id="rId11" imgW="203040" imgH="393480" progId="Equation.3">
                  <p:embed/>
                </p:oleObj>
              </mc:Choice>
              <mc:Fallback>
                <p:oleObj name="Rovnice" r:id="rId11" imgW="20304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93838" y="4136553"/>
                        <a:ext cx="638175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36" name="Object 16"/>
          <p:cNvGraphicFramePr>
            <a:graphicFrameLocks noChangeAspect="1"/>
          </p:cNvGraphicFramePr>
          <p:nvPr/>
        </p:nvGraphicFramePr>
        <p:xfrm>
          <a:off x="1485553" y="4136553"/>
          <a:ext cx="638175" cy="1236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0" name="Rovnice" r:id="rId13" imgW="203040" imgH="393480" progId="Equation.3">
                  <p:embed/>
                </p:oleObj>
              </mc:Choice>
              <mc:Fallback>
                <p:oleObj name="Rovnice" r:id="rId13" imgW="203040" imgH="393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85553" y="4136553"/>
                        <a:ext cx="638175" cy="1236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37" name="Object 17"/>
          <p:cNvGraphicFramePr>
            <a:graphicFrameLocks noChangeAspect="1"/>
          </p:cNvGraphicFramePr>
          <p:nvPr/>
        </p:nvGraphicFramePr>
        <p:xfrm>
          <a:off x="1566863" y="5576888"/>
          <a:ext cx="636587" cy="1236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1" name="Rovnice" r:id="rId15" imgW="203040" imgH="393480" progId="Equation.3">
                  <p:embed/>
                </p:oleObj>
              </mc:Choice>
              <mc:Fallback>
                <p:oleObj name="Rovnice" r:id="rId15" imgW="203040" imgH="393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66863" y="5576888"/>
                        <a:ext cx="636587" cy="1236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38" name="Object 18"/>
          <p:cNvGraphicFramePr>
            <a:graphicFrameLocks noChangeAspect="1"/>
          </p:cNvGraphicFramePr>
          <p:nvPr/>
        </p:nvGraphicFramePr>
        <p:xfrm>
          <a:off x="1547664" y="5576714"/>
          <a:ext cx="636587" cy="1236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2" name="Rovnice" r:id="rId17" imgW="203040" imgH="393480" progId="Equation.3">
                  <p:embed/>
                </p:oleObj>
              </mc:Choice>
              <mc:Fallback>
                <p:oleObj name="Rovnice" r:id="rId17" imgW="203040" imgH="39348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5576714"/>
                        <a:ext cx="636587" cy="1236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" name="Elipsa 31"/>
          <p:cNvSpPr/>
          <p:nvPr/>
        </p:nvSpPr>
        <p:spPr>
          <a:xfrm>
            <a:off x="5364088" y="4221088"/>
            <a:ext cx="432048" cy="12241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5940152" y="4293096"/>
            <a:ext cx="504000" cy="50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5940152" y="4869216"/>
            <a:ext cx="504000" cy="50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9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7" grpId="0"/>
      <p:bldP spid="22" grpId="0"/>
      <p:bldP spid="23" grpId="0"/>
      <p:bldP spid="29" grpId="0"/>
      <p:bldP spid="32" grpId="0" animBg="1"/>
      <p:bldP spid="33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Porovnej zlomky pomocí nejmenšího společného jmenovatele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146" name="Zástupný symbol pro obsah 3"/>
          <p:cNvGraphicFramePr>
            <a:graphicFrameLocks noChangeAspect="1"/>
          </p:cNvGraphicFramePr>
          <p:nvPr/>
        </p:nvGraphicFramePr>
        <p:xfrm>
          <a:off x="439266" y="1341438"/>
          <a:ext cx="5572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6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266" y="1341438"/>
                        <a:ext cx="5572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1282700" y="1341438"/>
          <a:ext cx="74136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7" name="Rovnice" r:id="rId5" imgW="203040" imgH="393480" progId="Equation.3">
                  <p:embed/>
                </p:oleObj>
              </mc:Choice>
              <mc:Fallback>
                <p:oleObj name="Rovnice" r:id="rId5" imgW="20304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2700" y="1341438"/>
                        <a:ext cx="74136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2" name="Zástupný symbol pro obsah 3"/>
          <p:cNvGraphicFramePr>
            <a:graphicFrameLocks noChangeAspect="1"/>
          </p:cNvGraphicFramePr>
          <p:nvPr/>
        </p:nvGraphicFramePr>
        <p:xfrm>
          <a:off x="5896694" y="1341438"/>
          <a:ext cx="836613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8" name="Rovnice" r:id="rId7" imgW="228600" imgH="393480" progId="Equation.3">
                  <p:embed/>
                </p:oleObj>
              </mc:Choice>
              <mc:Fallback>
                <p:oleObj name="Rovnice" r:id="rId7" imgW="22860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96694" y="1341438"/>
                        <a:ext cx="836613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3" name="Object 9"/>
          <p:cNvGraphicFramePr>
            <a:graphicFrameLocks noChangeAspect="1"/>
          </p:cNvGraphicFramePr>
          <p:nvPr/>
        </p:nvGraphicFramePr>
        <p:xfrm>
          <a:off x="7050931" y="1341438"/>
          <a:ext cx="833437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19" name="Rovnice" r:id="rId9" imgW="228600" imgH="393480" progId="Equation.3">
                  <p:embed/>
                </p:oleObj>
              </mc:Choice>
              <mc:Fallback>
                <p:oleObj name="Rovnice" r:id="rId9" imgW="2286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50931" y="1341438"/>
                        <a:ext cx="833437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4" name="Zástupný symbol pro obsah 3"/>
          <p:cNvGraphicFramePr>
            <a:graphicFrameLocks noChangeAspect="1"/>
          </p:cNvGraphicFramePr>
          <p:nvPr/>
        </p:nvGraphicFramePr>
        <p:xfrm>
          <a:off x="468313" y="3213100"/>
          <a:ext cx="557212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0" name="Rovnice" r:id="rId11" imgW="152280" imgH="393480" progId="Equation.3">
                  <p:embed/>
                </p:oleObj>
              </mc:Choice>
              <mc:Fallback>
                <p:oleObj name="Rovnice" r:id="rId11" imgW="1522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8313" y="3213100"/>
                        <a:ext cx="557212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5" name="Object 11"/>
          <p:cNvGraphicFramePr>
            <a:graphicFrameLocks noChangeAspect="1"/>
          </p:cNvGraphicFramePr>
          <p:nvPr/>
        </p:nvGraphicFramePr>
        <p:xfrm>
          <a:off x="1335088" y="3213100"/>
          <a:ext cx="6953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1" name="Rovnice" r:id="rId13" imgW="190440" imgH="393480" progId="Equation.3">
                  <p:embed/>
                </p:oleObj>
              </mc:Choice>
              <mc:Fallback>
                <p:oleObj name="Rovnice" r:id="rId13" imgW="19044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5088" y="3213100"/>
                        <a:ext cx="6953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0" name="Zástupný symbol pro obsah 3"/>
          <p:cNvGraphicFramePr>
            <a:graphicFrameLocks noChangeAspect="1"/>
          </p:cNvGraphicFramePr>
          <p:nvPr/>
        </p:nvGraphicFramePr>
        <p:xfrm>
          <a:off x="5940152" y="3213100"/>
          <a:ext cx="836613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2" name="Rovnice" r:id="rId15" imgW="228600" imgH="393480" progId="Equation.3">
                  <p:embed/>
                </p:oleObj>
              </mc:Choice>
              <mc:Fallback>
                <p:oleObj name="Rovnice" r:id="rId15" imgW="228600" imgH="3934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0152" y="3213100"/>
                        <a:ext cx="836613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61" name="Object 17"/>
          <p:cNvGraphicFramePr>
            <a:graphicFrameLocks noChangeAspect="1"/>
          </p:cNvGraphicFramePr>
          <p:nvPr/>
        </p:nvGraphicFramePr>
        <p:xfrm>
          <a:off x="7049343" y="3213100"/>
          <a:ext cx="8350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3" name="Rovnice" r:id="rId17" imgW="228600" imgH="393480" progId="Equation.3">
                  <p:embed/>
                </p:oleObj>
              </mc:Choice>
              <mc:Fallback>
                <p:oleObj name="Rovnice" r:id="rId17" imgW="228600" imgH="393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49343" y="3213100"/>
                        <a:ext cx="8350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TextovéPole 25"/>
          <p:cNvSpPr txBox="1"/>
          <p:nvPr/>
        </p:nvSpPr>
        <p:spPr>
          <a:xfrm>
            <a:off x="2051720" y="1825660"/>
            <a:ext cx="3738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Společný jmenovatel: 40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51720" y="3697868"/>
            <a:ext cx="3738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Společný jmenovatel: 24</a:t>
            </a:r>
            <a:endParaRPr lang="cs-CZ" sz="2800" dirty="0"/>
          </a:p>
        </p:txBody>
      </p:sp>
      <p:graphicFrame>
        <p:nvGraphicFramePr>
          <p:cNvPr id="28" name="Object 21"/>
          <p:cNvGraphicFramePr>
            <a:graphicFrameLocks noChangeAspect="1"/>
          </p:cNvGraphicFramePr>
          <p:nvPr/>
        </p:nvGraphicFramePr>
        <p:xfrm>
          <a:off x="1470124" y="4725988"/>
          <a:ext cx="509588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4" name="Rovnice" r:id="rId19" imgW="139680" imgH="393480" progId="Equation.3">
                  <p:embed/>
                </p:oleObj>
              </mc:Choice>
              <mc:Fallback>
                <p:oleObj name="Rovnice" r:id="rId19" imgW="139680" imgH="39348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0124" y="4725988"/>
                        <a:ext cx="509588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Object 22"/>
          <p:cNvGraphicFramePr>
            <a:graphicFrameLocks noChangeAspect="1"/>
          </p:cNvGraphicFramePr>
          <p:nvPr/>
        </p:nvGraphicFramePr>
        <p:xfrm>
          <a:off x="467544" y="4725988"/>
          <a:ext cx="5556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5" name="Rovnice" r:id="rId21" imgW="152280" imgH="393480" progId="Equation.3">
                  <p:embed/>
                </p:oleObj>
              </mc:Choice>
              <mc:Fallback>
                <p:oleObj name="Rovnice" r:id="rId21" imgW="152280" imgH="39348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725988"/>
                        <a:ext cx="5556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" name="Object 23"/>
          <p:cNvGraphicFramePr>
            <a:graphicFrameLocks noChangeAspect="1"/>
          </p:cNvGraphicFramePr>
          <p:nvPr/>
        </p:nvGraphicFramePr>
        <p:xfrm>
          <a:off x="7093793" y="4725988"/>
          <a:ext cx="79057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6" name="Rovnice" r:id="rId23" imgW="215640" imgH="393480" progId="Equation.3">
                  <p:embed/>
                </p:oleObj>
              </mc:Choice>
              <mc:Fallback>
                <p:oleObj name="Rovnice" r:id="rId23" imgW="215640" imgH="39348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3793" y="4725988"/>
                        <a:ext cx="79057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ct 24"/>
          <p:cNvGraphicFramePr>
            <a:graphicFrameLocks noChangeAspect="1"/>
          </p:cNvGraphicFramePr>
          <p:nvPr/>
        </p:nvGraphicFramePr>
        <p:xfrm>
          <a:off x="5970736" y="4725441"/>
          <a:ext cx="8350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27" name="Rovnice" r:id="rId25" imgW="228600" imgH="393480" progId="Equation.3">
                  <p:embed/>
                </p:oleObj>
              </mc:Choice>
              <mc:Fallback>
                <p:oleObj name="Rovnice" r:id="rId25" imgW="228600" imgH="39348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70736" y="4725441"/>
                        <a:ext cx="8350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" name="TextovéPole 31"/>
          <p:cNvSpPr txBox="1"/>
          <p:nvPr/>
        </p:nvSpPr>
        <p:spPr>
          <a:xfrm>
            <a:off x="6650916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60771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051720" y="5210036"/>
            <a:ext cx="3738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Společný jmenovatel: 35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99592" y="1700808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99592" y="3573016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649403" y="1700808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alibri"/>
              </a:rPr>
              <a:t>&gt;</a:t>
            </a:r>
            <a:endParaRPr lang="cs-CZ" sz="4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649403" y="3595663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8194" name="Zástupný symbol pro obsah 3"/>
          <p:cNvGraphicFramePr>
            <a:graphicFrameLocks noChangeAspect="1"/>
          </p:cNvGraphicFramePr>
          <p:nvPr/>
        </p:nvGraphicFramePr>
        <p:xfrm>
          <a:off x="1260054" y="1341438"/>
          <a:ext cx="55721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0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60054" y="1341438"/>
                        <a:ext cx="55721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2195091" y="1341438"/>
          <a:ext cx="5556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1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091" y="1341438"/>
                        <a:ext cx="5556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6" name="Object 4"/>
          <p:cNvGraphicFramePr>
            <a:graphicFrameLocks noChangeAspect="1"/>
          </p:cNvGraphicFramePr>
          <p:nvPr/>
        </p:nvGraphicFramePr>
        <p:xfrm>
          <a:off x="6034088" y="1341438"/>
          <a:ext cx="55880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2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34088" y="1341438"/>
                        <a:ext cx="55880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7" name="Object 5"/>
          <p:cNvGraphicFramePr>
            <a:graphicFrameLocks noChangeAspect="1"/>
          </p:cNvGraphicFramePr>
          <p:nvPr/>
        </p:nvGraphicFramePr>
        <p:xfrm>
          <a:off x="7097713" y="1341438"/>
          <a:ext cx="74136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3" name="Rovnice" r:id="rId9" imgW="203040" imgH="393480" progId="Equation.3">
                  <p:embed/>
                </p:oleObj>
              </mc:Choice>
              <mc:Fallback>
                <p:oleObj name="Rovnice" r:id="rId9" imgW="20304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7713" y="1341438"/>
                        <a:ext cx="74136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8" name="Object 6"/>
          <p:cNvGraphicFramePr>
            <a:graphicFrameLocks noChangeAspect="1"/>
          </p:cNvGraphicFramePr>
          <p:nvPr/>
        </p:nvGraphicFramePr>
        <p:xfrm>
          <a:off x="1287860" y="3213100"/>
          <a:ext cx="557212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4" name="Rovnice" r:id="rId11" imgW="152280" imgH="393480" progId="Equation.3">
                  <p:embed/>
                </p:oleObj>
              </mc:Choice>
              <mc:Fallback>
                <p:oleObj name="Rovnice" r:id="rId11" imgW="1522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7860" y="3213100"/>
                        <a:ext cx="557212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9" name="Object 7"/>
          <p:cNvGraphicFramePr>
            <a:graphicFrameLocks noChangeAspect="1"/>
          </p:cNvGraphicFramePr>
          <p:nvPr/>
        </p:nvGraphicFramePr>
        <p:xfrm>
          <a:off x="2225254" y="3213100"/>
          <a:ext cx="5556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5" name="Rovnice" r:id="rId13" imgW="152280" imgH="393480" progId="Equation.3">
                  <p:embed/>
                </p:oleObj>
              </mc:Choice>
              <mc:Fallback>
                <p:oleObj name="Rovnice" r:id="rId13" imgW="1522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25254" y="3213100"/>
                        <a:ext cx="5556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0" name="Object 8"/>
          <p:cNvGraphicFramePr>
            <a:graphicFrameLocks noChangeAspect="1"/>
          </p:cNvGraphicFramePr>
          <p:nvPr/>
        </p:nvGraphicFramePr>
        <p:xfrm>
          <a:off x="6078538" y="3213100"/>
          <a:ext cx="558800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6" name="Rovnice" r:id="rId15" imgW="152280" imgH="393480" progId="Equation.3">
                  <p:embed/>
                </p:oleObj>
              </mc:Choice>
              <mc:Fallback>
                <p:oleObj name="Rovnice" r:id="rId15" imgW="15228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8538" y="3213100"/>
                        <a:ext cx="558800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1" name="Object 9"/>
          <p:cNvGraphicFramePr>
            <a:graphicFrameLocks noChangeAspect="1"/>
          </p:cNvGraphicFramePr>
          <p:nvPr/>
        </p:nvGraphicFramePr>
        <p:xfrm>
          <a:off x="7096125" y="3213100"/>
          <a:ext cx="741363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7" name="Rovnice" r:id="rId17" imgW="203040" imgH="393480" progId="Equation.3">
                  <p:embed/>
                </p:oleObj>
              </mc:Choice>
              <mc:Fallback>
                <p:oleObj name="Rovnice" r:id="rId17" imgW="20304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6125" y="3213100"/>
                        <a:ext cx="741363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2" name="Object 10"/>
          <p:cNvGraphicFramePr>
            <a:graphicFrameLocks noChangeAspect="1"/>
          </p:cNvGraphicFramePr>
          <p:nvPr/>
        </p:nvGraphicFramePr>
        <p:xfrm>
          <a:off x="2266950" y="4725988"/>
          <a:ext cx="5556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8" name="Rovnice" r:id="rId19" imgW="152280" imgH="393480" progId="Equation.3">
                  <p:embed/>
                </p:oleObj>
              </mc:Choice>
              <mc:Fallback>
                <p:oleObj name="Rovnice" r:id="rId19" imgW="1522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6950" y="4725988"/>
                        <a:ext cx="5556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3" name="Object 11"/>
          <p:cNvGraphicFramePr>
            <a:graphicFrameLocks noChangeAspect="1"/>
          </p:cNvGraphicFramePr>
          <p:nvPr/>
        </p:nvGraphicFramePr>
        <p:xfrm>
          <a:off x="1311275" y="4725988"/>
          <a:ext cx="509588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9" name="Rovnice" r:id="rId21" imgW="139680" imgH="393480" progId="Equation.3">
                  <p:embed/>
                </p:oleObj>
              </mc:Choice>
              <mc:Fallback>
                <p:oleObj name="Rovnice" r:id="rId21" imgW="1396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11275" y="4725988"/>
                        <a:ext cx="509588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4" name="Object 12"/>
          <p:cNvGraphicFramePr>
            <a:graphicFrameLocks noChangeAspect="1"/>
          </p:cNvGraphicFramePr>
          <p:nvPr/>
        </p:nvGraphicFramePr>
        <p:xfrm>
          <a:off x="7072313" y="4725988"/>
          <a:ext cx="83661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40" name="Rovnice" r:id="rId23" imgW="228600" imgH="393480" progId="Equation.3">
                  <p:embed/>
                </p:oleObj>
              </mc:Choice>
              <mc:Fallback>
                <p:oleObj name="Rovnice" r:id="rId23" imgW="22860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72313" y="4725988"/>
                        <a:ext cx="83661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5" name="Object 13"/>
          <p:cNvGraphicFramePr>
            <a:graphicFrameLocks noChangeAspect="1"/>
          </p:cNvGraphicFramePr>
          <p:nvPr/>
        </p:nvGraphicFramePr>
        <p:xfrm>
          <a:off x="6016625" y="4725988"/>
          <a:ext cx="74295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41" name="Rovnice" r:id="rId25" imgW="203040" imgH="393480" progId="Equation.3">
                  <p:embed/>
                </p:oleObj>
              </mc:Choice>
              <mc:Fallback>
                <p:oleObj name="Rovnice" r:id="rId25" imgW="20304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6625" y="4725988"/>
                        <a:ext cx="74295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1752859" y="1700808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77395" y="1700808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3523655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3595663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49403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alibri"/>
              </a:rPr>
              <a:t>&lt;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Porovnávání zlomků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 – li čitatel zlomku menší než jeho jmenovatel, je hodnota zlomku menší něž 1.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Je – li čitatel zlomku stejný jako jeho jmenovatel, je hodnota zlomku rovna 1.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 – li čitatel zlomku větší než jeho jmenovatel, je hodnota zlomku větší než 1.</a:t>
            </a:r>
            <a:endParaRPr lang="cs-CZ" dirty="0"/>
          </a:p>
        </p:txBody>
      </p:sp>
      <p:graphicFrame>
        <p:nvGraphicFramePr>
          <p:cNvPr id="9218" name="Zástupný symbol pro obsah 3"/>
          <p:cNvGraphicFramePr>
            <a:graphicFrameLocks noChangeAspect="1"/>
          </p:cNvGraphicFramePr>
          <p:nvPr/>
        </p:nvGraphicFramePr>
        <p:xfrm>
          <a:off x="3995936" y="2276872"/>
          <a:ext cx="404225" cy="10461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7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2276872"/>
                        <a:ext cx="404225" cy="104615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83968" y="2492896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Calibri"/>
              </a:rPr>
              <a:t>&lt;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50812" y="243308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alibri"/>
              </a:rPr>
              <a:t>1</a:t>
            </a:r>
            <a:endParaRPr lang="cs-CZ" sz="4000" dirty="0"/>
          </a:p>
        </p:txBody>
      </p:sp>
      <p:graphicFrame>
        <p:nvGraphicFramePr>
          <p:cNvPr id="7" name="Zástupný symbol pro obsah 3"/>
          <p:cNvGraphicFramePr>
            <a:graphicFrameLocks noChangeAspect="1"/>
          </p:cNvGraphicFramePr>
          <p:nvPr/>
        </p:nvGraphicFramePr>
        <p:xfrm>
          <a:off x="4048836" y="4077072"/>
          <a:ext cx="404225" cy="10461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8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48836" y="4077072"/>
                        <a:ext cx="404225" cy="104615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336868" y="4293096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Calibri"/>
              </a:rPr>
              <a:t>=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03712" y="423328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alibri"/>
              </a:rPr>
              <a:t>1</a:t>
            </a:r>
            <a:endParaRPr lang="cs-CZ" sz="4000" dirty="0"/>
          </a:p>
        </p:txBody>
      </p:sp>
      <p:graphicFrame>
        <p:nvGraphicFramePr>
          <p:cNvPr id="10" name="Zástupný symbol pro obsah 3"/>
          <p:cNvGraphicFramePr>
            <a:graphicFrameLocks noChangeAspect="1"/>
          </p:cNvGraphicFramePr>
          <p:nvPr/>
        </p:nvGraphicFramePr>
        <p:xfrm>
          <a:off x="3995936" y="5767225"/>
          <a:ext cx="404225" cy="10461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9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5767225"/>
                        <a:ext cx="404225" cy="104615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283968" y="5983249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Calibri"/>
              </a:rPr>
              <a:t>&gt;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50812" y="592343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alibri"/>
              </a:rPr>
              <a:t>1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8194" name="Zástupný symbol pro obsah 3"/>
          <p:cNvGraphicFramePr>
            <a:graphicFrameLocks noChangeAspect="1"/>
          </p:cNvGraphicFramePr>
          <p:nvPr/>
        </p:nvGraphicFramePr>
        <p:xfrm>
          <a:off x="1260054" y="1341438"/>
          <a:ext cx="55721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8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60054" y="1341438"/>
                        <a:ext cx="55721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2195091" y="1341438"/>
          <a:ext cx="5556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9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091" y="1341438"/>
                        <a:ext cx="5556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6" name="Object 4"/>
          <p:cNvGraphicFramePr>
            <a:graphicFrameLocks noChangeAspect="1"/>
          </p:cNvGraphicFramePr>
          <p:nvPr/>
        </p:nvGraphicFramePr>
        <p:xfrm>
          <a:off x="5942013" y="1341438"/>
          <a:ext cx="744537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0" name="Rovnice" r:id="rId7" imgW="203040" imgH="393480" progId="Equation.3">
                  <p:embed/>
                </p:oleObj>
              </mc:Choice>
              <mc:Fallback>
                <p:oleObj name="Rovnice" r:id="rId7" imgW="2030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2013" y="1341438"/>
                        <a:ext cx="744537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7" name="Object 5"/>
          <p:cNvGraphicFramePr>
            <a:graphicFrameLocks noChangeAspect="1"/>
          </p:cNvGraphicFramePr>
          <p:nvPr/>
        </p:nvGraphicFramePr>
        <p:xfrm>
          <a:off x="7097713" y="1341438"/>
          <a:ext cx="74136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1" name="Rovnice" r:id="rId9" imgW="203040" imgH="393480" progId="Equation.3">
                  <p:embed/>
                </p:oleObj>
              </mc:Choice>
              <mc:Fallback>
                <p:oleObj name="Rovnice" r:id="rId9" imgW="20304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7713" y="1341438"/>
                        <a:ext cx="74136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8" name="Object 6"/>
          <p:cNvGraphicFramePr>
            <a:graphicFrameLocks noChangeAspect="1"/>
          </p:cNvGraphicFramePr>
          <p:nvPr/>
        </p:nvGraphicFramePr>
        <p:xfrm>
          <a:off x="1287860" y="3213100"/>
          <a:ext cx="557212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2" name="Rovnice" r:id="rId11" imgW="152280" imgH="393480" progId="Equation.3">
                  <p:embed/>
                </p:oleObj>
              </mc:Choice>
              <mc:Fallback>
                <p:oleObj name="Rovnice" r:id="rId11" imgW="1522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7860" y="3213100"/>
                        <a:ext cx="557212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9" name="Object 7"/>
          <p:cNvGraphicFramePr>
            <a:graphicFrameLocks noChangeAspect="1"/>
          </p:cNvGraphicFramePr>
          <p:nvPr/>
        </p:nvGraphicFramePr>
        <p:xfrm>
          <a:off x="2157413" y="3213100"/>
          <a:ext cx="693737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3" name="Rovnice" r:id="rId13" imgW="190440" imgH="393480" progId="Equation.3">
                  <p:embed/>
                </p:oleObj>
              </mc:Choice>
              <mc:Fallback>
                <p:oleObj name="Rovnice" r:id="rId13" imgW="19044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57413" y="3213100"/>
                        <a:ext cx="693737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0" name="Object 8"/>
          <p:cNvGraphicFramePr>
            <a:graphicFrameLocks noChangeAspect="1"/>
          </p:cNvGraphicFramePr>
          <p:nvPr/>
        </p:nvGraphicFramePr>
        <p:xfrm>
          <a:off x="6078538" y="3213100"/>
          <a:ext cx="558800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4" name="Rovnice" r:id="rId15" imgW="152280" imgH="393480" progId="Equation.3">
                  <p:embed/>
                </p:oleObj>
              </mc:Choice>
              <mc:Fallback>
                <p:oleObj name="Rovnice" r:id="rId15" imgW="15228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8538" y="3213100"/>
                        <a:ext cx="558800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1" name="Object 9"/>
          <p:cNvGraphicFramePr>
            <a:graphicFrameLocks noChangeAspect="1"/>
          </p:cNvGraphicFramePr>
          <p:nvPr/>
        </p:nvGraphicFramePr>
        <p:xfrm>
          <a:off x="7188200" y="3213100"/>
          <a:ext cx="5556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5" name="Rovnice" r:id="rId17" imgW="152280" imgH="393480" progId="Equation.3">
                  <p:embed/>
                </p:oleObj>
              </mc:Choice>
              <mc:Fallback>
                <p:oleObj name="Rovnice" r:id="rId17" imgW="15228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88200" y="3213100"/>
                        <a:ext cx="5556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2" name="Object 10"/>
          <p:cNvGraphicFramePr>
            <a:graphicFrameLocks noChangeAspect="1"/>
          </p:cNvGraphicFramePr>
          <p:nvPr/>
        </p:nvGraphicFramePr>
        <p:xfrm>
          <a:off x="2289175" y="4725988"/>
          <a:ext cx="509588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6" name="Rovnice" r:id="rId19" imgW="139680" imgH="393480" progId="Equation.3">
                  <p:embed/>
                </p:oleObj>
              </mc:Choice>
              <mc:Fallback>
                <p:oleObj name="Rovnice" r:id="rId19" imgW="1396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9175" y="4725988"/>
                        <a:ext cx="509588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3" name="Object 11"/>
          <p:cNvGraphicFramePr>
            <a:graphicFrameLocks noChangeAspect="1"/>
          </p:cNvGraphicFramePr>
          <p:nvPr/>
        </p:nvGraphicFramePr>
        <p:xfrm>
          <a:off x="1311275" y="4725988"/>
          <a:ext cx="509588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7" name="Rovnice" r:id="rId21" imgW="139680" imgH="393480" progId="Equation.3">
                  <p:embed/>
                </p:oleObj>
              </mc:Choice>
              <mc:Fallback>
                <p:oleObj name="Rovnice" r:id="rId21" imgW="1396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11275" y="4725988"/>
                        <a:ext cx="509588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4" name="Object 12"/>
          <p:cNvGraphicFramePr>
            <a:graphicFrameLocks noChangeAspect="1"/>
          </p:cNvGraphicFramePr>
          <p:nvPr/>
        </p:nvGraphicFramePr>
        <p:xfrm>
          <a:off x="7212013" y="4725988"/>
          <a:ext cx="55721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8" name="Rovnice" r:id="rId23" imgW="152280" imgH="393480" progId="Equation.3">
                  <p:embed/>
                </p:oleObj>
              </mc:Choice>
              <mc:Fallback>
                <p:oleObj name="Rovnice" r:id="rId23" imgW="15228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12013" y="4725988"/>
                        <a:ext cx="55721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5" name="Object 13"/>
          <p:cNvGraphicFramePr>
            <a:graphicFrameLocks noChangeAspect="1"/>
          </p:cNvGraphicFramePr>
          <p:nvPr/>
        </p:nvGraphicFramePr>
        <p:xfrm>
          <a:off x="6016625" y="4725988"/>
          <a:ext cx="742950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9" name="Rovnice" r:id="rId25" imgW="203040" imgH="393480" progId="Equation.3">
                  <p:embed/>
                </p:oleObj>
              </mc:Choice>
              <mc:Fallback>
                <p:oleObj name="Rovnice" r:id="rId25" imgW="20304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6625" y="4725988"/>
                        <a:ext cx="742950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1752859" y="3573016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alibri"/>
              </a:rPr>
              <a:t>&gt;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77395" y="1700808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3523655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1651447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alibri"/>
              </a:rPr>
              <a:t>&lt;</a:t>
            </a:r>
            <a:endParaRPr lang="cs-CZ" sz="4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49403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=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Výseč 34"/>
          <p:cNvSpPr/>
          <p:nvPr/>
        </p:nvSpPr>
        <p:spPr>
          <a:xfrm>
            <a:off x="6948264" y="1701008"/>
            <a:ext cx="1800000" cy="1800000"/>
          </a:xfrm>
          <a:prstGeom prst="pie">
            <a:avLst>
              <a:gd name="adj1" fmla="val 16146543"/>
              <a:gd name="adj2" fmla="val 215715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Výseč 33"/>
          <p:cNvSpPr/>
          <p:nvPr/>
        </p:nvSpPr>
        <p:spPr>
          <a:xfrm>
            <a:off x="4067944" y="1700808"/>
            <a:ext cx="1800000" cy="1800000"/>
          </a:xfrm>
          <a:prstGeom prst="pie">
            <a:avLst>
              <a:gd name="adj1" fmla="val 16236597"/>
              <a:gd name="adj2" fmla="val 19231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Výseč 32"/>
          <p:cNvSpPr/>
          <p:nvPr/>
        </p:nvSpPr>
        <p:spPr>
          <a:xfrm>
            <a:off x="1043608" y="1700808"/>
            <a:ext cx="1800000" cy="1800000"/>
          </a:xfrm>
          <a:prstGeom prst="pie">
            <a:avLst>
              <a:gd name="adj1" fmla="val 16237124"/>
              <a:gd name="adj2" fmla="val 53999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zlomků se stejným čitatelem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23528" y="1628800"/>
          <a:ext cx="702463" cy="1814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5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628800"/>
                        <a:ext cx="702463" cy="181463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Elipsa 4"/>
          <p:cNvSpPr/>
          <p:nvPr/>
        </p:nvSpPr>
        <p:spPr>
          <a:xfrm>
            <a:off x="1043608" y="1700808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3376613" y="1628775"/>
          <a:ext cx="644525" cy="181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6" name="Rovnice" r:id="rId5" imgW="139680" imgH="393480" progId="Equation.3">
                  <p:embed/>
                </p:oleObj>
              </mc:Choice>
              <mc:Fallback>
                <p:oleObj name="Rovnice" r:id="rId5" imgW="1396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76613" y="1628775"/>
                        <a:ext cx="644525" cy="181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Elipsa 6"/>
          <p:cNvSpPr/>
          <p:nvPr/>
        </p:nvSpPr>
        <p:spPr>
          <a:xfrm>
            <a:off x="4068144" y="1700808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6228344" y="1628800"/>
          <a:ext cx="702463" cy="18146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7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8344" y="1628800"/>
                        <a:ext cx="702463" cy="181463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Elipsa 8"/>
          <p:cNvSpPr/>
          <p:nvPr/>
        </p:nvSpPr>
        <p:spPr>
          <a:xfrm>
            <a:off x="6948424" y="1700808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>
            <a:stCxn id="5" idx="0"/>
            <a:endCxn id="5" idx="4"/>
          </p:cNvCxnSpPr>
          <p:nvPr/>
        </p:nvCxnSpPr>
        <p:spPr>
          <a:xfrm>
            <a:off x="1943608" y="1700808"/>
            <a:ext cx="0" cy="18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9" idx="0"/>
            <a:endCxn id="9" idx="4"/>
          </p:cNvCxnSpPr>
          <p:nvPr/>
        </p:nvCxnSpPr>
        <p:spPr>
          <a:xfrm>
            <a:off x="7848424" y="1700808"/>
            <a:ext cx="0" cy="18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9" idx="2"/>
            <a:endCxn id="9" idx="6"/>
          </p:cNvCxnSpPr>
          <p:nvPr/>
        </p:nvCxnSpPr>
        <p:spPr>
          <a:xfrm>
            <a:off x="6948424" y="2600808"/>
            <a:ext cx="180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7" idx="0"/>
            <a:endCxn id="7" idx="4"/>
          </p:cNvCxnSpPr>
          <p:nvPr/>
        </p:nvCxnSpPr>
        <p:spPr>
          <a:xfrm>
            <a:off x="4968144" y="1700808"/>
            <a:ext cx="0" cy="900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 flipV="1">
            <a:off x="4932040" y="2564904"/>
            <a:ext cx="792088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>
            <a:off x="4211960" y="2564904"/>
            <a:ext cx="792088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23528" y="4365104"/>
            <a:ext cx="8777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Větší je ten zlomek, který má menšího jmenovatele.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6" dur="1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4" grpId="0" animBg="1"/>
      <p:bldP spid="33" grpId="0" animBg="1"/>
      <p:bldP spid="5" grpId="0" animBg="1"/>
      <p:bldP spid="7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Porovnej 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8194" name="Zástupný symbol pro obsah 3"/>
          <p:cNvGraphicFramePr>
            <a:graphicFrameLocks noChangeAspect="1"/>
          </p:cNvGraphicFramePr>
          <p:nvPr/>
        </p:nvGraphicFramePr>
        <p:xfrm>
          <a:off x="1260054" y="1341438"/>
          <a:ext cx="55721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6" name="Rovnice" r:id="rId3" imgW="152280" imgH="393480" progId="Equation.3">
                  <p:embed/>
                </p:oleObj>
              </mc:Choice>
              <mc:Fallback>
                <p:oleObj name="Rovnice" r:id="rId3" imgW="15228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60054" y="1341438"/>
                        <a:ext cx="55721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2195091" y="1341438"/>
          <a:ext cx="5556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7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091" y="1341438"/>
                        <a:ext cx="5556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6" name="Object 4"/>
          <p:cNvGraphicFramePr>
            <a:graphicFrameLocks noChangeAspect="1"/>
          </p:cNvGraphicFramePr>
          <p:nvPr/>
        </p:nvGraphicFramePr>
        <p:xfrm>
          <a:off x="5942013" y="1341438"/>
          <a:ext cx="744537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8" name="Rovnice" r:id="rId7" imgW="203040" imgH="393480" progId="Equation.3">
                  <p:embed/>
                </p:oleObj>
              </mc:Choice>
              <mc:Fallback>
                <p:oleObj name="Rovnice" r:id="rId7" imgW="20304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2013" y="1341438"/>
                        <a:ext cx="744537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7" name="Object 5"/>
          <p:cNvGraphicFramePr>
            <a:graphicFrameLocks noChangeAspect="1"/>
          </p:cNvGraphicFramePr>
          <p:nvPr/>
        </p:nvGraphicFramePr>
        <p:xfrm>
          <a:off x="7097713" y="1341438"/>
          <a:ext cx="741362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29" name="Rovnice" r:id="rId9" imgW="203040" imgH="393480" progId="Equation.3">
                  <p:embed/>
                </p:oleObj>
              </mc:Choice>
              <mc:Fallback>
                <p:oleObj name="Rovnice" r:id="rId9" imgW="20304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7713" y="1341438"/>
                        <a:ext cx="741362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8" name="Object 6"/>
          <p:cNvGraphicFramePr>
            <a:graphicFrameLocks noChangeAspect="1"/>
          </p:cNvGraphicFramePr>
          <p:nvPr/>
        </p:nvGraphicFramePr>
        <p:xfrm>
          <a:off x="1287860" y="3213100"/>
          <a:ext cx="557212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0" name="Rovnice" r:id="rId11" imgW="152280" imgH="393480" progId="Equation.3">
                  <p:embed/>
                </p:oleObj>
              </mc:Choice>
              <mc:Fallback>
                <p:oleObj name="Rovnice" r:id="rId11" imgW="1522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87860" y="3213100"/>
                        <a:ext cx="557212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9" name="Object 7"/>
          <p:cNvGraphicFramePr>
            <a:graphicFrameLocks noChangeAspect="1"/>
          </p:cNvGraphicFramePr>
          <p:nvPr/>
        </p:nvGraphicFramePr>
        <p:xfrm>
          <a:off x="2225675" y="3213100"/>
          <a:ext cx="5556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1" name="Rovnice" r:id="rId13" imgW="152280" imgH="393480" progId="Equation.3">
                  <p:embed/>
                </p:oleObj>
              </mc:Choice>
              <mc:Fallback>
                <p:oleObj name="Rovnice" r:id="rId13" imgW="1522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25675" y="3213100"/>
                        <a:ext cx="5556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0" name="Object 8"/>
          <p:cNvGraphicFramePr>
            <a:graphicFrameLocks noChangeAspect="1"/>
          </p:cNvGraphicFramePr>
          <p:nvPr/>
        </p:nvGraphicFramePr>
        <p:xfrm>
          <a:off x="5984875" y="3213100"/>
          <a:ext cx="746125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2" name="Rovnice" r:id="rId15" imgW="203040" imgH="393480" progId="Equation.3">
                  <p:embed/>
                </p:oleObj>
              </mc:Choice>
              <mc:Fallback>
                <p:oleObj name="Rovnice" r:id="rId15" imgW="20304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84875" y="3213100"/>
                        <a:ext cx="746125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1" name="Object 9"/>
          <p:cNvGraphicFramePr>
            <a:graphicFrameLocks noChangeAspect="1"/>
          </p:cNvGraphicFramePr>
          <p:nvPr/>
        </p:nvGraphicFramePr>
        <p:xfrm>
          <a:off x="7096125" y="3213100"/>
          <a:ext cx="741363" cy="1439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3" name="Rovnice" r:id="rId17" imgW="203040" imgH="393480" progId="Equation.3">
                  <p:embed/>
                </p:oleObj>
              </mc:Choice>
              <mc:Fallback>
                <p:oleObj name="Rovnice" r:id="rId17" imgW="20304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6125" y="3213100"/>
                        <a:ext cx="741363" cy="1439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2" name="Object 10"/>
          <p:cNvGraphicFramePr>
            <a:graphicFrameLocks noChangeAspect="1"/>
          </p:cNvGraphicFramePr>
          <p:nvPr/>
        </p:nvGraphicFramePr>
        <p:xfrm>
          <a:off x="2289175" y="4725988"/>
          <a:ext cx="509588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4" name="Rovnice" r:id="rId19" imgW="139680" imgH="393480" progId="Equation.3">
                  <p:embed/>
                </p:oleObj>
              </mc:Choice>
              <mc:Fallback>
                <p:oleObj name="Rovnice" r:id="rId19" imgW="13968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9175" y="4725988"/>
                        <a:ext cx="509588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3" name="Object 11"/>
          <p:cNvGraphicFramePr>
            <a:graphicFrameLocks noChangeAspect="1"/>
          </p:cNvGraphicFramePr>
          <p:nvPr/>
        </p:nvGraphicFramePr>
        <p:xfrm>
          <a:off x="1311275" y="4725988"/>
          <a:ext cx="509588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5" name="Rovnice" r:id="rId21" imgW="139680" imgH="393480" progId="Equation.3">
                  <p:embed/>
                </p:oleObj>
              </mc:Choice>
              <mc:Fallback>
                <p:oleObj name="Rovnice" r:id="rId21" imgW="13968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11275" y="4725988"/>
                        <a:ext cx="509588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4" name="Object 12"/>
          <p:cNvGraphicFramePr>
            <a:graphicFrameLocks noChangeAspect="1"/>
          </p:cNvGraphicFramePr>
          <p:nvPr/>
        </p:nvGraphicFramePr>
        <p:xfrm>
          <a:off x="7073900" y="4725988"/>
          <a:ext cx="8350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6" name="Rovnice" r:id="rId23" imgW="228600" imgH="393480" progId="Equation.3">
                  <p:embed/>
                </p:oleObj>
              </mc:Choice>
              <mc:Fallback>
                <p:oleObj name="Rovnice" r:id="rId23" imgW="22860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73900" y="4725988"/>
                        <a:ext cx="8350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5" name="Object 13"/>
          <p:cNvGraphicFramePr>
            <a:graphicFrameLocks noChangeAspect="1"/>
          </p:cNvGraphicFramePr>
          <p:nvPr/>
        </p:nvGraphicFramePr>
        <p:xfrm>
          <a:off x="5970588" y="4725988"/>
          <a:ext cx="835025" cy="1439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37" name="Rovnice" r:id="rId25" imgW="228600" imgH="393480" progId="Equation.3">
                  <p:embed/>
                </p:oleObj>
              </mc:Choice>
              <mc:Fallback>
                <p:oleObj name="Rovnice" r:id="rId25" imgW="228600" imgH="393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70588" y="4725988"/>
                        <a:ext cx="835025" cy="14398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1752859" y="3573016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77395" y="1700808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3523655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>
                <a:latin typeface="Calibri"/>
              </a:rPr>
              <a:t>&lt;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1651447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&lt;</a:t>
            </a:r>
            <a:endParaRPr lang="cs-CZ" sz="4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49403" y="5107831"/>
            <a:ext cx="4651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&gt;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09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482</Words>
  <Application>Microsoft Office PowerPoint</Application>
  <PresentationFormat>Předvádění na obrazovce (4:3)</PresentationFormat>
  <Paragraphs>127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Zlomky</vt:lpstr>
      <vt:lpstr>Porovnávání zlomků se stejnými jmenovateli</vt:lpstr>
      <vt:lpstr>Porovnej zlomky</vt:lpstr>
      <vt:lpstr>Porovnávání zlomků s různými jmenovateli</vt:lpstr>
      <vt:lpstr>Jak převést zlomky na společného jmenovatele?</vt:lpstr>
      <vt:lpstr>Porovnej zlomky</vt:lpstr>
      <vt:lpstr>Jak převést zlomky na společného jmenovatele?</vt:lpstr>
      <vt:lpstr>Porovnej zlomky pomocí nejmenšího společného jmenovatele</vt:lpstr>
      <vt:lpstr>Porovnej zlomky</vt:lpstr>
      <vt:lpstr>Porovnávání zlomků</vt:lpstr>
      <vt:lpstr>Porovnej zlomky</vt:lpstr>
      <vt:lpstr>Porovnávání zlomků se stejným čitatelem</vt:lpstr>
      <vt:lpstr>Porovnej zlomky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Roman</dc:creator>
  <cp:lastModifiedBy>Roman Marschner</cp:lastModifiedBy>
  <cp:revision>34</cp:revision>
  <dcterms:created xsi:type="dcterms:W3CDTF">2012-12-02T15:13:55Z</dcterms:created>
  <dcterms:modified xsi:type="dcterms:W3CDTF">2012-12-19T07:22:06Z</dcterms:modified>
</cp:coreProperties>
</file>