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image" Target="../media/image18.wmf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12" Type="http://schemas.openxmlformats.org/officeDocument/2006/relationships/image" Target="../media/image38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6" Type="http://schemas.openxmlformats.org/officeDocument/2006/relationships/image" Target="../media/image32.wmf"/><Relationship Id="rId11" Type="http://schemas.openxmlformats.org/officeDocument/2006/relationships/image" Target="../media/image37.wmf"/><Relationship Id="rId5" Type="http://schemas.openxmlformats.org/officeDocument/2006/relationships/image" Target="../media/image31.wmf"/><Relationship Id="rId10" Type="http://schemas.openxmlformats.org/officeDocument/2006/relationships/image" Target="../media/image36.wmf"/><Relationship Id="rId4" Type="http://schemas.openxmlformats.org/officeDocument/2006/relationships/image" Target="../media/image30.wmf"/><Relationship Id="rId9" Type="http://schemas.openxmlformats.org/officeDocument/2006/relationships/image" Target="../media/image35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3" Type="http://schemas.openxmlformats.org/officeDocument/2006/relationships/image" Target="../media/image41.wmf"/><Relationship Id="rId7" Type="http://schemas.openxmlformats.org/officeDocument/2006/relationships/image" Target="../media/image45.wmf"/><Relationship Id="rId12" Type="http://schemas.openxmlformats.org/officeDocument/2006/relationships/image" Target="../media/image50.wmf"/><Relationship Id="rId2" Type="http://schemas.openxmlformats.org/officeDocument/2006/relationships/image" Target="../media/image40.wmf"/><Relationship Id="rId1" Type="http://schemas.openxmlformats.org/officeDocument/2006/relationships/image" Target="../media/image39.wmf"/><Relationship Id="rId6" Type="http://schemas.openxmlformats.org/officeDocument/2006/relationships/image" Target="../media/image44.wmf"/><Relationship Id="rId11" Type="http://schemas.openxmlformats.org/officeDocument/2006/relationships/image" Target="../media/image49.wmf"/><Relationship Id="rId5" Type="http://schemas.openxmlformats.org/officeDocument/2006/relationships/image" Target="../media/image43.wmf"/><Relationship Id="rId10" Type="http://schemas.openxmlformats.org/officeDocument/2006/relationships/image" Target="../media/image48.wmf"/><Relationship Id="rId4" Type="http://schemas.openxmlformats.org/officeDocument/2006/relationships/image" Target="../media/image42.wmf"/><Relationship Id="rId9" Type="http://schemas.openxmlformats.org/officeDocument/2006/relationships/image" Target="../media/image47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8.wmf"/><Relationship Id="rId3" Type="http://schemas.openxmlformats.org/officeDocument/2006/relationships/image" Target="../media/image53.wmf"/><Relationship Id="rId7" Type="http://schemas.openxmlformats.org/officeDocument/2006/relationships/image" Target="../media/image57.wmf"/><Relationship Id="rId12" Type="http://schemas.openxmlformats.org/officeDocument/2006/relationships/image" Target="../media/image62.wmf"/><Relationship Id="rId2" Type="http://schemas.openxmlformats.org/officeDocument/2006/relationships/image" Target="../media/image52.wmf"/><Relationship Id="rId1" Type="http://schemas.openxmlformats.org/officeDocument/2006/relationships/image" Target="../media/image51.wmf"/><Relationship Id="rId6" Type="http://schemas.openxmlformats.org/officeDocument/2006/relationships/image" Target="../media/image56.wmf"/><Relationship Id="rId11" Type="http://schemas.openxmlformats.org/officeDocument/2006/relationships/image" Target="../media/image61.wmf"/><Relationship Id="rId5" Type="http://schemas.openxmlformats.org/officeDocument/2006/relationships/image" Target="../media/image55.wmf"/><Relationship Id="rId10" Type="http://schemas.openxmlformats.org/officeDocument/2006/relationships/image" Target="../media/image60.wmf"/><Relationship Id="rId4" Type="http://schemas.openxmlformats.org/officeDocument/2006/relationships/image" Target="../media/image54.wmf"/><Relationship Id="rId9" Type="http://schemas.openxmlformats.org/officeDocument/2006/relationships/image" Target="../media/image5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238001E-D55B-4141-9C5D-B40040C15A7A}" type="datetimeFigureOut">
              <a:rPr lang="cs-CZ" smtClean="0"/>
              <a:pPr/>
              <a:t>18. 12. 2012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CAD1823-B220-47ED-9681-FE0B3C697C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4.wmf"/><Relationship Id="rId4" Type="http://schemas.openxmlformats.org/officeDocument/2006/relationships/image" Target="../media/image1.wmf"/><Relationship Id="rId9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10.bin"/><Relationship Id="rId18" Type="http://schemas.openxmlformats.org/officeDocument/2006/relationships/image" Target="../media/image12.wmf"/><Relationship Id="rId26" Type="http://schemas.openxmlformats.org/officeDocument/2006/relationships/image" Target="../media/image16.wmf"/><Relationship Id="rId3" Type="http://schemas.openxmlformats.org/officeDocument/2006/relationships/oleObject" Target="../embeddings/oleObject5.bin"/><Relationship Id="rId21" Type="http://schemas.openxmlformats.org/officeDocument/2006/relationships/oleObject" Target="../embeddings/oleObject14.bin"/><Relationship Id="rId7" Type="http://schemas.openxmlformats.org/officeDocument/2006/relationships/oleObject" Target="../embeddings/oleObject7.bin"/><Relationship Id="rId12" Type="http://schemas.openxmlformats.org/officeDocument/2006/relationships/image" Target="../media/image9.wmf"/><Relationship Id="rId17" Type="http://schemas.openxmlformats.org/officeDocument/2006/relationships/oleObject" Target="../embeddings/oleObject12.bin"/><Relationship Id="rId25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1.wmf"/><Relationship Id="rId20" Type="http://schemas.openxmlformats.org/officeDocument/2006/relationships/image" Target="../media/image13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9.bin"/><Relationship Id="rId24" Type="http://schemas.openxmlformats.org/officeDocument/2006/relationships/image" Target="../media/image15.wmf"/><Relationship Id="rId5" Type="http://schemas.openxmlformats.org/officeDocument/2006/relationships/oleObject" Target="../embeddings/oleObject6.bin"/><Relationship Id="rId15" Type="http://schemas.openxmlformats.org/officeDocument/2006/relationships/oleObject" Target="../embeddings/oleObject11.bin"/><Relationship Id="rId23" Type="http://schemas.openxmlformats.org/officeDocument/2006/relationships/oleObject" Target="../embeddings/oleObject15.bin"/><Relationship Id="rId28" Type="http://schemas.openxmlformats.org/officeDocument/2006/relationships/image" Target="../media/image17.wmf"/><Relationship Id="rId10" Type="http://schemas.openxmlformats.org/officeDocument/2006/relationships/image" Target="../media/image8.wmf"/><Relationship Id="rId19" Type="http://schemas.openxmlformats.org/officeDocument/2006/relationships/oleObject" Target="../embeddings/oleObject13.bin"/><Relationship Id="rId4" Type="http://schemas.openxmlformats.org/officeDocument/2006/relationships/image" Target="../media/image5.wmf"/><Relationship Id="rId9" Type="http://schemas.openxmlformats.org/officeDocument/2006/relationships/oleObject" Target="../embeddings/oleObject8.bin"/><Relationship Id="rId14" Type="http://schemas.openxmlformats.org/officeDocument/2006/relationships/image" Target="../media/image10.wmf"/><Relationship Id="rId22" Type="http://schemas.openxmlformats.org/officeDocument/2006/relationships/image" Target="../media/image14.wmf"/><Relationship Id="rId27" Type="http://schemas.openxmlformats.org/officeDocument/2006/relationships/oleObject" Target="../embeddings/oleObject17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23.bin"/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22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4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22.bin"/><Relationship Id="rId5" Type="http://schemas.openxmlformats.org/officeDocument/2006/relationships/oleObject" Target="../embeddings/oleObject19.bin"/><Relationship Id="rId15" Type="http://schemas.openxmlformats.org/officeDocument/2006/relationships/oleObject" Target="../embeddings/oleObject24.bin"/><Relationship Id="rId10" Type="http://schemas.openxmlformats.org/officeDocument/2006/relationships/image" Target="../media/image21.wmf"/><Relationship Id="rId4" Type="http://schemas.openxmlformats.org/officeDocument/2006/relationships/image" Target="../media/image18.wmf"/><Relationship Id="rId9" Type="http://schemas.openxmlformats.org/officeDocument/2006/relationships/oleObject" Target="../embeddings/oleObject21.bin"/><Relationship Id="rId14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oleObject" Target="../embeddings/oleObject30.bin"/><Relationship Id="rId18" Type="http://schemas.openxmlformats.org/officeDocument/2006/relationships/oleObject" Target="../embeddings/oleObject33.bin"/><Relationship Id="rId3" Type="http://schemas.openxmlformats.org/officeDocument/2006/relationships/oleObject" Target="../embeddings/oleObject25.bin"/><Relationship Id="rId7" Type="http://schemas.openxmlformats.org/officeDocument/2006/relationships/oleObject" Target="../embeddings/oleObject27.bin"/><Relationship Id="rId12" Type="http://schemas.openxmlformats.org/officeDocument/2006/relationships/image" Target="../media/image24.wmf"/><Relationship Id="rId17" Type="http://schemas.openxmlformats.org/officeDocument/2006/relationships/image" Target="../media/image26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32.bin"/><Relationship Id="rId1" Type="http://schemas.openxmlformats.org/officeDocument/2006/relationships/vmlDrawing" Target="../drawings/vmlDrawing4.vml"/><Relationship Id="rId6" Type="http://schemas.openxmlformats.org/officeDocument/2006/relationships/image" Target="../media/image21.wmf"/><Relationship Id="rId11" Type="http://schemas.openxmlformats.org/officeDocument/2006/relationships/oleObject" Target="../embeddings/oleObject29.bin"/><Relationship Id="rId5" Type="http://schemas.openxmlformats.org/officeDocument/2006/relationships/oleObject" Target="../embeddings/oleObject26.bin"/><Relationship Id="rId15" Type="http://schemas.openxmlformats.org/officeDocument/2006/relationships/image" Target="../media/image25.wmf"/><Relationship Id="rId10" Type="http://schemas.openxmlformats.org/officeDocument/2006/relationships/image" Target="../media/image23.wmf"/><Relationship Id="rId4" Type="http://schemas.openxmlformats.org/officeDocument/2006/relationships/image" Target="../media/image18.wmf"/><Relationship Id="rId9" Type="http://schemas.openxmlformats.org/officeDocument/2006/relationships/oleObject" Target="../embeddings/oleObject28.bin"/><Relationship Id="rId14" Type="http://schemas.openxmlformats.org/officeDocument/2006/relationships/oleObject" Target="../embeddings/oleObject31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13" Type="http://schemas.openxmlformats.org/officeDocument/2006/relationships/oleObject" Target="../embeddings/oleObject39.bin"/><Relationship Id="rId18" Type="http://schemas.openxmlformats.org/officeDocument/2006/relationships/oleObject" Target="../embeddings/oleObject42.bin"/><Relationship Id="rId26" Type="http://schemas.openxmlformats.org/officeDocument/2006/relationships/image" Target="../media/image37.wmf"/><Relationship Id="rId3" Type="http://schemas.openxmlformats.org/officeDocument/2006/relationships/oleObject" Target="../embeddings/oleObject34.bin"/><Relationship Id="rId21" Type="http://schemas.openxmlformats.org/officeDocument/2006/relationships/image" Target="../media/image35.wmf"/><Relationship Id="rId7" Type="http://schemas.openxmlformats.org/officeDocument/2006/relationships/oleObject" Target="../embeddings/oleObject36.bin"/><Relationship Id="rId12" Type="http://schemas.openxmlformats.org/officeDocument/2006/relationships/image" Target="../media/image31.wmf"/><Relationship Id="rId17" Type="http://schemas.openxmlformats.org/officeDocument/2006/relationships/image" Target="../media/image33.wmf"/><Relationship Id="rId25" Type="http://schemas.openxmlformats.org/officeDocument/2006/relationships/oleObject" Target="../embeddings/oleObject46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41.bin"/><Relationship Id="rId20" Type="http://schemas.openxmlformats.org/officeDocument/2006/relationships/oleObject" Target="../embeddings/oleObject43.bin"/><Relationship Id="rId29" Type="http://schemas.openxmlformats.org/officeDocument/2006/relationships/oleObject" Target="../embeddings/oleObject48.bin"/><Relationship Id="rId1" Type="http://schemas.openxmlformats.org/officeDocument/2006/relationships/vmlDrawing" Target="../drawings/vmlDrawing5.vml"/><Relationship Id="rId6" Type="http://schemas.openxmlformats.org/officeDocument/2006/relationships/image" Target="../media/image28.wmf"/><Relationship Id="rId11" Type="http://schemas.openxmlformats.org/officeDocument/2006/relationships/oleObject" Target="../embeddings/oleObject38.bin"/><Relationship Id="rId24" Type="http://schemas.openxmlformats.org/officeDocument/2006/relationships/image" Target="../media/image36.wmf"/><Relationship Id="rId5" Type="http://schemas.openxmlformats.org/officeDocument/2006/relationships/oleObject" Target="../embeddings/oleObject35.bin"/><Relationship Id="rId15" Type="http://schemas.openxmlformats.org/officeDocument/2006/relationships/oleObject" Target="../embeddings/oleObject40.bin"/><Relationship Id="rId23" Type="http://schemas.openxmlformats.org/officeDocument/2006/relationships/oleObject" Target="../embeddings/oleObject45.bin"/><Relationship Id="rId28" Type="http://schemas.openxmlformats.org/officeDocument/2006/relationships/image" Target="../media/image38.wmf"/><Relationship Id="rId10" Type="http://schemas.openxmlformats.org/officeDocument/2006/relationships/image" Target="../media/image30.wmf"/><Relationship Id="rId19" Type="http://schemas.openxmlformats.org/officeDocument/2006/relationships/image" Target="../media/image34.wmf"/><Relationship Id="rId4" Type="http://schemas.openxmlformats.org/officeDocument/2006/relationships/image" Target="../media/image27.wmf"/><Relationship Id="rId9" Type="http://schemas.openxmlformats.org/officeDocument/2006/relationships/oleObject" Target="../embeddings/oleObject37.bin"/><Relationship Id="rId14" Type="http://schemas.openxmlformats.org/officeDocument/2006/relationships/image" Target="../media/image32.wmf"/><Relationship Id="rId22" Type="http://schemas.openxmlformats.org/officeDocument/2006/relationships/oleObject" Target="../embeddings/oleObject44.bin"/><Relationship Id="rId27" Type="http://schemas.openxmlformats.org/officeDocument/2006/relationships/oleObject" Target="../embeddings/oleObject47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13" Type="http://schemas.openxmlformats.org/officeDocument/2006/relationships/oleObject" Target="../embeddings/oleObject54.bin"/><Relationship Id="rId18" Type="http://schemas.openxmlformats.org/officeDocument/2006/relationships/image" Target="../media/image46.wmf"/><Relationship Id="rId26" Type="http://schemas.openxmlformats.org/officeDocument/2006/relationships/image" Target="../media/image50.wmf"/><Relationship Id="rId3" Type="http://schemas.openxmlformats.org/officeDocument/2006/relationships/oleObject" Target="../embeddings/oleObject49.bin"/><Relationship Id="rId21" Type="http://schemas.openxmlformats.org/officeDocument/2006/relationships/oleObject" Target="../embeddings/oleObject58.bin"/><Relationship Id="rId7" Type="http://schemas.openxmlformats.org/officeDocument/2006/relationships/oleObject" Target="../embeddings/oleObject51.bin"/><Relationship Id="rId12" Type="http://schemas.openxmlformats.org/officeDocument/2006/relationships/image" Target="../media/image43.wmf"/><Relationship Id="rId17" Type="http://schemas.openxmlformats.org/officeDocument/2006/relationships/oleObject" Target="../embeddings/oleObject56.bin"/><Relationship Id="rId25" Type="http://schemas.openxmlformats.org/officeDocument/2006/relationships/oleObject" Target="../embeddings/oleObject6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5.wmf"/><Relationship Id="rId20" Type="http://schemas.openxmlformats.org/officeDocument/2006/relationships/image" Target="../media/image47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40.wmf"/><Relationship Id="rId11" Type="http://schemas.openxmlformats.org/officeDocument/2006/relationships/oleObject" Target="../embeddings/oleObject53.bin"/><Relationship Id="rId24" Type="http://schemas.openxmlformats.org/officeDocument/2006/relationships/image" Target="../media/image49.wmf"/><Relationship Id="rId5" Type="http://schemas.openxmlformats.org/officeDocument/2006/relationships/oleObject" Target="../embeddings/oleObject50.bin"/><Relationship Id="rId15" Type="http://schemas.openxmlformats.org/officeDocument/2006/relationships/oleObject" Target="../embeddings/oleObject55.bin"/><Relationship Id="rId23" Type="http://schemas.openxmlformats.org/officeDocument/2006/relationships/oleObject" Target="../embeddings/oleObject59.bin"/><Relationship Id="rId10" Type="http://schemas.openxmlformats.org/officeDocument/2006/relationships/image" Target="../media/image42.wmf"/><Relationship Id="rId19" Type="http://schemas.openxmlformats.org/officeDocument/2006/relationships/oleObject" Target="../embeddings/oleObject57.bin"/><Relationship Id="rId4" Type="http://schemas.openxmlformats.org/officeDocument/2006/relationships/image" Target="../media/image39.wmf"/><Relationship Id="rId9" Type="http://schemas.openxmlformats.org/officeDocument/2006/relationships/oleObject" Target="../embeddings/oleObject52.bin"/><Relationship Id="rId14" Type="http://schemas.openxmlformats.org/officeDocument/2006/relationships/image" Target="../media/image44.wmf"/><Relationship Id="rId22" Type="http://schemas.openxmlformats.org/officeDocument/2006/relationships/image" Target="../media/image4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wmf"/><Relationship Id="rId13" Type="http://schemas.openxmlformats.org/officeDocument/2006/relationships/oleObject" Target="../embeddings/oleObject66.bin"/><Relationship Id="rId18" Type="http://schemas.openxmlformats.org/officeDocument/2006/relationships/image" Target="../media/image58.wmf"/><Relationship Id="rId26" Type="http://schemas.openxmlformats.org/officeDocument/2006/relationships/image" Target="../media/image62.wmf"/><Relationship Id="rId3" Type="http://schemas.openxmlformats.org/officeDocument/2006/relationships/oleObject" Target="../embeddings/oleObject61.bin"/><Relationship Id="rId21" Type="http://schemas.openxmlformats.org/officeDocument/2006/relationships/oleObject" Target="../embeddings/oleObject70.bin"/><Relationship Id="rId7" Type="http://schemas.openxmlformats.org/officeDocument/2006/relationships/oleObject" Target="../embeddings/oleObject63.bin"/><Relationship Id="rId12" Type="http://schemas.openxmlformats.org/officeDocument/2006/relationships/image" Target="../media/image55.wmf"/><Relationship Id="rId17" Type="http://schemas.openxmlformats.org/officeDocument/2006/relationships/oleObject" Target="../embeddings/oleObject68.bin"/><Relationship Id="rId25" Type="http://schemas.openxmlformats.org/officeDocument/2006/relationships/oleObject" Target="../embeddings/oleObject7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7.wmf"/><Relationship Id="rId20" Type="http://schemas.openxmlformats.org/officeDocument/2006/relationships/image" Target="../media/image59.wmf"/><Relationship Id="rId1" Type="http://schemas.openxmlformats.org/officeDocument/2006/relationships/vmlDrawing" Target="../drawings/vmlDrawing7.vml"/><Relationship Id="rId6" Type="http://schemas.openxmlformats.org/officeDocument/2006/relationships/image" Target="../media/image52.wmf"/><Relationship Id="rId11" Type="http://schemas.openxmlformats.org/officeDocument/2006/relationships/oleObject" Target="../embeddings/oleObject65.bin"/><Relationship Id="rId24" Type="http://schemas.openxmlformats.org/officeDocument/2006/relationships/image" Target="../media/image61.wmf"/><Relationship Id="rId5" Type="http://schemas.openxmlformats.org/officeDocument/2006/relationships/oleObject" Target="../embeddings/oleObject62.bin"/><Relationship Id="rId15" Type="http://schemas.openxmlformats.org/officeDocument/2006/relationships/oleObject" Target="../embeddings/oleObject67.bin"/><Relationship Id="rId23" Type="http://schemas.openxmlformats.org/officeDocument/2006/relationships/oleObject" Target="../embeddings/oleObject71.bin"/><Relationship Id="rId10" Type="http://schemas.openxmlformats.org/officeDocument/2006/relationships/image" Target="../media/image54.wmf"/><Relationship Id="rId19" Type="http://schemas.openxmlformats.org/officeDocument/2006/relationships/oleObject" Target="../embeddings/oleObject69.bin"/><Relationship Id="rId4" Type="http://schemas.openxmlformats.org/officeDocument/2006/relationships/image" Target="../media/image51.wmf"/><Relationship Id="rId9" Type="http://schemas.openxmlformats.org/officeDocument/2006/relationships/oleObject" Target="../embeddings/oleObject64.bin"/><Relationship Id="rId14" Type="http://schemas.openxmlformats.org/officeDocument/2006/relationships/image" Target="../media/image56.wmf"/><Relationship Id="rId22" Type="http://schemas.openxmlformats.org/officeDocument/2006/relationships/image" Target="../media/image6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VY_42_INOVACE_16_2_Zlomky – sčítání zlomků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se sčítáním </a:t>
            </a:r>
            <a:r>
              <a:rPr lang="cs-CZ" sz="1700" dirty="0" smtClean="0"/>
              <a:t>zlomků se stejnými a různými jmenovateli. Následné řešení příkladů na sčítání zlomků.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12.12.2012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 smtClean="0"/>
              <a:t>12.12.2012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632477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Sčítání zlomků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Výseč 41"/>
          <p:cNvSpPr/>
          <p:nvPr/>
        </p:nvSpPr>
        <p:spPr>
          <a:xfrm rot="16200000">
            <a:off x="6012260" y="3284884"/>
            <a:ext cx="1800000" cy="1800200"/>
          </a:xfrm>
          <a:prstGeom prst="pie">
            <a:avLst>
              <a:gd name="adj1" fmla="val 0"/>
              <a:gd name="adj2" fmla="val 53810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Výseč 40"/>
          <p:cNvSpPr/>
          <p:nvPr/>
        </p:nvSpPr>
        <p:spPr>
          <a:xfrm rot="10800000">
            <a:off x="6012360" y="3284984"/>
            <a:ext cx="1800000" cy="1800200"/>
          </a:xfrm>
          <a:prstGeom prst="pie">
            <a:avLst>
              <a:gd name="adj1" fmla="val 18935558"/>
              <a:gd name="adj2" fmla="val 538103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Výseč 39"/>
          <p:cNvSpPr/>
          <p:nvPr/>
        </p:nvSpPr>
        <p:spPr>
          <a:xfrm rot="10800000">
            <a:off x="2771900" y="3284884"/>
            <a:ext cx="1800000" cy="1800200"/>
          </a:xfrm>
          <a:prstGeom prst="pie">
            <a:avLst>
              <a:gd name="adj1" fmla="val 18935558"/>
              <a:gd name="adj2" fmla="val 538103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Výseč 38"/>
          <p:cNvSpPr/>
          <p:nvPr/>
        </p:nvSpPr>
        <p:spPr>
          <a:xfrm rot="16200000">
            <a:off x="323528" y="3284984"/>
            <a:ext cx="1800000" cy="1800200"/>
          </a:xfrm>
          <a:prstGeom prst="pie">
            <a:avLst>
              <a:gd name="adj1" fmla="val 0"/>
              <a:gd name="adj2" fmla="val 53810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3528" y="3284984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>
            <a:stCxn id="9" idx="0"/>
            <a:endCxn id="9" idx="4"/>
          </p:cNvCxnSpPr>
          <p:nvPr/>
        </p:nvCxnSpPr>
        <p:spPr>
          <a:xfrm>
            <a:off x="1223528" y="3284984"/>
            <a:ext cx="0" cy="18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stCxn id="9" idx="1"/>
            <a:endCxn id="9" idx="5"/>
          </p:cNvCxnSpPr>
          <p:nvPr/>
        </p:nvCxnSpPr>
        <p:spPr>
          <a:xfrm>
            <a:off x="587132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9" idx="2"/>
            <a:endCxn id="9" idx="6"/>
          </p:cNvCxnSpPr>
          <p:nvPr/>
        </p:nvCxnSpPr>
        <p:spPr>
          <a:xfrm>
            <a:off x="323528" y="4184984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9" idx="7"/>
            <a:endCxn id="9" idx="3"/>
          </p:cNvCxnSpPr>
          <p:nvPr/>
        </p:nvCxnSpPr>
        <p:spPr>
          <a:xfrm flipH="1">
            <a:off x="587132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zlomků se stejnými jmenovateli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971600" y="1556792"/>
          <a:ext cx="648072" cy="16746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1556792"/>
                        <a:ext cx="648072" cy="167464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Zástupný symbol pro obsah 3"/>
          <p:cNvGraphicFramePr>
            <a:graphicFrameLocks noChangeAspect="1"/>
          </p:cNvGraphicFramePr>
          <p:nvPr/>
        </p:nvGraphicFramePr>
        <p:xfrm>
          <a:off x="3347864" y="1557338"/>
          <a:ext cx="593725" cy="167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Rovnice" r:id="rId5" imgW="139680" imgH="393480" progId="Equation.3">
                  <p:embed/>
                </p:oleObj>
              </mc:Choice>
              <mc:Fallback>
                <p:oleObj name="Rovnice" r:id="rId5" imgW="1396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1557338"/>
                        <a:ext cx="593725" cy="1674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Zástupný symbol pro obsah 3"/>
          <p:cNvGraphicFramePr>
            <a:graphicFrameLocks noChangeAspect="1"/>
          </p:cNvGraphicFramePr>
          <p:nvPr/>
        </p:nvGraphicFramePr>
        <p:xfrm>
          <a:off x="4779963" y="1538164"/>
          <a:ext cx="1511300" cy="167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Rovnice" r:id="rId7" imgW="355320" imgH="393480" progId="Equation.3">
                  <p:embed/>
                </p:oleObj>
              </mc:Choice>
              <mc:Fallback>
                <p:oleObj name="Rovnice" r:id="rId7" imgW="3553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79963" y="1538164"/>
                        <a:ext cx="1511300" cy="1674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0" name="Zástupný symbol pro obsah 3"/>
          <p:cNvGraphicFramePr>
            <a:graphicFrameLocks noChangeAspect="1"/>
          </p:cNvGraphicFramePr>
          <p:nvPr/>
        </p:nvGraphicFramePr>
        <p:xfrm>
          <a:off x="6902450" y="1557338"/>
          <a:ext cx="593725" cy="167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Rovnice" r:id="rId9" imgW="139680" imgH="393480" progId="Equation.3">
                  <p:embed/>
                </p:oleObj>
              </mc:Choice>
              <mc:Fallback>
                <p:oleObj name="Rovnice" r:id="rId9" imgW="1396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02450" y="1557338"/>
                        <a:ext cx="593725" cy="1674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Elipsa 20"/>
          <p:cNvSpPr/>
          <p:nvPr/>
        </p:nvSpPr>
        <p:spPr>
          <a:xfrm>
            <a:off x="2772000" y="3284984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>
            <a:stCxn id="21" idx="0"/>
            <a:endCxn id="21" idx="4"/>
          </p:cNvCxnSpPr>
          <p:nvPr/>
        </p:nvCxnSpPr>
        <p:spPr>
          <a:xfrm>
            <a:off x="3672000" y="3284984"/>
            <a:ext cx="0" cy="18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21" idx="1"/>
            <a:endCxn id="21" idx="5"/>
          </p:cNvCxnSpPr>
          <p:nvPr/>
        </p:nvCxnSpPr>
        <p:spPr>
          <a:xfrm>
            <a:off x="3035604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21" idx="2"/>
            <a:endCxn id="21" idx="6"/>
          </p:cNvCxnSpPr>
          <p:nvPr/>
        </p:nvCxnSpPr>
        <p:spPr>
          <a:xfrm>
            <a:off x="2772000" y="4184984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21" idx="7"/>
            <a:endCxn id="21" idx="3"/>
          </p:cNvCxnSpPr>
          <p:nvPr/>
        </p:nvCxnSpPr>
        <p:spPr>
          <a:xfrm flipH="1">
            <a:off x="3035604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Elipsa 25"/>
          <p:cNvSpPr/>
          <p:nvPr/>
        </p:nvSpPr>
        <p:spPr>
          <a:xfrm>
            <a:off x="6012360" y="3284984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>
            <a:stCxn id="26" idx="0"/>
            <a:endCxn id="26" idx="4"/>
          </p:cNvCxnSpPr>
          <p:nvPr/>
        </p:nvCxnSpPr>
        <p:spPr>
          <a:xfrm>
            <a:off x="6912360" y="3284984"/>
            <a:ext cx="0" cy="180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26" idx="1"/>
            <a:endCxn id="26" idx="5"/>
          </p:cNvCxnSpPr>
          <p:nvPr/>
        </p:nvCxnSpPr>
        <p:spPr>
          <a:xfrm>
            <a:off x="6275964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26" idx="2"/>
            <a:endCxn id="26" idx="6"/>
          </p:cNvCxnSpPr>
          <p:nvPr/>
        </p:nvCxnSpPr>
        <p:spPr>
          <a:xfrm>
            <a:off x="6012360" y="4184984"/>
            <a:ext cx="180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26" idx="7"/>
            <a:endCxn id="26" idx="3"/>
          </p:cNvCxnSpPr>
          <p:nvPr/>
        </p:nvCxnSpPr>
        <p:spPr>
          <a:xfrm flipH="1">
            <a:off x="6275964" y="3548588"/>
            <a:ext cx="1272792" cy="1272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195736" y="198884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95736" y="3750131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153168" y="198884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41400" y="198884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004048" y="3750131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5536" y="5229200"/>
            <a:ext cx="8280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 sčítání zlomků se stejnými jmenovateli postupujeme tak, že sečteme jejich čitatele a jmenovatele opíšeme.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1" grpId="0" animBg="1"/>
      <p:bldP spid="40" grpId="0" animBg="1"/>
      <p:bldP spid="39" grpId="0" animBg="1"/>
      <p:bldP spid="26" grpId="0" animBg="1"/>
      <p:bldP spid="36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Sečti zlomky se stejnými jmenovateli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755576" y="1556792"/>
          <a:ext cx="1858271" cy="144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Rovnice" r:id="rId3" imgW="507960" imgH="393480" progId="Equation.3">
                  <p:embed/>
                </p:oleObj>
              </mc:Choice>
              <mc:Fallback>
                <p:oleObj name="Rovnice" r:id="rId3" imgW="50796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1556792"/>
                        <a:ext cx="1858271" cy="14401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6" name="Zástupný symbol pro obsah 3"/>
          <p:cNvGraphicFramePr>
            <a:graphicFrameLocks noChangeAspect="1"/>
          </p:cNvGraphicFramePr>
          <p:nvPr/>
        </p:nvGraphicFramePr>
        <p:xfrm>
          <a:off x="755576" y="3140968"/>
          <a:ext cx="185896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Rovnice" r:id="rId5" imgW="507960" imgH="393480" progId="Equation.3">
                  <p:embed/>
                </p:oleObj>
              </mc:Choice>
              <mc:Fallback>
                <p:oleObj name="Rovnice" r:id="rId5" imgW="50796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3140968"/>
                        <a:ext cx="185896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7" name="Zástupný symbol pro obsah 3"/>
          <p:cNvGraphicFramePr>
            <a:graphicFrameLocks noChangeAspect="1"/>
          </p:cNvGraphicFramePr>
          <p:nvPr/>
        </p:nvGraphicFramePr>
        <p:xfrm>
          <a:off x="777875" y="4724400"/>
          <a:ext cx="18129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Rovnice" r:id="rId7" imgW="495000" imgH="393480" progId="Equation.3">
                  <p:embed/>
                </p:oleObj>
              </mc:Choice>
              <mc:Fallback>
                <p:oleObj name="Rovnice" r:id="rId7" imgW="49500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7875" y="4724400"/>
                        <a:ext cx="18129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8" name="Zástupný symbol pro obsah 3"/>
          <p:cNvGraphicFramePr>
            <a:graphicFrameLocks noChangeAspect="1"/>
          </p:cNvGraphicFramePr>
          <p:nvPr/>
        </p:nvGraphicFramePr>
        <p:xfrm>
          <a:off x="5076056" y="1557338"/>
          <a:ext cx="2230438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2" name="Rovnice" r:id="rId9" imgW="609480" imgH="393480" progId="Equation.3">
                  <p:embed/>
                </p:oleObj>
              </mc:Choice>
              <mc:Fallback>
                <p:oleObj name="Rovnice" r:id="rId9" imgW="6094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6" y="1557338"/>
                        <a:ext cx="2230438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9" name="Zástupný symbol pro obsah 3"/>
          <p:cNvGraphicFramePr>
            <a:graphicFrameLocks noChangeAspect="1"/>
          </p:cNvGraphicFramePr>
          <p:nvPr/>
        </p:nvGraphicFramePr>
        <p:xfrm>
          <a:off x="5106566" y="3141663"/>
          <a:ext cx="241776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3" name="Rovnice" r:id="rId11" imgW="660240" imgH="393480" progId="Equation.3">
                  <p:embed/>
                </p:oleObj>
              </mc:Choice>
              <mc:Fallback>
                <p:oleObj name="Rovnice" r:id="rId11" imgW="66024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6566" y="3141663"/>
                        <a:ext cx="241776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0" name="Zástupný symbol pro obsah 3"/>
          <p:cNvGraphicFramePr>
            <a:graphicFrameLocks noChangeAspect="1"/>
          </p:cNvGraphicFramePr>
          <p:nvPr/>
        </p:nvGraphicFramePr>
        <p:xfrm>
          <a:off x="5075064" y="4724400"/>
          <a:ext cx="2881312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4" name="Rovnice" r:id="rId13" imgW="787320" imgH="393480" progId="Equation.3">
                  <p:embed/>
                </p:oleObj>
              </mc:Choice>
              <mc:Fallback>
                <p:oleObj name="Rovnice" r:id="rId13" imgW="78732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5064" y="4724400"/>
                        <a:ext cx="2881312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2" name="Zástupný symbol pro obsah 3"/>
          <p:cNvGraphicFramePr>
            <a:graphicFrameLocks noChangeAspect="1"/>
          </p:cNvGraphicFramePr>
          <p:nvPr/>
        </p:nvGraphicFramePr>
        <p:xfrm>
          <a:off x="2555776" y="1557338"/>
          <a:ext cx="16732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5" name="Rovnice" r:id="rId15" imgW="457200" imgH="393480" progId="Equation.3">
                  <p:embed/>
                </p:oleObj>
              </mc:Choice>
              <mc:Fallback>
                <p:oleObj name="Rovnice" r:id="rId15" imgW="45720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1557338"/>
                        <a:ext cx="16732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3" name="Zástupný symbol pro obsah 3"/>
          <p:cNvGraphicFramePr>
            <a:graphicFrameLocks noChangeAspect="1"/>
          </p:cNvGraphicFramePr>
          <p:nvPr/>
        </p:nvGraphicFramePr>
        <p:xfrm>
          <a:off x="4211960" y="1557338"/>
          <a:ext cx="5572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6" name="Rovnice" r:id="rId17" imgW="152280" imgH="393480" progId="Equation.3">
                  <p:embed/>
                </p:oleObj>
              </mc:Choice>
              <mc:Fallback>
                <p:oleObj name="Rovnice" r:id="rId17" imgW="1522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1960" y="1557338"/>
                        <a:ext cx="5572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4" name="Zástupný symbol pro obsah 3"/>
          <p:cNvGraphicFramePr>
            <a:graphicFrameLocks noChangeAspect="1"/>
          </p:cNvGraphicFramePr>
          <p:nvPr/>
        </p:nvGraphicFramePr>
        <p:xfrm>
          <a:off x="7331075" y="1557338"/>
          <a:ext cx="8366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Rovnice" r:id="rId19" imgW="228600" imgH="393480" progId="Equation.3">
                  <p:embed/>
                </p:oleObj>
              </mc:Choice>
              <mc:Fallback>
                <p:oleObj name="Rovnice" r:id="rId19" imgW="2286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31075" y="1557338"/>
                        <a:ext cx="8366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5" name="Zástupný symbol pro obsah 3"/>
          <p:cNvGraphicFramePr>
            <a:graphicFrameLocks noChangeAspect="1"/>
          </p:cNvGraphicFramePr>
          <p:nvPr/>
        </p:nvGraphicFramePr>
        <p:xfrm>
          <a:off x="7479803" y="3141266"/>
          <a:ext cx="8366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8" name="Rovnice" r:id="rId21" imgW="228600" imgH="393480" progId="Equation.3">
                  <p:embed/>
                </p:oleObj>
              </mc:Choice>
              <mc:Fallback>
                <p:oleObj name="Rovnice" r:id="rId21" imgW="22860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79803" y="3141266"/>
                        <a:ext cx="8366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6" name="Zástupný symbol pro obsah 3"/>
          <p:cNvGraphicFramePr>
            <a:graphicFrameLocks noChangeAspect="1"/>
          </p:cNvGraphicFramePr>
          <p:nvPr/>
        </p:nvGraphicFramePr>
        <p:xfrm>
          <a:off x="7884368" y="4724400"/>
          <a:ext cx="1068388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9" name="Rovnice" r:id="rId23" imgW="291960" imgH="393480" progId="Equation.3">
                  <p:embed/>
                </p:oleObj>
              </mc:Choice>
              <mc:Fallback>
                <p:oleObj name="Rovnice" r:id="rId23" imgW="291960" imgH="3934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4368" y="4724400"/>
                        <a:ext cx="1068388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7" name="Zástupný symbol pro obsah 3"/>
          <p:cNvGraphicFramePr>
            <a:graphicFrameLocks noChangeAspect="1"/>
          </p:cNvGraphicFramePr>
          <p:nvPr/>
        </p:nvGraphicFramePr>
        <p:xfrm>
          <a:off x="2555776" y="3141663"/>
          <a:ext cx="55880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0" name="Rovnice" r:id="rId25" imgW="152280" imgH="393480" progId="Equation.3">
                  <p:embed/>
                </p:oleObj>
              </mc:Choice>
              <mc:Fallback>
                <p:oleObj name="Rovnice" r:id="rId25" imgW="152280" imgH="3934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3141663"/>
                        <a:ext cx="55880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8" name="Zástupný symbol pro obsah 3"/>
          <p:cNvGraphicFramePr>
            <a:graphicFrameLocks noChangeAspect="1"/>
          </p:cNvGraphicFramePr>
          <p:nvPr/>
        </p:nvGraphicFramePr>
        <p:xfrm>
          <a:off x="2578100" y="4724400"/>
          <a:ext cx="512763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1" name="Rovnice" r:id="rId27" imgW="139680" imgH="393480" progId="Equation.3">
                  <p:embed/>
                </p:oleObj>
              </mc:Choice>
              <mc:Fallback>
                <p:oleObj name="Rovnice" r:id="rId27" imgW="13968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78100" y="4724400"/>
                        <a:ext cx="512763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zlomků s různými jmenovateli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755650" y="1668463"/>
          <a:ext cx="1584102" cy="1259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Rovnice" r:id="rId3" imgW="495000" imgH="393480" progId="Equation.3">
                  <p:embed/>
                </p:oleObj>
              </mc:Choice>
              <mc:Fallback>
                <p:oleObj name="Rovnice" r:id="rId3" imgW="49500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1668463"/>
                        <a:ext cx="1584102" cy="12590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3068960"/>
            <a:ext cx="8802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Převedeme zlomky na zlomky se společným jmenovatelem.</a:t>
            </a:r>
            <a:endParaRPr lang="cs-CZ" sz="2800" dirty="0"/>
          </a:p>
        </p:txBody>
      </p:sp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6008464" y="3501008"/>
          <a:ext cx="746620" cy="19322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08464" y="3501008"/>
                        <a:ext cx="746620" cy="19322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11"/>
          <p:cNvGraphicFramePr>
            <a:graphicFrameLocks noChangeAspect="1"/>
          </p:cNvGraphicFramePr>
          <p:nvPr/>
        </p:nvGraphicFramePr>
        <p:xfrm>
          <a:off x="7818438" y="3500438"/>
          <a:ext cx="682625" cy="1933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8" name="Rovnice" r:id="rId7" imgW="139680" imgH="393480" progId="Equation.3">
                  <p:embed/>
                </p:oleObj>
              </mc:Choice>
              <mc:Fallback>
                <p:oleObj name="Rovnice" r:id="rId7" imgW="1396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8438" y="3500438"/>
                        <a:ext cx="682625" cy="1933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Přímá spojovací šipka 7"/>
          <p:cNvCxnSpPr/>
          <p:nvPr/>
        </p:nvCxnSpPr>
        <p:spPr>
          <a:xfrm>
            <a:off x="6660232" y="5013176"/>
            <a:ext cx="1152128" cy="0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6588224" y="4005064"/>
            <a:ext cx="1224136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6660232" y="4005064"/>
            <a:ext cx="1224136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>
            <a:off x="7164288" y="4725144"/>
            <a:ext cx="144000" cy="144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102" name="Zástupný symbol pro obsah 3"/>
          <p:cNvGraphicFramePr>
            <a:graphicFrameLocks noChangeAspect="1"/>
          </p:cNvGraphicFramePr>
          <p:nvPr/>
        </p:nvGraphicFramePr>
        <p:xfrm>
          <a:off x="2284289" y="1665288"/>
          <a:ext cx="2071687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9" name="Rovnice" r:id="rId9" imgW="647640" imgH="393480" progId="Equation.3">
                  <p:embed/>
                </p:oleObj>
              </mc:Choice>
              <mc:Fallback>
                <p:oleObj name="Rovnice" r:id="rId9" imgW="64764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289" y="1665288"/>
                        <a:ext cx="2071687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Zástupný symbol pro obsah 3"/>
          <p:cNvGraphicFramePr>
            <a:graphicFrameLocks noChangeAspect="1"/>
          </p:cNvGraphicFramePr>
          <p:nvPr/>
        </p:nvGraphicFramePr>
        <p:xfrm>
          <a:off x="4355976" y="1665288"/>
          <a:ext cx="1706562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0" name="Rovnice" r:id="rId11" imgW="533160" imgH="393480" progId="Equation.3">
                  <p:embed/>
                </p:oleObj>
              </mc:Choice>
              <mc:Fallback>
                <p:oleObj name="Rovnice" r:id="rId11" imgW="53316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1665288"/>
                        <a:ext cx="1706562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4" name="Zástupný symbol pro obsah 3"/>
          <p:cNvGraphicFramePr>
            <a:graphicFrameLocks noChangeAspect="1"/>
          </p:cNvGraphicFramePr>
          <p:nvPr/>
        </p:nvGraphicFramePr>
        <p:xfrm>
          <a:off x="6012160" y="1665288"/>
          <a:ext cx="1096962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1" name="Rovnice" r:id="rId13" imgW="342720" imgH="393480" progId="Equation.3">
                  <p:embed/>
                </p:oleObj>
              </mc:Choice>
              <mc:Fallback>
                <p:oleObj name="Rovnice" r:id="rId13" imgW="34272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1665288"/>
                        <a:ext cx="1096962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5" name="Zástupný symbol pro obsah 3"/>
          <p:cNvGraphicFramePr>
            <a:graphicFrameLocks noChangeAspect="1"/>
          </p:cNvGraphicFramePr>
          <p:nvPr/>
        </p:nvGraphicFramePr>
        <p:xfrm>
          <a:off x="7092280" y="1665288"/>
          <a:ext cx="731838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2" name="Rovnice" r:id="rId15" imgW="228600" imgH="393480" progId="Equation.3">
                  <p:embed/>
                </p:oleObj>
              </mc:Choice>
              <mc:Fallback>
                <p:oleObj name="Rovnice" r:id="rId15" imgW="2286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2280" y="1665288"/>
                        <a:ext cx="731838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395536" y="3625860"/>
            <a:ext cx="54589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Poté zlomky se stejnými jmenovateli</a:t>
            </a:r>
            <a:br>
              <a:rPr lang="cs-CZ" sz="2800" dirty="0" smtClean="0"/>
            </a:br>
            <a:r>
              <a:rPr lang="cs-CZ" sz="2800" dirty="0" smtClean="0"/>
              <a:t>sečteme.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417948"/>
            <a:ext cx="51520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Není – li součet v základním tvaru,</a:t>
            </a:r>
            <a:br>
              <a:rPr lang="cs-CZ" sz="2800" dirty="0" smtClean="0"/>
            </a:br>
            <a:r>
              <a:rPr lang="cs-CZ" sz="2800" dirty="0" smtClean="0"/>
              <a:t>tak zlomek zkrátíme!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zlomků s různými jmenovateli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755650" y="1668463"/>
          <a:ext cx="1584102" cy="1259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name="Rovnice" r:id="rId3" imgW="495000" imgH="393480" progId="Equation.3">
                  <p:embed/>
                </p:oleObj>
              </mc:Choice>
              <mc:Fallback>
                <p:oleObj name="Rovnice" r:id="rId3" imgW="49500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1668463"/>
                        <a:ext cx="1584102" cy="12590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2" y="3068960"/>
            <a:ext cx="89811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Převedeme zlomky na zlomky se společným jmenovatelem,</a:t>
            </a:r>
            <a:br>
              <a:rPr lang="cs-CZ" sz="2800" dirty="0" smtClean="0"/>
            </a:br>
            <a:r>
              <a:rPr lang="cs-CZ" sz="2800" dirty="0" smtClean="0"/>
              <a:t>který je nejmenším společným násobkem obou jmenovatelů.</a:t>
            </a:r>
            <a:endParaRPr lang="cs-CZ" sz="2800" dirty="0"/>
          </a:p>
        </p:txBody>
      </p:sp>
      <p:graphicFrame>
        <p:nvGraphicFramePr>
          <p:cNvPr id="4102" name="Zástupný symbol pro obsah 3"/>
          <p:cNvGraphicFramePr>
            <a:graphicFrameLocks noChangeAspect="1"/>
          </p:cNvGraphicFramePr>
          <p:nvPr/>
        </p:nvGraphicFramePr>
        <p:xfrm>
          <a:off x="2284289" y="1665288"/>
          <a:ext cx="2071687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Rovnice" r:id="rId5" imgW="647640" imgH="393480" progId="Equation.3">
                  <p:embed/>
                </p:oleObj>
              </mc:Choice>
              <mc:Fallback>
                <p:oleObj name="Rovnice" r:id="rId5" imgW="6476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289" y="1665288"/>
                        <a:ext cx="2071687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Zástupný symbol pro obsah 3"/>
          <p:cNvGraphicFramePr>
            <a:graphicFrameLocks noChangeAspect="1"/>
          </p:cNvGraphicFramePr>
          <p:nvPr/>
        </p:nvGraphicFramePr>
        <p:xfrm>
          <a:off x="4355976" y="1665288"/>
          <a:ext cx="1706562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name="Rovnice" r:id="rId7" imgW="533160" imgH="393480" progId="Equation.3">
                  <p:embed/>
                </p:oleObj>
              </mc:Choice>
              <mc:Fallback>
                <p:oleObj name="Rovnice" r:id="rId7" imgW="53316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1665288"/>
                        <a:ext cx="1706562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4" name="Zástupný symbol pro obsah 3"/>
          <p:cNvGraphicFramePr>
            <a:graphicFrameLocks noChangeAspect="1"/>
          </p:cNvGraphicFramePr>
          <p:nvPr/>
        </p:nvGraphicFramePr>
        <p:xfrm>
          <a:off x="6012160" y="1665288"/>
          <a:ext cx="1096962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6" name="Rovnice" r:id="rId9" imgW="342720" imgH="393480" progId="Equation.3">
                  <p:embed/>
                </p:oleObj>
              </mc:Choice>
              <mc:Fallback>
                <p:oleObj name="Rovnice" r:id="rId9" imgW="3427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1665288"/>
                        <a:ext cx="1096962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5" name="Zástupný symbol pro obsah 3"/>
          <p:cNvGraphicFramePr>
            <a:graphicFrameLocks noChangeAspect="1"/>
          </p:cNvGraphicFramePr>
          <p:nvPr/>
        </p:nvGraphicFramePr>
        <p:xfrm>
          <a:off x="7092280" y="1665288"/>
          <a:ext cx="731838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7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2280" y="1665288"/>
                        <a:ext cx="731838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9" name="Zástupný symbol pro obsah 3"/>
          <p:cNvGraphicFramePr>
            <a:graphicFrameLocks noChangeAspect="1"/>
          </p:cNvGraphicFramePr>
          <p:nvPr/>
        </p:nvGraphicFramePr>
        <p:xfrm>
          <a:off x="755576" y="3970313"/>
          <a:ext cx="1584325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8" name="Rovnice" r:id="rId13" imgW="495000" imgH="393480" progId="Equation.3">
                  <p:embed/>
                </p:oleObj>
              </mc:Choice>
              <mc:Fallback>
                <p:oleObj name="Rovnice" r:id="rId13" imgW="4950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3970313"/>
                        <a:ext cx="1584325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0" name="Object 10"/>
          <p:cNvGraphicFramePr>
            <a:graphicFrameLocks noChangeAspect="1"/>
          </p:cNvGraphicFramePr>
          <p:nvPr/>
        </p:nvGraphicFramePr>
        <p:xfrm>
          <a:off x="2263775" y="3967163"/>
          <a:ext cx="2112963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9" name="Rovnice" r:id="rId14" imgW="660240" imgH="393480" progId="Equation.3">
                  <p:embed/>
                </p:oleObj>
              </mc:Choice>
              <mc:Fallback>
                <p:oleObj name="Rovnice" r:id="rId14" imgW="66024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3775" y="3967163"/>
                        <a:ext cx="2112963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1" name="Object 11"/>
          <p:cNvGraphicFramePr>
            <a:graphicFrameLocks noChangeAspect="1"/>
          </p:cNvGraphicFramePr>
          <p:nvPr/>
        </p:nvGraphicFramePr>
        <p:xfrm>
          <a:off x="4436789" y="3967163"/>
          <a:ext cx="1503363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0" name="Rovnice" r:id="rId16" imgW="469800" imgH="393480" progId="Equation.3">
                  <p:embed/>
                </p:oleObj>
              </mc:Choice>
              <mc:Fallback>
                <p:oleObj name="Rovnice" r:id="rId16" imgW="46980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36789" y="3967163"/>
                        <a:ext cx="1503363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2" name="Object 12"/>
          <p:cNvGraphicFramePr>
            <a:graphicFrameLocks noChangeAspect="1"/>
          </p:cNvGraphicFramePr>
          <p:nvPr/>
        </p:nvGraphicFramePr>
        <p:xfrm>
          <a:off x="6012160" y="3970313"/>
          <a:ext cx="731838" cy="1258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1" name="Rovnice" r:id="rId18" imgW="228600" imgH="393480" progId="Equation.3">
                  <p:embed/>
                </p:oleObj>
              </mc:Choice>
              <mc:Fallback>
                <p:oleObj name="Rovnice" r:id="rId18" imgW="2286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3970313"/>
                        <a:ext cx="731838" cy="1258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graphicFrame>
        <p:nvGraphicFramePr>
          <p:cNvPr id="6146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611560" y="1628800"/>
          <a:ext cx="1636712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" name="Rovnice" r:id="rId3" imgW="558720" imgH="393480" progId="Equation.3">
                  <p:embed/>
                </p:oleObj>
              </mc:Choice>
              <mc:Fallback>
                <p:oleObj name="Rovnice" r:id="rId3" imgW="55872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1628800"/>
                        <a:ext cx="1636712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8" name="Zástupný symbol pro obsah 3"/>
          <p:cNvGraphicFramePr>
            <a:graphicFrameLocks noChangeAspect="1"/>
          </p:cNvGraphicFramePr>
          <p:nvPr/>
        </p:nvGraphicFramePr>
        <p:xfrm>
          <a:off x="2228850" y="1628775"/>
          <a:ext cx="1897063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" name="Rovnice" r:id="rId5" imgW="647640" imgH="393480" progId="Equation.3">
                  <p:embed/>
                </p:oleObj>
              </mc:Choice>
              <mc:Fallback>
                <p:oleObj name="Rovnice" r:id="rId5" imgW="6476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28850" y="1628775"/>
                        <a:ext cx="1897063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9" name="Zástupný symbol pro obsah 3"/>
          <p:cNvGraphicFramePr>
            <a:graphicFrameLocks noChangeAspect="1"/>
          </p:cNvGraphicFramePr>
          <p:nvPr/>
        </p:nvGraphicFramePr>
        <p:xfrm>
          <a:off x="4213225" y="1628775"/>
          <a:ext cx="1749425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4" name="Rovnice" r:id="rId7" imgW="596880" imgH="393480" progId="Equation.3">
                  <p:embed/>
                </p:oleObj>
              </mc:Choice>
              <mc:Fallback>
                <p:oleObj name="Rovnice" r:id="rId7" imgW="5968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3225" y="1628775"/>
                        <a:ext cx="1749425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0" name="Zástupný symbol pro obsah 3"/>
          <p:cNvGraphicFramePr>
            <a:graphicFrameLocks noChangeAspect="1"/>
          </p:cNvGraphicFramePr>
          <p:nvPr/>
        </p:nvGraphicFramePr>
        <p:xfrm>
          <a:off x="5940152" y="1628775"/>
          <a:ext cx="100330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5" name="Rovnice" r:id="rId9" imgW="342720" imgH="393480" progId="Equation.3">
                  <p:embed/>
                </p:oleObj>
              </mc:Choice>
              <mc:Fallback>
                <p:oleObj name="Rovnice" r:id="rId9" imgW="34272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152" y="1628775"/>
                        <a:ext cx="100330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1" name="Zástupný symbol pro obsah 3"/>
          <p:cNvGraphicFramePr>
            <a:graphicFrameLocks noChangeAspect="1"/>
          </p:cNvGraphicFramePr>
          <p:nvPr/>
        </p:nvGraphicFramePr>
        <p:xfrm>
          <a:off x="6948264" y="1628800"/>
          <a:ext cx="100330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6" name="Rovnice" r:id="rId11" imgW="342720" imgH="393480" progId="Equation.3">
                  <p:embed/>
                </p:oleObj>
              </mc:Choice>
              <mc:Fallback>
                <p:oleObj name="Rovnice" r:id="rId11" imgW="3427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8264" y="1628800"/>
                        <a:ext cx="100330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2" name="Zástupný symbol pro obsah 3"/>
          <p:cNvGraphicFramePr>
            <a:graphicFrameLocks noChangeAspect="1"/>
          </p:cNvGraphicFramePr>
          <p:nvPr/>
        </p:nvGraphicFramePr>
        <p:xfrm>
          <a:off x="7956376" y="1628775"/>
          <a:ext cx="595313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7" name="Rovnice" r:id="rId13" imgW="203040" imgH="393480" progId="Equation.3">
                  <p:embed/>
                </p:oleObj>
              </mc:Choice>
              <mc:Fallback>
                <p:oleObj name="Rovnice" r:id="rId13" imgW="20304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56376" y="1628775"/>
                        <a:ext cx="595313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3" name="Zástupný symbol pro obsah 3"/>
          <p:cNvGraphicFramePr>
            <a:graphicFrameLocks noChangeAspect="1"/>
          </p:cNvGraphicFramePr>
          <p:nvPr/>
        </p:nvGraphicFramePr>
        <p:xfrm>
          <a:off x="611560" y="4220294"/>
          <a:ext cx="1636712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8" name="Rovnice" r:id="rId15" imgW="558720" imgH="393480" progId="Equation.3">
                  <p:embed/>
                </p:oleObj>
              </mc:Choice>
              <mc:Fallback>
                <p:oleObj name="Rovnice" r:id="rId15" imgW="55872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4220294"/>
                        <a:ext cx="1636712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4" name="Zástupný symbol pro obsah 3"/>
          <p:cNvGraphicFramePr>
            <a:graphicFrameLocks noChangeAspect="1"/>
          </p:cNvGraphicFramePr>
          <p:nvPr/>
        </p:nvGraphicFramePr>
        <p:xfrm>
          <a:off x="2265363" y="4220691"/>
          <a:ext cx="182245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9" name="Rovnice" r:id="rId16" imgW="622080" imgH="393480" progId="Equation.3">
                  <p:embed/>
                </p:oleObj>
              </mc:Choice>
              <mc:Fallback>
                <p:oleObj name="Rovnice" r:id="rId16" imgW="6220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5363" y="4220691"/>
                        <a:ext cx="182245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5" name="Zástupný symbol pro obsah 3"/>
          <p:cNvGraphicFramePr>
            <a:graphicFrameLocks noChangeAspect="1"/>
          </p:cNvGraphicFramePr>
          <p:nvPr/>
        </p:nvGraphicFramePr>
        <p:xfrm>
          <a:off x="4139952" y="4220691"/>
          <a:ext cx="137795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0" name="Rovnice" r:id="rId18" imgW="469800" imgH="393480" progId="Equation.3">
                  <p:embed/>
                </p:oleObj>
              </mc:Choice>
              <mc:Fallback>
                <p:oleObj name="Rovnice" r:id="rId18" imgW="46980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4220691"/>
                        <a:ext cx="137795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6" name="Zástupný symbol pro obsah 3"/>
          <p:cNvGraphicFramePr>
            <a:graphicFrameLocks noChangeAspect="1"/>
          </p:cNvGraphicFramePr>
          <p:nvPr/>
        </p:nvGraphicFramePr>
        <p:xfrm>
          <a:off x="5488855" y="4220691"/>
          <a:ext cx="595313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1" name="Rovnice" r:id="rId20" imgW="203040" imgH="393480" progId="Equation.3">
                  <p:embed/>
                </p:oleObj>
              </mc:Choice>
              <mc:Fallback>
                <p:oleObj name="Rovnice" r:id="rId20" imgW="20304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8855" y="4220691"/>
                        <a:ext cx="595313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7" name="Object 13"/>
          <p:cNvGraphicFramePr>
            <a:graphicFrameLocks noChangeAspect="1"/>
          </p:cNvGraphicFramePr>
          <p:nvPr/>
        </p:nvGraphicFramePr>
        <p:xfrm>
          <a:off x="611560" y="2924944"/>
          <a:ext cx="1636712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2" name="Rovnice" r:id="rId22" imgW="558720" imgH="393480" progId="Equation.3">
                  <p:embed/>
                </p:oleObj>
              </mc:Choice>
              <mc:Fallback>
                <p:oleObj name="Rovnice" r:id="rId22" imgW="55872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924944"/>
                        <a:ext cx="1636712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8" name="Object 14"/>
          <p:cNvGraphicFramePr>
            <a:graphicFrameLocks noChangeAspect="1"/>
          </p:cNvGraphicFramePr>
          <p:nvPr/>
        </p:nvGraphicFramePr>
        <p:xfrm>
          <a:off x="2209800" y="2925763"/>
          <a:ext cx="1935163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3" name="Rovnice" r:id="rId23" imgW="660240" imgH="393480" progId="Equation.3">
                  <p:embed/>
                </p:oleObj>
              </mc:Choice>
              <mc:Fallback>
                <p:oleObj name="Rovnice" r:id="rId23" imgW="660240" imgH="3934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2925763"/>
                        <a:ext cx="1935163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9" name="Object 15"/>
          <p:cNvGraphicFramePr>
            <a:graphicFrameLocks noChangeAspect="1"/>
          </p:cNvGraphicFramePr>
          <p:nvPr/>
        </p:nvGraphicFramePr>
        <p:xfrm>
          <a:off x="4121150" y="2925763"/>
          <a:ext cx="141605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4" name="Rovnice" r:id="rId25" imgW="482400" imgH="393480" progId="Equation.3">
                  <p:embed/>
                </p:oleObj>
              </mc:Choice>
              <mc:Fallback>
                <p:oleObj name="Rovnice" r:id="rId25" imgW="482400" imgH="3934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21150" y="2925763"/>
                        <a:ext cx="141605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0" name="Object 16"/>
          <p:cNvGraphicFramePr>
            <a:graphicFrameLocks noChangeAspect="1"/>
          </p:cNvGraphicFramePr>
          <p:nvPr/>
        </p:nvGraphicFramePr>
        <p:xfrm>
          <a:off x="5511329" y="2925763"/>
          <a:ext cx="1004887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5" name="Rovnice" r:id="rId27" imgW="342720" imgH="393480" progId="Equation.3">
                  <p:embed/>
                </p:oleObj>
              </mc:Choice>
              <mc:Fallback>
                <p:oleObj name="Rovnice" r:id="rId27" imgW="34272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11329" y="2925763"/>
                        <a:ext cx="1004887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1" name="Object 17"/>
          <p:cNvGraphicFramePr>
            <a:graphicFrameLocks noChangeAspect="1"/>
          </p:cNvGraphicFramePr>
          <p:nvPr/>
        </p:nvGraphicFramePr>
        <p:xfrm>
          <a:off x="6516216" y="2924547"/>
          <a:ext cx="595313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6" name="Rovnice" r:id="rId29" imgW="203040" imgH="393480" progId="Equation.3">
                  <p:embed/>
                </p:oleObj>
              </mc:Choice>
              <mc:Fallback>
                <p:oleObj name="Rovnice" r:id="rId29" imgW="203040" imgH="393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216" y="2924547"/>
                        <a:ext cx="595313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467544" y="5517232"/>
            <a:ext cx="82130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Nejvýhodnější je sčítat zlomky s nejmenším společným </a:t>
            </a:r>
            <a:br>
              <a:rPr lang="cs-CZ" sz="2800" dirty="0" smtClean="0"/>
            </a:br>
            <a:r>
              <a:rPr lang="cs-CZ" sz="2800" dirty="0" smtClean="0"/>
              <a:t>násobkem jmenovatelů.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9458" name="Zástupný symbol pro obsah 3"/>
          <p:cNvGraphicFramePr>
            <a:graphicFrameLocks noChangeAspect="1"/>
          </p:cNvGraphicFramePr>
          <p:nvPr/>
        </p:nvGraphicFramePr>
        <p:xfrm>
          <a:off x="611187" y="4507607"/>
          <a:ext cx="1945075" cy="13696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0" name="Rovnice" r:id="rId3" imgW="558720" imgH="393480" progId="Equation.3">
                  <p:embed/>
                </p:oleObj>
              </mc:Choice>
              <mc:Fallback>
                <p:oleObj name="Rovnice" r:id="rId3" imgW="55872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7" y="4507607"/>
                        <a:ext cx="1945075" cy="136966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562000" y="3068266"/>
          <a:ext cx="2209800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1" name="Rovnice" r:id="rId5" imgW="634680" imgH="393480" progId="Equation.3">
                  <p:embed/>
                </p:oleObj>
              </mc:Choice>
              <mc:Fallback>
                <p:oleObj name="Rovnice" r:id="rId5" imgW="6346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2000" y="3068266"/>
                        <a:ext cx="2209800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611560" y="1628800"/>
          <a:ext cx="1724344" cy="13696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2" name="Rovnice" r:id="rId7" imgW="495000" imgH="393480" progId="Equation.3">
                  <p:embed/>
                </p:oleObj>
              </mc:Choice>
              <mc:Fallback>
                <p:oleObj name="Rovnice" r:id="rId7" imgW="49500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1628800"/>
                        <a:ext cx="1724344" cy="136966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1" name="Zástupný symbol pro obsah 3"/>
          <p:cNvGraphicFramePr>
            <a:graphicFrameLocks noChangeAspect="1"/>
          </p:cNvGraphicFramePr>
          <p:nvPr/>
        </p:nvGraphicFramePr>
        <p:xfrm>
          <a:off x="4499521" y="1628800"/>
          <a:ext cx="1944687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3" name="Rovnice" r:id="rId9" imgW="558720" imgH="393480" progId="Equation.3">
                  <p:embed/>
                </p:oleObj>
              </mc:Choice>
              <mc:Fallback>
                <p:oleObj name="Rovnice" r:id="rId9" imgW="55872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9521" y="1628800"/>
                        <a:ext cx="1944687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2" name="Object 6"/>
          <p:cNvGraphicFramePr>
            <a:graphicFrameLocks noChangeAspect="1"/>
          </p:cNvGraphicFramePr>
          <p:nvPr/>
        </p:nvGraphicFramePr>
        <p:xfrm>
          <a:off x="4481513" y="4506913"/>
          <a:ext cx="194468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4" name="Rovnice" r:id="rId11" imgW="558720" imgH="393480" progId="Equation.3">
                  <p:embed/>
                </p:oleObj>
              </mc:Choice>
              <mc:Fallback>
                <p:oleObj name="Rovnice" r:id="rId11" imgW="55872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81513" y="4506913"/>
                        <a:ext cx="194468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3" name="Object 7"/>
          <p:cNvGraphicFramePr>
            <a:graphicFrameLocks noChangeAspect="1"/>
          </p:cNvGraphicFramePr>
          <p:nvPr/>
        </p:nvGraphicFramePr>
        <p:xfrm>
          <a:off x="4437063" y="3067050"/>
          <a:ext cx="2033587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5" name="Rovnice" r:id="rId13" imgW="583920" imgH="393480" progId="Equation.3">
                  <p:embed/>
                </p:oleObj>
              </mc:Choice>
              <mc:Fallback>
                <p:oleObj name="Rovnice" r:id="rId13" imgW="5839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37063" y="3067050"/>
                        <a:ext cx="2033587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4" name="Zástupný symbol pro obsah 3"/>
          <p:cNvGraphicFramePr>
            <a:graphicFrameLocks noChangeAspect="1"/>
          </p:cNvGraphicFramePr>
          <p:nvPr/>
        </p:nvGraphicFramePr>
        <p:xfrm>
          <a:off x="2601615" y="4507259"/>
          <a:ext cx="53022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6" name="Rovnice" r:id="rId15" imgW="152280" imgH="393480" progId="Equation.3">
                  <p:embed/>
                </p:oleObj>
              </mc:Choice>
              <mc:Fallback>
                <p:oleObj name="Rovnice" r:id="rId15" imgW="15228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01615" y="4507259"/>
                        <a:ext cx="53022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5" name="Zástupný symbol pro obsah 3"/>
          <p:cNvGraphicFramePr>
            <a:graphicFrameLocks noChangeAspect="1"/>
          </p:cNvGraphicFramePr>
          <p:nvPr/>
        </p:nvGraphicFramePr>
        <p:xfrm>
          <a:off x="2387972" y="1629991"/>
          <a:ext cx="485775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7" name="Rovnice" r:id="rId17" imgW="139680" imgH="393480" progId="Equation.3">
                  <p:embed/>
                </p:oleObj>
              </mc:Choice>
              <mc:Fallback>
                <p:oleObj name="Rovnice" r:id="rId17" imgW="13968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87972" y="1629991"/>
                        <a:ext cx="485775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6" name="Zástupný symbol pro obsah 3"/>
          <p:cNvGraphicFramePr>
            <a:graphicFrameLocks noChangeAspect="1"/>
          </p:cNvGraphicFramePr>
          <p:nvPr/>
        </p:nvGraphicFramePr>
        <p:xfrm>
          <a:off x="2768551" y="3068266"/>
          <a:ext cx="79533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8" name="Rovnice" r:id="rId19" imgW="228600" imgH="393480" progId="Equation.3">
                  <p:embed/>
                </p:oleObj>
              </mc:Choice>
              <mc:Fallback>
                <p:oleObj name="Rovnice" r:id="rId19" imgW="22860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68551" y="3068266"/>
                        <a:ext cx="79533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7" name="Zástupný symbol pro obsah 3"/>
          <p:cNvGraphicFramePr>
            <a:graphicFrameLocks noChangeAspect="1"/>
          </p:cNvGraphicFramePr>
          <p:nvPr/>
        </p:nvGraphicFramePr>
        <p:xfrm>
          <a:off x="6440488" y="1628775"/>
          <a:ext cx="53022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9" name="Rovnice" r:id="rId21" imgW="152280" imgH="393480" progId="Equation.3">
                  <p:embed/>
                </p:oleObj>
              </mc:Choice>
              <mc:Fallback>
                <p:oleObj name="Rovnice" r:id="rId21" imgW="1522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0488" y="1628775"/>
                        <a:ext cx="53022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8" name="Zástupný symbol pro obsah 3"/>
          <p:cNvGraphicFramePr>
            <a:graphicFrameLocks noChangeAspect="1"/>
          </p:cNvGraphicFramePr>
          <p:nvPr/>
        </p:nvGraphicFramePr>
        <p:xfrm>
          <a:off x="6444208" y="3068960"/>
          <a:ext cx="53022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80" name="Rovnice" r:id="rId23" imgW="152280" imgH="393480" progId="Equation.3">
                  <p:embed/>
                </p:oleObj>
              </mc:Choice>
              <mc:Fallback>
                <p:oleObj name="Rovnice" r:id="rId23" imgW="15228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3068960"/>
                        <a:ext cx="53022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9" name="Zástupný symbol pro obsah 3"/>
          <p:cNvGraphicFramePr>
            <a:graphicFrameLocks noChangeAspect="1"/>
          </p:cNvGraphicFramePr>
          <p:nvPr/>
        </p:nvGraphicFramePr>
        <p:xfrm>
          <a:off x="6510338" y="4508500"/>
          <a:ext cx="487362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81" name="Rovnice" r:id="rId25" imgW="139680" imgH="393480" progId="Equation.3">
                  <p:embed/>
                </p:oleObj>
              </mc:Choice>
              <mc:Fallback>
                <p:oleObj name="Rovnice" r:id="rId25" imgW="13968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0338" y="4508500"/>
                        <a:ext cx="487362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9458" name="Zástupný symbol pro obsah 3"/>
          <p:cNvGraphicFramePr>
            <a:graphicFrameLocks noChangeAspect="1"/>
          </p:cNvGraphicFramePr>
          <p:nvPr/>
        </p:nvGraphicFramePr>
        <p:xfrm>
          <a:off x="611187" y="4507607"/>
          <a:ext cx="1945075" cy="13696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4" name="Rovnice" r:id="rId3" imgW="558720" imgH="393480" progId="Equation.3">
                  <p:embed/>
                </p:oleObj>
              </mc:Choice>
              <mc:Fallback>
                <p:oleObj name="Rovnice" r:id="rId3" imgW="55872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7" y="4507607"/>
                        <a:ext cx="1945075" cy="136966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571277" y="3068638"/>
          <a:ext cx="1768475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5" name="Rovnice" r:id="rId5" imgW="507960" imgH="393480" progId="Equation.3">
                  <p:embed/>
                </p:oleObj>
              </mc:Choice>
              <mc:Fallback>
                <p:oleObj name="Rovnice" r:id="rId5" imgW="5079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277" y="3068638"/>
                        <a:ext cx="1768475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588963" y="1628775"/>
          <a:ext cx="176847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6" name="Rovnice" r:id="rId7" imgW="507960" imgH="393480" progId="Equation.3">
                  <p:embed/>
                </p:oleObj>
              </mc:Choice>
              <mc:Fallback>
                <p:oleObj name="Rovnice" r:id="rId7" imgW="50796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963" y="1628775"/>
                        <a:ext cx="176847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1" name="Zástupný symbol pro obsah 3"/>
          <p:cNvGraphicFramePr>
            <a:graphicFrameLocks noChangeAspect="1"/>
          </p:cNvGraphicFramePr>
          <p:nvPr/>
        </p:nvGraphicFramePr>
        <p:xfrm>
          <a:off x="4389438" y="1628775"/>
          <a:ext cx="2165350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7" name="Rovnice" r:id="rId9" imgW="622080" imgH="393480" progId="Equation.3">
                  <p:embed/>
                </p:oleObj>
              </mc:Choice>
              <mc:Fallback>
                <p:oleObj name="Rovnice" r:id="rId9" imgW="6220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89438" y="1628775"/>
                        <a:ext cx="2165350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2" name="Object 6"/>
          <p:cNvGraphicFramePr>
            <a:graphicFrameLocks noChangeAspect="1"/>
          </p:cNvGraphicFramePr>
          <p:nvPr/>
        </p:nvGraphicFramePr>
        <p:xfrm>
          <a:off x="4349750" y="4506913"/>
          <a:ext cx="2209800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8" name="Rovnice" r:id="rId11" imgW="634680" imgH="393480" progId="Equation.3">
                  <p:embed/>
                </p:oleObj>
              </mc:Choice>
              <mc:Fallback>
                <p:oleObj name="Rovnice" r:id="rId11" imgW="6346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9750" y="4506913"/>
                        <a:ext cx="2209800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3" name="Object 7"/>
          <p:cNvGraphicFramePr>
            <a:graphicFrameLocks noChangeAspect="1"/>
          </p:cNvGraphicFramePr>
          <p:nvPr/>
        </p:nvGraphicFramePr>
        <p:xfrm>
          <a:off x="4349750" y="3067050"/>
          <a:ext cx="2209800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9" name="Rovnice" r:id="rId13" imgW="634680" imgH="393480" progId="Equation.3">
                  <p:embed/>
                </p:oleObj>
              </mc:Choice>
              <mc:Fallback>
                <p:oleObj name="Rovnice" r:id="rId13" imgW="6346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9750" y="3067050"/>
                        <a:ext cx="2209800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4" name="Zástupný symbol pro obsah 3"/>
          <p:cNvGraphicFramePr>
            <a:graphicFrameLocks noChangeAspect="1"/>
          </p:cNvGraphicFramePr>
          <p:nvPr/>
        </p:nvGraphicFramePr>
        <p:xfrm>
          <a:off x="2470150" y="4506913"/>
          <a:ext cx="795338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0" name="Rovnice" r:id="rId15" imgW="228600" imgH="393480" progId="Equation.3">
                  <p:embed/>
                </p:oleObj>
              </mc:Choice>
              <mc:Fallback>
                <p:oleObj name="Rovnice" r:id="rId15" imgW="22860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70150" y="4506913"/>
                        <a:ext cx="795338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5" name="Zástupný symbol pro obsah 3"/>
          <p:cNvGraphicFramePr>
            <a:graphicFrameLocks noChangeAspect="1"/>
          </p:cNvGraphicFramePr>
          <p:nvPr/>
        </p:nvGraphicFramePr>
        <p:xfrm>
          <a:off x="2264495" y="1630363"/>
          <a:ext cx="79533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1" name="Rovnice" r:id="rId17" imgW="228600" imgH="393480" progId="Equation.3">
                  <p:embed/>
                </p:oleObj>
              </mc:Choice>
              <mc:Fallback>
                <p:oleObj name="Rovnice" r:id="rId17" imgW="2286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4495" y="1630363"/>
                        <a:ext cx="79533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6" name="Zástupný symbol pro obsah 3"/>
          <p:cNvGraphicFramePr>
            <a:graphicFrameLocks noChangeAspect="1"/>
          </p:cNvGraphicFramePr>
          <p:nvPr/>
        </p:nvGraphicFramePr>
        <p:xfrm>
          <a:off x="2267744" y="3068266"/>
          <a:ext cx="79533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2" name="Rovnice" r:id="rId19" imgW="228600" imgH="393480" progId="Equation.3">
                  <p:embed/>
                </p:oleObj>
              </mc:Choice>
              <mc:Fallback>
                <p:oleObj name="Rovnice" r:id="rId19" imgW="22860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3068266"/>
                        <a:ext cx="79533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7" name="Zástupný symbol pro obsah 3"/>
          <p:cNvGraphicFramePr>
            <a:graphicFrameLocks noChangeAspect="1"/>
          </p:cNvGraphicFramePr>
          <p:nvPr/>
        </p:nvGraphicFramePr>
        <p:xfrm>
          <a:off x="6555829" y="1628775"/>
          <a:ext cx="752475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3" name="Rovnice" r:id="rId21" imgW="215640" imgH="393480" progId="Equation.3">
                  <p:embed/>
                </p:oleObj>
              </mc:Choice>
              <mc:Fallback>
                <p:oleObj name="Rovnice" r:id="rId21" imgW="21564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5829" y="1628775"/>
                        <a:ext cx="752475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8" name="Zástupný symbol pro obsah 3"/>
          <p:cNvGraphicFramePr>
            <a:graphicFrameLocks noChangeAspect="1"/>
          </p:cNvGraphicFramePr>
          <p:nvPr/>
        </p:nvGraphicFramePr>
        <p:xfrm>
          <a:off x="6512967" y="3068638"/>
          <a:ext cx="795337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4" name="Rovnice" r:id="rId23" imgW="228600" imgH="393480" progId="Equation.3">
                  <p:embed/>
                </p:oleObj>
              </mc:Choice>
              <mc:Fallback>
                <p:oleObj name="Rovnice" r:id="rId23" imgW="2286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2967" y="3068638"/>
                        <a:ext cx="795337" cy="1370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69" name="Zástupný symbol pro obsah 3"/>
          <p:cNvGraphicFramePr>
            <a:graphicFrameLocks noChangeAspect="1"/>
          </p:cNvGraphicFramePr>
          <p:nvPr/>
        </p:nvGraphicFramePr>
        <p:xfrm>
          <a:off x="6560468" y="4508500"/>
          <a:ext cx="531812" cy="137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5" name="Rovnice" r:id="rId25" imgW="152280" imgH="393480" progId="Equation.3">
                  <p:embed/>
                </p:oleObj>
              </mc:Choice>
              <mc:Fallback>
                <p:oleObj name="Rovnice" r:id="rId25" imgW="15228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60468" y="4508500"/>
                        <a:ext cx="531812" cy="1370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64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296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Zlomky</vt:lpstr>
      <vt:lpstr>Sčítání zlomků se stejnými jmenovateli</vt:lpstr>
      <vt:lpstr>Sečti zlomky se stejnými jmenovateli</vt:lpstr>
      <vt:lpstr>Sčítání zlomků s různými jmenovateli</vt:lpstr>
      <vt:lpstr>Sčítání zlomků s různými jmenovateli</vt:lpstr>
      <vt:lpstr>Příklad</vt:lpstr>
      <vt:lpstr>Příklady</vt:lpstr>
      <vt:lpstr>Příklady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Roman</dc:creator>
  <cp:lastModifiedBy>Roman Marschner</cp:lastModifiedBy>
  <cp:revision>13</cp:revision>
  <dcterms:created xsi:type="dcterms:W3CDTF">2012-12-09T18:12:30Z</dcterms:created>
  <dcterms:modified xsi:type="dcterms:W3CDTF">2012-12-18T16:11:42Z</dcterms:modified>
</cp:coreProperties>
</file>