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image" Target="../media/image1.wmf"/><Relationship Id="rId4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2" Type="http://schemas.openxmlformats.org/officeDocument/2006/relationships/image" Target="../media/image26.wmf"/><Relationship Id="rId1" Type="http://schemas.openxmlformats.org/officeDocument/2006/relationships/image" Target="../media/image25.wmf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Relationship Id="rId9" Type="http://schemas.openxmlformats.org/officeDocument/2006/relationships/image" Target="../media/image33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13" Type="http://schemas.openxmlformats.org/officeDocument/2006/relationships/image" Target="../media/image46.wmf"/><Relationship Id="rId3" Type="http://schemas.openxmlformats.org/officeDocument/2006/relationships/image" Target="../media/image36.wmf"/><Relationship Id="rId7" Type="http://schemas.openxmlformats.org/officeDocument/2006/relationships/image" Target="../media/image40.wmf"/><Relationship Id="rId12" Type="http://schemas.openxmlformats.org/officeDocument/2006/relationships/image" Target="../media/image45.wmf"/><Relationship Id="rId2" Type="http://schemas.openxmlformats.org/officeDocument/2006/relationships/image" Target="../media/image35.wmf"/><Relationship Id="rId1" Type="http://schemas.openxmlformats.org/officeDocument/2006/relationships/image" Target="../media/image34.wmf"/><Relationship Id="rId6" Type="http://schemas.openxmlformats.org/officeDocument/2006/relationships/image" Target="../media/image39.wmf"/><Relationship Id="rId11" Type="http://schemas.openxmlformats.org/officeDocument/2006/relationships/image" Target="../media/image44.wmf"/><Relationship Id="rId5" Type="http://schemas.openxmlformats.org/officeDocument/2006/relationships/image" Target="../media/image38.wmf"/><Relationship Id="rId15" Type="http://schemas.openxmlformats.org/officeDocument/2006/relationships/image" Target="../media/image48.wmf"/><Relationship Id="rId10" Type="http://schemas.openxmlformats.org/officeDocument/2006/relationships/image" Target="../media/image43.wmf"/><Relationship Id="rId4" Type="http://schemas.openxmlformats.org/officeDocument/2006/relationships/image" Target="../media/image37.wmf"/><Relationship Id="rId9" Type="http://schemas.openxmlformats.org/officeDocument/2006/relationships/image" Target="../media/image42.wmf"/><Relationship Id="rId14" Type="http://schemas.openxmlformats.org/officeDocument/2006/relationships/image" Target="../media/image47.wmf"/></Relationships>
</file>

<file path=ppt/drawings/_rels/vmlDrawing6.vml.rels><?xml version="1.0" encoding="UTF-8" standalone="yes"?>
<Relationships xmlns="http://schemas.openxmlformats.org/package/2006/relationships"><Relationship Id="rId8" Type="http://schemas.openxmlformats.org/officeDocument/2006/relationships/image" Target="../media/image56.wmf"/><Relationship Id="rId3" Type="http://schemas.openxmlformats.org/officeDocument/2006/relationships/image" Target="../media/image51.wmf"/><Relationship Id="rId7" Type="http://schemas.openxmlformats.org/officeDocument/2006/relationships/image" Target="../media/image55.wmf"/><Relationship Id="rId12" Type="http://schemas.openxmlformats.org/officeDocument/2006/relationships/image" Target="../media/image60.wmf"/><Relationship Id="rId2" Type="http://schemas.openxmlformats.org/officeDocument/2006/relationships/image" Target="../media/image50.wmf"/><Relationship Id="rId1" Type="http://schemas.openxmlformats.org/officeDocument/2006/relationships/image" Target="../media/image49.wmf"/><Relationship Id="rId6" Type="http://schemas.openxmlformats.org/officeDocument/2006/relationships/image" Target="../media/image54.wmf"/><Relationship Id="rId11" Type="http://schemas.openxmlformats.org/officeDocument/2006/relationships/image" Target="../media/image59.wmf"/><Relationship Id="rId5" Type="http://schemas.openxmlformats.org/officeDocument/2006/relationships/image" Target="../media/image53.wmf"/><Relationship Id="rId10" Type="http://schemas.openxmlformats.org/officeDocument/2006/relationships/image" Target="../media/image58.wmf"/><Relationship Id="rId4" Type="http://schemas.openxmlformats.org/officeDocument/2006/relationships/image" Target="../media/image52.wmf"/><Relationship Id="rId9" Type="http://schemas.openxmlformats.org/officeDocument/2006/relationships/image" Target="../media/image57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68.wmf"/><Relationship Id="rId3" Type="http://schemas.openxmlformats.org/officeDocument/2006/relationships/image" Target="../media/image63.wmf"/><Relationship Id="rId7" Type="http://schemas.openxmlformats.org/officeDocument/2006/relationships/image" Target="../media/image67.wmf"/><Relationship Id="rId12" Type="http://schemas.openxmlformats.org/officeDocument/2006/relationships/image" Target="../media/image72.wmf"/><Relationship Id="rId2" Type="http://schemas.openxmlformats.org/officeDocument/2006/relationships/image" Target="../media/image62.wmf"/><Relationship Id="rId1" Type="http://schemas.openxmlformats.org/officeDocument/2006/relationships/image" Target="../media/image61.wmf"/><Relationship Id="rId6" Type="http://schemas.openxmlformats.org/officeDocument/2006/relationships/image" Target="../media/image66.wmf"/><Relationship Id="rId11" Type="http://schemas.openxmlformats.org/officeDocument/2006/relationships/image" Target="../media/image71.wmf"/><Relationship Id="rId5" Type="http://schemas.openxmlformats.org/officeDocument/2006/relationships/image" Target="../media/image65.wmf"/><Relationship Id="rId10" Type="http://schemas.openxmlformats.org/officeDocument/2006/relationships/image" Target="../media/image70.wmf"/><Relationship Id="rId4" Type="http://schemas.openxmlformats.org/officeDocument/2006/relationships/image" Target="../media/image64.wmf"/><Relationship Id="rId9" Type="http://schemas.openxmlformats.org/officeDocument/2006/relationships/image" Target="../media/image69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wmf"/><Relationship Id="rId5" Type="http://schemas.openxmlformats.org/officeDocument/2006/relationships/oleObject" Target="../embeddings/oleObject2.bin"/><Relationship Id="rId10" Type="http://schemas.openxmlformats.org/officeDocument/2006/relationships/image" Target="../media/image4.wmf"/><Relationship Id="rId4" Type="http://schemas.openxmlformats.org/officeDocument/2006/relationships/image" Target="../media/image1.wmf"/><Relationship Id="rId9" Type="http://schemas.openxmlformats.org/officeDocument/2006/relationships/oleObject" Target="../embeddings/oleObject4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oleObject" Target="../embeddings/oleObject10.bin"/><Relationship Id="rId18" Type="http://schemas.openxmlformats.org/officeDocument/2006/relationships/image" Target="../media/image12.wmf"/><Relationship Id="rId26" Type="http://schemas.openxmlformats.org/officeDocument/2006/relationships/image" Target="../media/image16.wmf"/><Relationship Id="rId3" Type="http://schemas.openxmlformats.org/officeDocument/2006/relationships/oleObject" Target="../embeddings/oleObject5.bin"/><Relationship Id="rId21" Type="http://schemas.openxmlformats.org/officeDocument/2006/relationships/oleObject" Target="../embeddings/oleObject14.bin"/><Relationship Id="rId7" Type="http://schemas.openxmlformats.org/officeDocument/2006/relationships/oleObject" Target="../embeddings/oleObject7.bin"/><Relationship Id="rId12" Type="http://schemas.openxmlformats.org/officeDocument/2006/relationships/image" Target="../media/image9.wmf"/><Relationship Id="rId17" Type="http://schemas.openxmlformats.org/officeDocument/2006/relationships/oleObject" Target="../embeddings/oleObject12.bin"/><Relationship Id="rId25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1.wmf"/><Relationship Id="rId20" Type="http://schemas.openxmlformats.org/officeDocument/2006/relationships/image" Target="../media/image13.wmf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wmf"/><Relationship Id="rId11" Type="http://schemas.openxmlformats.org/officeDocument/2006/relationships/oleObject" Target="../embeddings/oleObject9.bin"/><Relationship Id="rId24" Type="http://schemas.openxmlformats.org/officeDocument/2006/relationships/image" Target="../media/image15.wmf"/><Relationship Id="rId5" Type="http://schemas.openxmlformats.org/officeDocument/2006/relationships/oleObject" Target="../embeddings/oleObject6.bin"/><Relationship Id="rId15" Type="http://schemas.openxmlformats.org/officeDocument/2006/relationships/oleObject" Target="../embeddings/oleObject11.bin"/><Relationship Id="rId23" Type="http://schemas.openxmlformats.org/officeDocument/2006/relationships/oleObject" Target="../embeddings/oleObject15.bin"/><Relationship Id="rId28" Type="http://schemas.openxmlformats.org/officeDocument/2006/relationships/image" Target="../media/image17.wmf"/><Relationship Id="rId10" Type="http://schemas.openxmlformats.org/officeDocument/2006/relationships/image" Target="../media/image8.wmf"/><Relationship Id="rId19" Type="http://schemas.openxmlformats.org/officeDocument/2006/relationships/oleObject" Target="../embeddings/oleObject13.bin"/><Relationship Id="rId4" Type="http://schemas.openxmlformats.org/officeDocument/2006/relationships/image" Target="../media/image5.wmf"/><Relationship Id="rId9" Type="http://schemas.openxmlformats.org/officeDocument/2006/relationships/oleObject" Target="../embeddings/oleObject8.bin"/><Relationship Id="rId14" Type="http://schemas.openxmlformats.org/officeDocument/2006/relationships/image" Target="../media/image10.wmf"/><Relationship Id="rId22" Type="http://schemas.openxmlformats.org/officeDocument/2006/relationships/image" Target="../media/image14.wmf"/><Relationship Id="rId27" Type="http://schemas.openxmlformats.org/officeDocument/2006/relationships/oleObject" Target="../embeddings/oleObject17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oleObject" Target="../embeddings/oleObject23.bin"/><Relationship Id="rId3" Type="http://schemas.openxmlformats.org/officeDocument/2006/relationships/oleObject" Target="../embeddings/oleObject18.bin"/><Relationship Id="rId7" Type="http://schemas.openxmlformats.org/officeDocument/2006/relationships/oleObject" Target="../embeddings/oleObject20.bin"/><Relationship Id="rId12" Type="http://schemas.openxmlformats.org/officeDocument/2006/relationships/image" Target="../media/image22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4.wmf"/><Relationship Id="rId1" Type="http://schemas.openxmlformats.org/officeDocument/2006/relationships/vmlDrawing" Target="../drawings/vmlDrawing3.vml"/><Relationship Id="rId6" Type="http://schemas.openxmlformats.org/officeDocument/2006/relationships/image" Target="../media/image19.wmf"/><Relationship Id="rId11" Type="http://schemas.openxmlformats.org/officeDocument/2006/relationships/oleObject" Target="../embeddings/oleObject22.bin"/><Relationship Id="rId5" Type="http://schemas.openxmlformats.org/officeDocument/2006/relationships/oleObject" Target="../embeddings/oleObject19.bin"/><Relationship Id="rId15" Type="http://schemas.openxmlformats.org/officeDocument/2006/relationships/oleObject" Target="../embeddings/oleObject24.bin"/><Relationship Id="rId10" Type="http://schemas.openxmlformats.org/officeDocument/2006/relationships/image" Target="../media/image21.wmf"/><Relationship Id="rId4" Type="http://schemas.openxmlformats.org/officeDocument/2006/relationships/image" Target="../media/image18.wmf"/><Relationship Id="rId9" Type="http://schemas.openxmlformats.org/officeDocument/2006/relationships/oleObject" Target="../embeddings/oleObject21.bin"/><Relationship Id="rId14" Type="http://schemas.openxmlformats.org/officeDocument/2006/relationships/image" Target="../media/image2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13" Type="http://schemas.openxmlformats.org/officeDocument/2006/relationships/oleObject" Target="../embeddings/oleObject30.bin"/><Relationship Id="rId18" Type="http://schemas.openxmlformats.org/officeDocument/2006/relationships/image" Target="../media/image32.wmf"/><Relationship Id="rId3" Type="http://schemas.openxmlformats.org/officeDocument/2006/relationships/oleObject" Target="../embeddings/oleObject25.bin"/><Relationship Id="rId7" Type="http://schemas.openxmlformats.org/officeDocument/2006/relationships/oleObject" Target="../embeddings/oleObject27.bin"/><Relationship Id="rId12" Type="http://schemas.openxmlformats.org/officeDocument/2006/relationships/image" Target="../media/image29.wmf"/><Relationship Id="rId17" Type="http://schemas.openxmlformats.org/officeDocument/2006/relationships/oleObject" Target="../embeddings/oleObject32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1.wmf"/><Relationship Id="rId20" Type="http://schemas.openxmlformats.org/officeDocument/2006/relationships/image" Target="../media/image33.wmf"/><Relationship Id="rId1" Type="http://schemas.openxmlformats.org/officeDocument/2006/relationships/vmlDrawing" Target="../drawings/vmlDrawing4.vml"/><Relationship Id="rId6" Type="http://schemas.openxmlformats.org/officeDocument/2006/relationships/image" Target="../media/image26.wmf"/><Relationship Id="rId11" Type="http://schemas.openxmlformats.org/officeDocument/2006/relationships/oleObject" Target="../embeddings/oleObject29.bin"/><Relationship Id="rId5" Type="http://schemas.openxmlformats.org/officeDocument/2006/relationships/oleObject" Target="../embeddings/oleObject26.bin"/><Relationship Id="rId15" Type="http://schemas.openxmlformats.org/officeDocument/2006/relationships/oleObject" Target="../embeddings/oleObject31.bin"/><Relationship Id="rId10" Type="http://schemas.openxmlformats.org/officeDocument/2006/relationships/image" Target="../media/image28.wmf"/><Relationship Id="rId19" Type="http://schemas.openxmlformats.org/officeDocument/2006/relationships/oleObject" Target="../embeddings/oleObject33.bin"/><Relationship Id="rId4" Type="http://schemas.openxmlformats.org/officeDocument/2006/relationships/image" Target="../media/image25.wmf"/><Relationship Id="rId9" Type="http://schemas.openxmlformats.org/officeDocument/2006/relationships/oleObject" Target="../embeddings/oleObject28.bin"/><Relationship Id="rId14" Type="http://schemas.openxmlformats.org/officeDocument/2006/relationships/image" Target="../media/image3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13" Type="http://schemas.openxmlformats.org/officeDocument/2006/relationships/oleObject" Target="../embeddings/oleObject39.bin"/><Relationship Id="rId18" Type="http://schemas.openxmlformats.org/officeDocument/2006/relationships/image" Target="../media/image41.wmf"/><Relationship Id="rId26" Type="http://schemas.openxmlformats.org/officeDocument/2006/relationships/image" Target="../media/image45.wmf"/><Relationship Id="rId3" Type="http://schemas.openxmlformats.org/officeDocument/2006/relationships/oleObject" Target="../embeddings/oleObject34.bin"/><Relationship Id="rId21" Type="http://schemas.openxmlformats.org/officeDocument/2006/relationships/oleObject" Target="../embeddings/oleObject43.bin"/><Relationship Id="rId7" Type="http://schemas.openxmlformats.org/officeDocument/2006/relationships/oleObject" Target="../embeddings/oleObject36.bin"/><Relationship Id="rId12" Type="http://schemas.openxmlformats.org/officeDocument/2006/relationships/image" Target="../media/image38.wmf"/><Relationship Id="rId17" Type="http://schemas.openxmlformats.org/officeDocument/2006/relationships/oleObject" Target="../embeddings/oleObject41.bin"/><Relationship Id="rId25" Type="http://schemas.openxmlformats.org/officeDocument/2006/relationships/oleObject" Target="../embeddings/oleObject45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0.wmf"/><Relationship Id="rId20" Type="http://schemas.openxmlformats.org/officeDocument/2006/relationships/image" Target="../media/image42.wmf"/><Relationship Id="rId29" Type="http://schemas.openxmlformats.org/officeDocument/2006/relationships/oleObject" Target="../embeddings/oleObject47.bin"/><Relationship Id="rId1" Type="http://schemas.openxmlformats.org/officeDocument/2006/relationships/vmlDrawing" Target="../drawings/vmlDrawing5.vml"/><Relationship Id="rId6" Type="http://schemas.openxmlformats.org/officeDocument/2006/relationships/image" Target="../media/image35.wmf"/><Relationship Id="rId11" Type="http://schemas.openxmlformats.org/officeDocument/2006/relationships/oleObject" Target="../embeddings/oleObject38.bin"/><Relationship Id="rId24" Type="http://schemas.openxmlformats.org/officeDocument/2006/relationships/image" Target="../media/image44.wmf"/><Relationship Id="rId32" Type="http://schemas.openxmlformats.org/officeDocument/2006/relationships/image" Target="../media/image48.wmf"/><Relationship Id="rId5" Type="http://schemas.openxmlformats.org/officeDocument/2006/relationships/oleObject" Target="../embeddings/oleObject35.bin"/><Relationship Id="rId15" Type="http://schemas.openxmlformats.org/officeDocument/2006/relationships/oleObject" Target="../embeddings/oleObject40.bin"/><Relationship Id="rId23" Type="http://schemas.openxmlformats.org/officeDocument/2006/relationships/oleObject" Target="../embeddings/oleObject44.bin"/><Relationship Id="rId28" Type="http://schemas.openxmlformats.org/officeDocument/2006/relationships/image" Target="../media/image46.wmf"/><Relationship Id="rId10" Type="http://schemas.openxmlformats.org/officeDocument/2006/relationships/image" Target="../media/image37.wmf"/><Relationship Id="rId19" Type="http://schemas.openxmlformats.org/officeDocument/2006/relationships/oleObject" Target="../embeddings/oleObject42.bin"/><Relationship Id="rId31" Type="http://schemas.openxmlformats.org/officeDocument/2006/relationships/oleObject" Target="../embeddings/oleObject48.bin"/><Relationship Id="rId4" Type="http://schemas.openxmlformats.org/officeDocument/2006/relationships/image" Target="../media/image34.wmf"/><Relationship Id="rId9" Type="http://schemas.openxmlformats.org/officeDocument/2006/relationships/oleObject" Target="../embeddings/oleObject37.bin"/><Relationship Id="rId14" Type="http://schemas.openxmlformats.org/officeDocument/2006/relationships/image" Target="../media/image39.wmf"/><Relationship Id="rId22" Type="http://schemas.openxmlformats.org/officeDocument/2006/relationships/image" Target="../media/image43.wmf"/><Relationship Id="rId27" Type="http://schemas.openxmlformats.org/officeDocument/2006/relationships/oleObject" Target="../embeddings/oleObject46.bin"/><Relationship Id="rId30" Type="http://schemas.openxmlformats.org/officeDocument/2006/relationships/image" Target="../media/image4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wmf"/><Relationship Id="rId13" Type="http://schemas.openxmlformats.org/officeDocument/2006/relationships/oleObject" Target="../embeddings/oleObject54.bin"/><Relationship Id="rId18" Type="http://schemas.openxmlformats.org/officeDocument/2006/relationships/image" Target="../media/image56.wmf"/><Relationship Id="rId26" Type="http://schemas.openxmlformats.org/officeDocument/2006/relationships/image" Target="../media/image60.wmf"/><Relationship Id="rId3" Type="http://schemas.openxmlformats.org/officeDocument/2006/relationships/oleObject" Target="../embeddings/oleObject49.bin"/><Relationship Id="rId21" Type="http://schemas.openxmlformats.org/officeDocument/2006/relationships/oleObject" Target="../embeddings/oleObject58.bin"/><Relationship Id="rId7" Type="http://schemas.openxmlformats.org/officeDocument/2006/relationships/oleObject" Target="../embeddings/oleObject51.bin"/><Relationship Id="rId12" Type="http://schemas.openxmlformats.org/officeDocument/2006/relationships/image" Target="../media/image53.wmf"/><Relationship Id="rId17" Type="http://schemas.openxmlformats.org/officeDocument/2006/relationships/oleObject" Target="../embeddings/oleObject56.bin"/><Relationship Id="rId25" Type="http://schemas.openxmlformats.org/officeDocument/2006/relationships/oleObject" Target="../embeddings/oleObject60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55.wmf"/><Relationship Id="rId20" Type="http://schemas.openxmlformats.org/officeDocument/2006/relationships/image" Target="../media/image57.wmf"/><Relationship Id="rId1" Type="http://schemas.openxmlformats.org/officeDocument/2006/relationships/vmlDrawing" Target="../drawings/vmlDrawing6.vml"/><Relationship Id="rId6" Type="http://schemas.openxmlformats.org/officeDocument/2006/relationships/image" Target="../media/image50.wmf"/><Relationship Id="rId11" Type="http://schemas.openxmlformats.org/officeDocument/2006/relationships/oleObject" Target="../embeddings/oleObject53.bin"/><Relationship Id="rId24" Type="http://schemas.openxmlformats.org/officeDocument/2006/relationships/image" Target="../media/image59.wmf"/><Relationship Id="rId5" Type="http://schemas.openxmlformats.org/officeDocument/2006/relationships/oleObject" Target="../embeddings/oleObject50.bin"/><Relationship Id="rId15" Type="http://schemas.openxmlformats.org/officeDocument/2006/relationships/oleObject" Target="../embeddings/oleObject55.bin"/><Relationship Id="rId23" Type="http://schemas.openxmlformats.org/officeDocument/2006/relationships/oleObject" Target="../embeddings/oleObject59.bin"/><Relationship Id="rId10" Type="http://schemas.openxmlformats.org/officeDocument/2006/relationships/image" Target="../media/image52.wmf"/><Relationship Id="rId19" Type="http://schemas.openxmlformats.org/officeDocument/2006/relationships/oleObject" Target="../embeddings/oleObject57.bin"/><Relationship Id="rId4" Type="http://schemas.openxmlformats.org/officeDocument/2006/relationships/image" Target="../media/image49.wmf"/><Relationship Id="rId9" Type="http://schemas.openxmlformats.org/officeDocument/2006/relationships/oleObject" Target="../embeddings/oleObject52.bin"/><Relationship Id="rId14" Type="http://schemas.openxmlformats.org/officeDocument/2006/relationships/image" Target="../media/image54.wmf"/><Relationship Id="rId22" Type="http://schemas.openxmlformats.org/officeDocument/2006/relationships/image" Target="../media/image5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wmf"/><Relationship Id="rId13" Type="http://schemas.openxmlformats.org/officeDocument/2006/relationships/oleObject" Target="../embeddings/oleObject66.bin"/><Relationship Id="rId18" Type="http://schemas.openxmlformats.org/officeDocument/2006/relationships/image" Target="../media/image68.wmf"/><Relationship Id="rId26" Type="http://schemas.openxmlformats.org/officeDocument/2006/relationships/image" Target="../media/image72.wmf"/><Relationship Id="rId3" Type="http://schemas.openxmlformats.org/officeDocument/2006/relationships/oleObject" Target="../embeddings/oleObject61.bin"/><Relationship Id="rId21" Type="http://schemas.openxmlformats.org/officeDocument/2006/relationships/oleObject" Target="../embeddings/oleObject70.bin"/><Relationship Id="rId7" Type="http://schemas.openxmlformats.org/officeDocument/2006/relationships/oleObject" Target="../embeddings/oleObject63.bin"/><Relationship Id="rId12" Type="http://schemas.openxmlformats.org/officeDocument/2006/relationships/image" Target="../media/image65.wmf"/><Relationship Id="rId17" Type="http://schemas.openxmlformats.org/officeDocument/2006/relationships/oleObject" Target="../embeddings/oleObject68.bin"/><Relationship Id="rId25" Type="http://schemas.openxmlformats.org/officeDocument/2006/relationships/oleObject" Target="../embeddings/oleObject72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67.wmf"/><Relationship Id="rId20" Type="http://schemas.openxmlformats.org/officeDocument/2006/relationships/image" Target="../media/image69.wmf"/><Relationship Id="rId1" Type="http://schemas.openxmlformats.org/officeDocument/2006/relationships/vmlDrawing" Target="../drawings/vmlDrawing7.vml"/><Relationship Id="rId6" Type="http://schemas.openxmlformats.org/officeDocument/2006/relationships/image" Target="../media/image62.wmf"/><Relationship Id="rId11" Type="http://schemas.openxmlformats.org/officeDocument/2006/relationships/oleObject" Target="../embeddings/oleObject65.bin"/><Relationship Id="rId24" Type="http://schemas.openxmlformats.org/officeDocument/2006/relationships/image" Target="../media/image71.wmf"/><Relationship Id="rId5" Type="http://schemas.openxmlformats.org/officeDocument/2006/relationships/oleObject" Target="../embeddings/oleObject62.bin"/><Relationship Id="rId15" Type="http://schemas.openxmlformats.org/officeDocument/2006/relationships/oleObject" Target="../embeddings/oleObject67.bin"/><Relationship Id="rId23" Type="http://schemas.openxmlformats.org/officeDocument/2006/relationships/oleObject" Target="../embeddings/oleObject71.bin"/><Relationship Id="rId10" Type="http://schemas.openxmlformats.org/officeDocument/2006/relationships/image" Target="../media/image64.wmf"/><Relationship Id="rId19" Type="http://schemas.openxmlformats.org/officeDocument/2006/relationships/oleObject" Target="../embeddings/oleObject69.bin"/><Relationship Id="rId4" Type="http://schemas.openxmlformats.org/officeDocument/2006/relationships/image" Target="../media/image61.wmf"/><Relationship Id="rId9" Type="http://schemas.openxmlformats.org/officeDocument/2006/relationships/oleObject" Target="../embeddings/oleObject64.bin"/><Relationship Id="rId14" Type="http://schemas.openxmlformats.org/officeDocument/2006/relationships/image" Target="../media/image66.wmf"/><Relationship Id="rId22" Type="http://schemas.openxmlformats.org/officeDocument/2006/relationships/image" Target="../media/image70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700" dirty="0" smtClean="0"/>
              <a:t>VY_42_INOVACE_18_2_Zlomky </a:t>
            </a:r>
            <a:r>
              <a:rPr lang="cs-CZ" sz="1700" dirty="0" smtClean="0"/>
              <a:t>– </a:t>
            </a:r>
            <a:r>
              <a:rPr lang="cs-CZ" sz="1700" dirty="0" smtClean="0"/>
              <a:t>odčítání </a:t>
            </a:r>
            <a:r>
              <a:rPr lang="cs-CZ" sz="1700" dirty="0" smtClean="0"/>
              <a:t>zlomků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</a:t>
            </a:r>
            <a:r>
              <a:rPr lang="cs-CZ" sz="1700" dirty="0" smtClean="0"/>
              <a:t>s odčítáním </a:t>
            </a:r>
            <a:r>
              <a:rPr lang="cs-CZ" sz="1700" dirty="0" smtClean="0"/>
              <a:t>zlomků se stejnými a různými jmenovateli. Následné řešení příkladů na </a:t>
            </a:r>
            <a:r>
              <a:rPr lang="cs-CZ" sz="1700" dirty="0" smtClean="0"/>
              <a:t>odčítání </a:t>
            </a:r>
            <a:r>
              <a:rPr lang="cs-CZ" sz="1700" dirty="0" smtClean="0"/>
              <a:t>zlomků.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700" dirty="0" smtClean="0"/>
              <a:t>17.12.2012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</a:t>
            </a:r>
            <a:r>
              <a:rPr lang="cs-CZ" sz="1400" dirty="0" smtClean="0"/>
              <a:t>17.12.2012</a:t>
            </a:r>
            <a:r>
              <a:rPr lang="cs-CZ" sz="1400" dirty="0" smtClean="0"/>
              <a:t>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959632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Odčítání zlomků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Výseč 30"/>
          <p:cNvSpPr/>
          <p:nvPr/>
        </p:nvSpPr>
        <p:spPr>
          <a:xfrm rot="16200000">
            <a:off x="6012260" y="3284885"/>
            <a:ext cx="1800000" cy="1800200"/>
          </a:xfrm>
          <a:prstGeom prst="pie">
            <a:avLst>
              <a:gd name="adj1" fmla="val 0"/>
              <a:gd name="adj2" fmla="val 188399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Výseč 31"/>
          <p:cNvSpPr/>
          <p:nvPr/>
        </p:nvSpPr>
        <p:spPr>
          <a:xfrm rot="10800000">
            <a:off x="6012161" y="3284984"/>
            <a:ext cx="1800000" cy="1800200"/>
          </a:xfrm>
          <a:prstGeom prst="pie">
            <a:avLst>
              <a:gd name="adj1" fmla="val 13529810"/>
              <a:gd name="adj2" fmla="val 265275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2" name="Výseč 41"/>
          <p:cNvSpPr/>
          <p:nvPr/>
        </p:nvSpPr>
        <p:spPr>
          <a:xfrm rot="16200000">
            <a:off x="6012260" y="3284884"/>
            <a:ext cx="1800000" cy="1800200"/>
          </a:xfrm>
          <a:prstGeom prst="pie">
            <a:avLst>
              <a:gd name="adj1" fmla="val 0"/>
              <a:gd name="adj2" fmla="val 81568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Výseč 39"/>
          <p:cNvSpPr/>
          <p:nvPr/>
        </p:nvSpPr>
        <p:spPr>
          <a:xfrm rot="10800000">
            <a:off x="2771900" y="3284884"/>
            <a:ext cx="1800000" cy="1800200"/>
          </a:xfrm>
          <a:prstGeom prst="pie">
            <a:avLst>
              <a:gd name="adj1" fmla="val 13529810"/>
              <a:gd name="adj2" fmla="val 265275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Výseč 38"/>
          <p:cNvSpPr/>
          <p:nvPr/>
        </p:nvSpPr>
        <p:spPr>
          <a:xfrm rot="16200000">
            <a:off x="323528" y="3284984"/>
            <a:ext cx="1800000" cy="1800200"/>
          </a:xfrm>
          <a:prstGeom prst="pie">
            <a:avLst>
              <a:gd name="adj1" fmla="val 0"/>
              <a:gd name="adj2" fmla="val 188298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23528" y="3284984"/>
            <a:ext cx="1800000" cy="18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>
            <a:stCxn id="9" idx="0"/>
            <a:endCxn id="9" idx="4"/>
          </p:cNvCxnSpPr>
          <p:nvPr/>
        </p:nvCxnSpPr>
        <p:spPr>
          <a:xfrm>
            <a:off x="1223528" y="3284984"/>
            <a:ext cx="0" cy="180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>
            <a:stCxn id="9" idx="1"/>
            <a:endCxn id="9" idx="5"/>
          </p:cNvCxnSpPr>
          <p:nvPr/>
        </p:nvCxnSpPr>
        <p:spPr>
          <a:xfrm>
            <a:off x="587132" y="3548588"/>
            <a:ext cx="1272792" cy="12727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9" idx="2"/>
            <a:endCxn id="9" idx="6"/>
          </p:cNvCxnSpPr>
          <p:nvPr/>
        </p:nvCxnSpPr>
        <p:spPr>
          <a:xfrm>
            <a:off x="323528" y="4184984"/>
            <a:ext cx="180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9" idx="7"/>
            <a:endCxn id="9" idx="3"/>
          </p:cNvCxnSpPr>
          <p:nvPr/>
        </p:nvCxnSpPr>
        <p:spPr>
          <a:xfrm flipH="1">
            <a:off x="587132" y="3548588"/>
            <a:ext cx="1272792" cy="12727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Odčítání zlomků se stejnými jmenovateli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971600" y="1556792"/>
          <a:ext cx="648072" cy="16746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3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1556792"/>
                        <a:ext cx="648072" cy="167464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8" name="Zástupný symbol pro obsah 3"/>
          <p:cNvGraphicFramePr>
            <a:graphicFrameLocks noChangeAspect="1"/>
          </p:cNvGraphicFramePr>
          <p:nvPr/>
        </p:nvGraphicFramePr>
        <p:xfrm>
          <a:off x="3321050" y="1557338"/>
          <a:ext cx="647700" cy="1674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Rovnice" r:id="rId5" imgW="152280" imgH="393480" progId="Equation.3">
                  <p:embed/>
                </p:oleObj>
              </mc:Choice>
              <mc:Fallback>
                <p:oleObj name="Rovnice" r:id="rId5" imgW="1522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21050" y="1557338"/>
                        <a:ext cx="647700" cy="1674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9" name="Zástupný symbol pro obsah 3"/>
          <p:cNvGraphicFramePr>
            <a:graphicFrameLocks noChangeAspect="1"/>
          </p:cNvGraphicFramePr>
          <p:nvPr/>
        </p:nvGraphicFramePr>
        <p:xfrm>
          <a:off x="4779963" y="1538164"/>
          <a:ext cx="1511300" cy="1674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Rovnice" r:id="rId7" imgW="355320" imgH="393480" progId="Equation.3">
                  <p:embed/>
                </p:oleObj>
              </mc:Choice>
              <mc:Fallback>
                <p:oleObj name="Rovnice" r:id="rId7" imgW="35532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79963" y="1538164"/>
                        <a:ext cx="1511300" cy="1674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0" name="Zástupný symbol pro obsah 3"/>
          <p:cNvGraphicFramePr>
            <a:graphicFrameLocks noChangeAspect="1"/>
          </p:cNvGraphicFramePr>
          <p:nvPr/>
        </p:nvGraphicFramePr>
        <p:xfrm>
          <a:off x="6902450" y="1557338"/>
          <a:ext cx="593725" cy="1674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6" name="Rovnice" r:id="rId9" imgW="139680" imgH="393480" progId="Equation.3">
                  <p:embed/>
                </p:oleObj>
              </mc:Choice>
              <mc:Fallback>
                <p:oleObj name="Rovnice" r:id="rId9" imgW="1396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02450" y="1557338"/>
                        <a:ext cx="593725" cy="1674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Elipsa 20"/>
          <p:cNvSpPr/>
          <p:nvPr/>
        </p:nvSpPr>
        <p:spPr>
          <a:xfrm>
            <a:off x="2772000" y="3284984"/>
            <a:ext cx="1800000" cy="18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čára 21"/>
          <p:cNvCxnSpPr>
            <a:stCxn id="21" idx="0"/>
            <a:endCxn id="21" idx="4"/>
          </p:cNvCxnSpPr>
          <p:nvPr/>
        </p:nvCxnSpPr>
        <p:spPr>
          <a:xfrm>
            <a:off x="3672000" y="3284984"/>
            <a:ext cx="0" cy="180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stCxn id="21" idx="1"/>
            <a:endCxn id="21" idx="5"/>
          </p:cNvCxnSpPr>
          <p:nvPr/>
        </p:nvCxnSpPr>
        <p:spPr>
          <a:xfrm>
            <a:off x="3035604" y="3548588"/>
            <a:ext cx="1272792" cy="12727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21" idx="2"/>
            <a:endCxn id="21" idx="6"/>
          </p:cNvCxnSpPr>
          <p:nvPr/>
        </p:nvCxnSpPr>
        <p:spPr>
          <a:xfrm>
            <a:off x="2772000" y="4184984"/>
            <a:ext cx="180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21" idx="7"/>
            <a:endCxn id="21" idx="3"/>
          </p:cNvCxnSpPr>
          <p:nvPr/>
        </p:nvCxnSpPr>
        <p:spPr>
          <a:xfrm flipH="1">
            <a:off x="3035604" y="3548588"/>
            <a:ext cx="1272792" cy="12727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Elipsa 25"/>
          <p:cNvSpPr/>
          <p:nvPr/>
        </p:nvSpPr>
        <p:spPr>
          <a:xfrm>
            <a:off x="6012360" y="3284984"/>
            <a:ext cx="1800000" cy="18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ovací čára 26"/>
          <p:cNvCxnSpPr>
            <a:stCxn id="26" idx="0"/>
            <a:endCxn id="26" idx="4"/>
          </p:cNvCxnSpPr>
          <p:nvPr/>
        </p:nvCxnSpPr>
        <p:spPr>
          <a:xfrm>
            <a:off x="6912360" y="3284984"/>
            <a:ext cx="0" cy="180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26" idx="1"/>
            <a:endCxn id="26" idx="5"/>
          </p:cNvCxnSpPr>
          <p:nvPr/>
        </p:nvCxnSpPr>
        <p:spPr>
          <a:xfrm>
            <a:off x="6275964" y="3548588"/>
            <a:ext cx="1272792" cy="12727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stCxn id="26" idx="2"/>
            <a:endCxn id="26" idx="6"/>
          </p:cNvCxnSpPr>
          <p:nvPr/>
        </p:nvCxnSpPr>
        <p:spPr>
          <a:xfrm>
            <a:off x="6012360" y="4184984"/>
            <a:ext cx="180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>
            <a:stCxn id="26" idx="7"/>
            <a:endCxn id="26" idx="3"/>
          </p:cNvCxnSpPr>
          <p:nvPr/>
        </p:nvCxnSpPr>
        <p:spPr>
          <a:xfrm flipH="1">
            <a:off x="6275964" y="3548588"/>
            <a:ext cx="1272792" cy="12727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195736" y="1988840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–</a:t>
            </a:r>
            <a:endParaRPr lang="cs-CZ" sz="4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195736" y="3750131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/>
              <a:t>–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4153168" y="1988840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241400" y="1988840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004048" y="3750131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95536" y="5229200"/>
            <a:ext cx="82809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 odčítání zlomků se stejnými jmenovateli postupujeme tak, že odečteme jejich čitatele a jmenovatele opíšeme.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1" dur="1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1" grpId="1" animBg="1"/>
      <p:bldP spid="32" grpId="0" animBg="1"/>
      <p:bldP spid="32" grpId="1" animBg="1"/>
      <p:bldP spid="42" grpId="0" animBg="1"/>
      <p:bldP spid="40" grpId="0" animBg="1"/>
      <p:bldP spid="39" grpId="0" animBg="1"/>
      <p:bldP spid="26" grpId="0" animBg="1"/>
      <p:bldP spid="36" grpId="0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Odečti zlomky se stejnými jmenovateli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755576" y="1556792"/>
          <a:ext cx="1858271" cy="14401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8" name="Rovnice" r:id="rId3" imgW="507960" imgH="393480" progId="Equation.3">
                  <p:embed/>
                </p:oleObj>
              </mc:Choice>
              <mc:Fallback>
                <p:oleObj name="Rovnice" r:id="rId3" imgW="50796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1556792"/>
                        <a:ext cx="1858271" cy="144016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6" name="Zástupný symbol pro obsah 3"/>
          <p:cNvGraphicFramePr>
            <a:graphicFrameLocks noChangeAspect="1"/>
          </p:cNvGraphicFramePr>
          <p:nvPr/>
        </p:nvGraphicFramePr>
        <p:xfrm>
          <a:off x="663575" y="3141663"/>
          <a:ext cx="2044700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9" name="Rovnice" r:id="rId5" imgW="558720" imgH="393480" progId="Equation.3">
                  <p:embed/>
                </p:oleObj>
              </mc:Choice>
              <mc:Fallback>
                <p:oleObj name="Rovnice" r:id="rId5" imgW="55872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3575" y="3141663"/>
                        <a:ext cx="2044700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7" name="Zástupný symbol pro obsah 3"/>
          <p:cNvGraphicFramePr>
            <a:graphicFrameLocks noChangeAspect="1"/>
          </p:cNvGraphicFramePr>
          <p:nvPr/>
        </p:nvGraphicFramePr>
        <p:xfrm>
          <a:off x="661988" y="4724400"/>
          <a:ext cx="2044700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0" name="Rovnice" r:id="rId7" imgW="558720" imgH="393480" progId="Equation.3">
                  <p:embed/>
                </p:oleObj>
              </mc:Choice>
              <mc:Fallback>
                <p:oleObj name="Rovnice" r:id="rId7" imgW="55872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1988" y="4724400"/>
                        <a:ext cx="2044700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8" name="Zástupný symbol pro obsah 3"/>
          <p:cNvGraphicFramePr>
            <a:graphicFrameLocks noChangeAspect="1"/>
          </p:cNvGraphicFramePr>
          <p:nvPr/>
        </p:nvGraphicFramePr>
        <p:xfrm>
          <a:off x="5030788" y="1557338"/>
          <a:ext cx="2324100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1" name="Rovnice" r:id="rId9" imgW="634680" imgH="393480" progId="Equation.3">
                  <p:embed/>
                </p:oleObj>
              </mc:Choice>
              <mc:Fallback>
                <p:oleObj name="Rovnice" r:id="rId9" imgW="6346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30788" y="1557338"/>
                        <a:ext cx="2324100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9" name="Zástupný symbol pro obsah 3"/>
          <p:cNvGraphicFramePr>
            <a:graphicFrameLocks noChangeAspect="1"/>
          </p:cNvGraphicFramePr>
          <p:nvPr/>
        </p:nvGraphicFramePr>
        <p:xfrm>
          <a:off x="5129213" y="3141663"/>
          <a:ext cx="237172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2" name="Rovnice" r:id="rId11" imgW="647640" imgH="393480" progId="Equation.3">
                  <p:embed/>
                </p:oleObj>
              </mc:Choice>
              <mc:Fallback>
                <p:oleObj name="Rovnice" r:id="rId11" imgW="64764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29213" y="3141663"/>
                        <a:ext cx="237172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0" name="Zástupný symbol pro obsah 3"/>
          <p:cNvGraphicFramePr>
            <a:graphicFrameLocks noChangeAspect="1"/>
          </p:cNvGraphicFramePr>
          <p:nvPr/>
        </p:nvGraphicFramePr>
        <p:xfrm>
          <a:off x="5097463" y="4724400"/>
          <a:ext cx="2835275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3" name="Rovnice" r:id="rId13" imgW="774360" imgH="393480" progId="Equation.3">
                  <p:embed/>
                </p:oleObj>
              </mc:Choice>
              <mc:Fallback>
                <p:oleObj name="Rovnice" r:id="rId13" imgW="77436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97463" y="4724400"/>
                        <a:ext cx="2835275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2" name="Zástupný symbol pro obsah 3"/>
          <p:cNvGraphicFramePr>
            <a:graphicFrameLocks noChangeAspect="1"/>
          </p:cNvGraphicFramePr>
          <p:nvPr/>
        </p:nvGraphicFramePr>
        <p:xfrm>
          <a:off x="2533650" y="1557338"/>
          <a:ext cx="1719263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4" name="Rovnice" r:id="rId15" imgW="469800" imgH="393480" progId="Equation.3">
                  <p:embed/>
                </p:oleObj>
              </mc:Choice>
              <mc:Fallback>
                <p:oleObj name="Rovnice" r:id="rId15" imgW="46980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33650" y="1557338"/>
                        <a:ext cx="1719263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3" name="Zástupný symbol pro obsah 3"/>
          <p:cNvGraphicFramePr>
            <a:graphicFrameLocks noChangeAspect="1"/>
          </p:cNvGraphicFramePr>
          <p:nvPr/>
        </p:nvGraphicFramePr>
        <p:xfrm>
          <a:off x="4211960" y="1557338"/>
          <a:ext cx="557212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5" name="Rovnice" r:id="rId17" imgW="152280" imgH="393480" progId="Equation.3">
                  <p:embed/>
                </p:oleObj>
              </mc:Choice>
              <mc:Fallback>
                <p:oleObj name="Rovnice" r:id="rId17" imgW="15228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11960" y="1557338"/>
                        <a:ext cx="557212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4" name="Zástupný symbol pro obsah 3"/>
          <p:cNvGraphicFramePr>
            <a:graphicFrameLocks noChangeAspect="1"/>
          </p:cNvGraphicFramePr>
          <p:nvPr/>
        </p:nvGraphicFramePr>
        <p:xfrm>
          <a:off x="7377113" y="1557338"/>
          <a:ext cx="742950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6" name="Rovnice" r:id="rId19" imgW="203040" imgH="393480" progId="Equation.3">
                  <p:embed/>
                </p:oleObj>
              </mc:Choice>
              <mc:Fallback>
                <p:oleObj name="Rovnice" r:id="rId19" imgW="20304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77113" y="1557338"/>
                        <a:ext cx="742950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5" name="Zástupný symbol pro obsah 3"/>
          <p:cNvGraphicFramePr>
            <a:graphicFrameLocks noChangeAspect="1"/>
          </p:cNvGraphicFramePr>
          <p:nvPr/>
        </p:nvGraphicFramePr>
        <p:xfrm>
          <a:off x="7479803" y="3141266"/>
          <a:ext cx="836613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7" name="Rovnice" r:id="rId21" imgW="228600" imgH="393480" progId="Equation.3">
                  <p:embed/>
                </p:oleObj>
              </mc:Choice>
              <mc:Fallback>
                <p:oleObj name="Rovnice" r:id="rId21" imgW="228600" imgH="393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79803" y="3141266"/>
                        <a:ext cx="836613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6" name="Zástupný symbol pro obsah 3"/>
          <p:cNvGraphicFramePr>
            <a:graphicFrameLocks noChangeAspect="1"/>
          </p:cNvGraphicFramePr>
          <p:nvPr/>
        </p:nvGraphicFramePr>
        <p:xfrm>
          <a:off x="7907338" y="4724400"/>
          <a:ext cx="1022350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8" name="Rovnice" r:id="rId23" imgW="279360" imgH="393480" progId="Equation.3">
                  <p:embed/>
                </p:oleObj>
              </mc:Choice>
              <mc:Fallback>
                <p:oleObj name="Rovnice" r:id="rId23" imgW="279360" imgH="39348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907338" y="4724400"/>
                        <a:ext cx="1022350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7" name="Zástupný symbol pro obsah 3"/>
          <p:cNvGraphicFramePr>
            <a:graphicFrameLocks noChangeAspect="1"/>
          </p:cNvGraphicFramePr>
          <p:nvPr/>
        </p:nvGraphicFramePr>
        <p:xfrm>
          <a:off x="2645048" y="3141663"/>
          <a:ext cx="558800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9" name="Rovnice" r:id="rId25" imgW="152280" imgH="393480" progId="Equation.3">
                  <p:embed/>
                </p:oleObj>
              </mc:Choice>
              <mc:Fallback>
                <p:oleObj name="Rovnice" r:id="rId25" imgW="152280" imgH="39348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45048" y="3141663"/>
                        <a:ext cx="558800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8" name="Zástupný symbol pro obsah 3"/>
          <p:cNvGraphicFramePr>
            <a:graphicFrameLocks noChangeAspect="1"/>
          </p:cNvGraphicFramePr>
          <p:nvPr/>
        </p:nvGraphicFramePr>
        <p:xfrm>
          <a:off x="2668588" y="4724400"/>
          <a:ext cx="558800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0" name="Rovnice" r:id="rId27" imgW="152280" imgH="393480" progId="Equation.3">
                  <p:embed/>
                </p:oleObj>
              </mc:Choice>
              <mc:Fallback>
                <p:oleObj name="Rovnice" r:id="rId27" imgW="152280" imgH="3934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8588" y="4724400"/>
                        <a:ext cx="558800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Odčítání zlomků s různými jmenovateli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755650" y="1668463"/>
          <a:ext cx="1584102" cy="1259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7" name="Rovnice" r:id="rId3" imgW="495000" imgH="393480" progId="Equation.3">
                  <p:embed/>
                </p:oleObj>
              </mc:Choice>
              <mc:Fallback>
                <p:oleObj name="Rovnice" r:id="rId3" imgW="49500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650" y="1668463"/>
                        <a:ext cx="1584102" cy="12590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3068960"/>
            <a:ext cx="8802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Převedeme zlomky na zlomky se společným jmenovatelem.</a:t>
            </a:r>
            <a:endParaRPr lang="cs-CZ" sz="2800" dirty="0"/>
          </a:p>
        </p:txBody>
      </p:sp>
      <p:graphicFrame>
        <p:nvGraphicFramePr>
          <p:cNvPr id="6" name="Zástupný symbol pro obsah 3"/>
          <p:cNvGraphicFramePr>
            <a:graphicFrameLocks noChangeAspect="1"/>
          </p:cNvGraphicFramePr>
          <p:nvPr/>
        </p:nvGraphicFramePr>
        <p:xfrm>
          <a:off x="6008464" y="3501008"/>
          <a:ext cx="746620" cy="19322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8" name="Rovnice" r:id="rId5" imgW="152280" imgH="393480" progId="Equation.3">
                  <p:embed/>
                </p:oleObj>
              </mc:Choice>
              <mc:Fallback>
                <p:oleObj name="Rovnice" r:id="rId5" imgW="1522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08464" y="3501008"/>
                        <a:ext cx="746620" cy="193228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11"/>
          <p:cNvGraphicFramePr>
            <a:graphicFrameLocks noChangeAspect="1"/>
          </p:cNvGraphicFramePr>
          <p:nvPr/>
        </p:nvGraphicFramePr>
        <p:xfrm>
          <a:off x="7818438" y="3500438"/>
          <a:ext cx="682625" cy="1933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9" name="Rovnice" r:id="rId7" imgW="139680" imgH="393480" progId="Equation.3">
                  <p:embed/>
                </p:oleObj>
              </mc:Choice>
              <mc:Fallback>
                <p:oleObj name="Rovnice" r:id="rId7" imgW="1396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18438" y="3500438"/>
                        <a:ext cx="682625" cy="1933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8" name="Přímá spojovací šipka 7"/>
          <p:cNvCxnSpPr/>
          <p:nvPr/>
        </p:nvCxnSpPr>
        <p:spPr>
          <a:xfrm>
            <a:off x="6660232" y="5013176"/>
            <a:ext cx="1152128" cy="0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6588224" y="4005064"/>
            <a:ext cx="1224136" cy="8640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6660232" y="4005064"/>
            <a:ext cx="1224136" cy="8640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Elipsa 10"/>
          <p:cNvSpPr/>
          <p:nvPr/>
        </p:nvSpPr>
        <p:spPr>
          <a:xfrm>
            <a:off x="7164288" y="4725144"/>
            <a:ext cx="144000" cy="144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102" name="Zástupný symbol pro obsah 3"/>
          <p:cNvGraphicFramePr>
            <a:graphicFrameLocks noChangeAspect="1"/>
          </p:cNvGraphicFramePr>
          <p:nvPr/>
        </p:nvGraphicFramePr>
        <p:xfrm>
          <a:off x="2284289" y="1665288"/>
          <a:ext cx="2071687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0" name="Rovnice" r:id="rId9" imgW="647640" imgH="393480" progId="Equation.3">
                  <p:embed/>
                </p:oleObj>
              </mc:Choice>
              <mc:Fallback>
                <p:oleObj name="Rovnice" r:id="rId9" imgW="64764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4289" y="1665288"/>
                        <a:ext cx="2071687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3" name="Zástupný symbol pro obsah 3"/>
          <p:cNvGraphicFramePr>
            <a:graphicFrameLocks noChangeAspect="1"/>
          </p:cNvGraphicFramePr>
          <p:nvPr/>
        </p:nvGraphicFramePr>
        <p:xfrm>
          <a:off x="4277147" y="1665288"/>
          <a:ext cx="1951037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1" name="Rovnice" r:id="rId11" imgW="609480" imgH="393480" progId="Equation.3">
                  <p:embed/>
                </p:oleObj>
              </mc:Choice>
              <mc:Fallback>
                <p:oleObj name="Rovnice" r:id="rId11" imgW="60948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77147" y="1665288"/>
                        <a:ext cx="1951037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4" name="Zástupný symbol pro obsah 3"/>
          <p:cNvGraphicFramePr>
            <a:graphicFrameLocks noChangeAspect="1"/>
          </p:cNvGraphicFramePr>
          <p:nvPr/>
        </p:nvGraphicFramePr>
        <p:xfrm>
          <a:off x="6156176" y="1665288"/>
          <a:ext cx="1096962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2" name="Rovnice" r:id="rId13" imgW="342720" imgH="393480" progId="Equation.3">
                  <p:embed/>
                </p:oleObj>
              </mc:Choice>
              <mc:Fallback>
                <p:oleObj name="Rovnice" r:id="rId13" imgW="34272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56176" y="1665288"/>
                        <a:ext cx="1096962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5" name="Zástupný symbol pro obsah 3"/>
          <p:cNvGraphicFramePr>
            <a:graphicFrameLocks noChangeAspect="1"/>
          </p:cNvGraphicFramePr>
          <p:nvPr/>
        </p:nvGraphicFramePr>
        <p:xfrm>
          <a:off x="7224538" y="1665288"/>
          <a:ext cx="731838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3" name="Rovnice" r:id="rId15" imgW="228600" imgH="393480" progId="Equation.3">
                  <p:embed/>
                </p:oleObj>
              </mc:Choice>
              <mc:Fallback>
                <p:oleObj name="Rovnice" r:id="rId15" imgW="22860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24538" y="1665288"/>
                        <a:ext cx="731838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395536" y="3625860"/>
            <a:ext cx="545899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Poté zlomky se stejnými jmenovateli</a:t>
            </a:r>
            <a:br>
              <a:rPr lang="cs-CZ" sz="2800" dirty="0" smtClean="0"/>
            </a:br>
            <a:r>
              <a:rPr lang="cs-CZ" sz="2800" dirty="0" smtClean="0"/>
              <a:t> odčteme.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5536" y="4417948"/>
            <a:ext cx="498149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Není – li rozdíl v základním tvaru,</a:t>
            </a:r>
            <a:br>
              <a:rPr lang="cs-CZ" sz="2800" dirty="0" smtClean="0"/>
            </a:br>
            <a:r>
              <a:rPr lang="cs-CZ" sz="2800" dirty="0" smtClean="0"/>
              <a:t>tak zlomek zkrátíme!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9" dur="1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 animBg="1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Odčítání zlomků s různými jmenovateli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755650" y="1668463"/>
          <a:ext cx="1584102" cy="1259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0" name="Rovnice" r:id="rId3" imgW="495000" imgH="393480" progId="Equation.3">
                  <p:embed/>
                </p:oleObj>
              </mc:Choice>
              <mc:Fallback>
                <p:oleObj name="Rovnice" r:id="rId3" imgW="49500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650" y="1668463"/>
                        <a:ext cx="1584102" cy="12590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9512" y="3068960"/>
            <a:ext cx="898111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Převedeme zlomky na zlomky se společným jmenovatelem,</a:t>
            </a:r>
            <a:br>
              <a:rPr lang="cs-CZ" sz="2800" dirty="0" smtClean="0"/>
            </a:br>
            <a:r>
              <a:rPr lang="cs-CZ" sz="2800" dirty="0" smtClean="0"/>
              <a:t>který je nejmenším společným násobkem obou jmenovatelů.</a:t>
            </a:r>
            <a:endParaRPr lang="cs-CZ" sz="2800" dirty="0"/>
          </a:p>
        </p:txBody>
      </p:sp>
      <p:graphicFrame>
        <p:nvGraphicFramePr>
          <p:cNvPr id="4102" name="Zástupný symbol pro obsah 3"/>
          <p:cNvGraphicFramePr>
            <a:graphicFrameLocks noChangeAspect="1"/>
          </p:cNvGraphicFramePr>
          <p:nvPr/>
        </p:nvGraphicFramePr>
        <p:xfrm>
          <a:off x="2284289" y="1665288"/>
          <a:ext cx="2071687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1" name="Rovnice" r:id="rId5" imgW="647640" imgH="393480" progId="Equation.3">
                  <p:embed/>
                </p:oleObj>
              </mc:Choice>
              <mc:Fallback>
                <p:oleObj name="Rovnice" r:id="rId5" imgW="64764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4289" y="1665288"/>
                        <a:ext cx="2071687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3" name="Zástupný symbol pro obsah 3"/>
          <p:cNvGraphicFramePr>
            <a:graphicFrameLocks noChangeAspect="1"/>
          </p:cNvGraphicFramePr>
          <p:nvPr/>
        </p:nvGraphicFramePr>
        <p:xfrm>
          <a:off x="4277147" y="1665288"/>
          <a:ext cx="1951037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2" name="Rovnice" r:id="rId7" imgW="609480" imgH="393480" progId="Equation.3">
                  <p:embed/>
                </p:oleObj>
              </mc:Choice>
              <mc:Fallback>
                <p:oleObj name="Rovnice" r:id="rId7" imgW="6094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77147" y="1665288"/>
                        <a:ext cx="1951037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4" name="Zástupný symbol pro obsah 3"/>
          <p:cNvGraphicFramePr>
            <a:graphicFrameLocks noChangeAspect="1"/>
          </p:cNvGraphicFramePr>
          <p:nvPr/>
        </p:nvGraphicFramePr>
        <p:xfrm>
          <a:off x="6156176" y="1665288"/>
          <a:ext cx="1096962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3" name="Rovnice" r:id="rId9" imgW="342720" imgH="393480" progId="Equation.3">
                  <p:embed/>
                </p:oleObj>
              </mc:Choice>
              <mc:Fallback>
                <p:oleObj name="Rovnice" r:id="rId9" imgW="34272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56176" y="1665288"/>
                        <a:ext cx="1096962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5" name="Zástupný symbol pro obsah 3"/>
          <p:cNvGraphicFramePr>
            <a:graphicFrameLocks noChangeAspect="1"/>
          </p:cNvGraphicFramePr>
          <p:nvPr/>
        </p:nvGraphicFramePr>
        <p:xfrm>
          <a:off x="7224538" y="1665288"/>
          <a:ext cx="731838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4" name="Rovnice" r:id="rId11" imgW="228600" imgH="393480" progId="Equation.3">
                  <p:embed/>
                </p:oleObj>
              </mc:Choice>
              <mc:Fallback>
                <p:oleObj name="Rovnice" r:id="rId11" imgW="22860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24538" y="1665288"/>
                        <a:ext cx="731838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9" name="Zástupný symbol pro obsah 3"/>
          <p:cNvGraphicFramePr>
            <a:graphicFrameLocks noChangeAspect="1"/>
          </p:cNvGraphicFramePr>
          <p:nvPr/>
        </p:nvGraphicFramePr>
        <p:xfrm>
          <a:off x="755576" y="3970313"/>
          <a:ext cx="1584325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5" name="Rovnice" r:id="rId13" imgW="495000" imgH="393480" progId="Equation.3">
                  <p:embed/>
                </p:oleObj>
              </mc:Choice>
              <mc:Fallback>
                <p:oleObj name="Rovnice" r:id="rId13" imgW="49500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3970313"/>
                        <a:ext cx="1584325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30" name="Object 10"/>
          <p:cNvGraphicFramePr>
            <a:graphicFrameLocks noChangeAspect="1"/>
          </p:cNvGraphicFramePr>
          <p:nvPr/>
        </p:nvGraphicFramePr>
        <p:xfrm>
          <a:off x="2263775" y="3967163"/>
          <a:ext cx="2112963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6" name="Rovnice" r:id="rId15" imgW="660240" imgH="393480" progId="Equation.3">
                  <p:embed/>
                </p:oleObj>
              </mc:Choice>
              <mc:Fallback>
                <p:oleObj name="Rovnice" r:id="rId15" imgW="66024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3775" y="3967163"/>
                        <a:ext cx="2112963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31" name="Object 11"/>
          <p:cNvGraphicFramePr>
            <a:graphicFrameLocks noChangeAspect="1"/>
          </p:cNvGraphicFramePr>
          <p:nvPr/>
        </p:nvGraphicFramePr>
        <p:xfrm>
          <a:off x="4314825" y="3967163"/>
          <a:ext cx="1747838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7" name="Rovnice" r:id="rId17" imgW="545760" imgH="393480" progId="Equation.3">
                  <p:embed/>
                </p:oleObj>
              </mc:Choice>
              <mc:Fallback>
                <p:oleObj name="Rovnice" r:id="rId17" imgW="54576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14825" y="3967163"/>
                        <a:ext cx="1747838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32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15286614"/>
              </p:ext>
            </p:extLst>
          </p:nvPr>
        </p:nvGraphicFramePr>
        <p:xfrm>
          <a:off x="6012160" y="3970313"/>
          <a:ext cx="731838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8" name="Rovnice" r:id="rId19" imgW="228600" imgH="393480" progId="Equation.3">
                  <p:embed/>
                </p:oleObj>
              </mc:Choice>
              <mc:Fallback>
                <p:oleObj name="Rovnice" r:id="rId19" imgW="22860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2160" y="3970313"/>
                        <a:ext cx="731838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graphicFrame>
        <p:nvGraphicFramePr>
          <p:cNvPr id="6146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611560" y="1628800"/>
          <a:ext cx="1636712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22" name="Rovnice" r:id="rId3" imgW="558720" imgH="393480" progId="Equation.3">
                  <p:embed/>
                </p:oleObj>
              </mc:Choice>
              <mc:Fallback>
                <p:oleObj name="Rovnice" r:id="rId3" imgW="55872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1628800"/>
                        <a:ext cx="1636712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8" name="Zástupný symbol pro obsah 3"/>
          <p:cNvGraphicFramePr>
            <a:graphicFrameLocks noChangeAspect="1"/>
          </p:cNvGraphicFramePr>
          <p:nvPr/>
        </p:nvGraphicFramePr>
        <p:xfrm>
          <a:off x="2228850" y="1628775"/>
          <a:ext cx="1897063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23" name="Rovnice" r:id="rId5" imgW="647640" imgH="393480" progId="Equation.3">
                  <p:embed/>
                </p:oleObj>
              </mc:Choice>
              <mc:Fallback>
                <p:oleObj name="Rovnice" r:id="rId5" imgW="64764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28850" y="1628775"/>
                        <a:ext cx="1897063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9" name="Zástupný symbol pro obsah 3"/>
          <p:cNvGraphicFramePr>
            <a:graphicFrameLocks noChangeAspect="1"/>
          </p:cNvGraphicFramePr>
          <p:nvPr/>
        </p:nvGraphicFramePr>
        <p:xfrm>
          <a:off x="4176713" y="1628775"/>
          <a:ext cx="1824037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24" name="Rovnice" r:id="rId7" imgW="622080" imgH="393480" progId="Equation.3">
                  <p:embed/>
                </p:oleObj>
              </mc:Choice>
              <mc:Fallback>
                <p:oleObj name="Rovnice" r:id="rId7" imgW="62208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76713" y="1628775"/>
                        <a:ext cx="1824037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0" name="Zástupný symbol pro obsah 3"/>
          <p:cNvGraphicFramePr>
            <a:graphicFrameLocks noChangeAspect="1"/>
          </p:cNvGraphicFramePr>
          <p:nvPr/>
        </p:nvGraphicFramePr>
        <p:xfrm>
          <a:off x="5940152" y="1628775"/>
          <a:ext cx="1003300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25" name="Rovnice" r:id="rId9" imgW="342720" imgH="393480" progId="Equation.3">
                  <p:embed/>
                </p:oleObj>
              </mc:Choice>
              <mc:Fallback>
                <p:oleObj name="Rovnice" r:id="rId9" imgW="34272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0152" y="1628775"/>
                        <a:ext cx="1003300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1" name="Zástupný symbol pro obsah 3"/>
          <p:cNvGraphicFramePr>
            <a:graphicFrameLocks noChangeAspect="1"/>
          </p:cNvGraphicFramePr>
          <p:nvPr/>
        </p:nvGraphicFramePr>
        <p:xfrm>
          <a:off x="6948264" y="1628800"/>
          <a:ext cx="1003300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26" name="Rovnice" r:id="rId11" imgW="342720" imgH="393480" progId="Equation.3">
                  <p:embed/>
                </p:oleObj>
              </mc:Choice>
              <mc:Fallback>
                <p:oleObj name="Rovnice" r:id="rId11" imgW="34272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48264" y="1628800"/>
                        <a:ext cx="1003300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2" name="Zástupný symbol pro obsah 3"/>
          <p:cNvGraphicFramePr>
            <a:graphicFrameLocks noChangeAspect="1"/>
          </p:cNvGraphicFramePr>
          <p:nvPr/>
        </p:nvGraphicFramePr>
        <p:xfrm>
          <a:off x="7920038" y="1628775"/>
          <a:ext cx="668337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27" name="Rovnice" r:id="rId13" imgW="228600" imgH="393480" progId="Equation.3">
                  <p:embed/>
                </p:oleObj>
              </mc:Choice>
              <mc:Fallback>
                <p:oleObj name="Rovnice" r:id="rId13" imgW="22860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920038" y="1628775"/>
                        <a:ext cx="668337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3" name="Zástupný symbol pro obsah 3"/>
          <p:cNvGraphicFramePr>
            <a:graphicFrameLocks noChangeAspect="1"/>
          </p:cNvGraphicFramePr>
          <p:nvPr/>
        </p:nvGraphicFramePr>
        <p:xfrm>
          <a:off x="611560" y="4220294"/>
          <a:ext cx="1636712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28" name="Rovnice" r:id="rId15" imgW="558720" imgH="393480" progId="Equation.3">
                  <p:embed/>
                </p:oleObj>
              </mc:Choice>
              <mc:Fallback>
                <p:oleObj name="Rovnice" r:id="rId15" imgW="55872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4220294"/>
                        <a:ext cx="1636712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4" name="Zástupný symbol pro obsah 3"/>
          <p:cNvGraphicFramePr>
            <a:graphicFrameLocks noChangeAspect="1"/>
          </p:cNvGraphicFramePr>
          <p:nvPr/>
        </p:nvGraphicFramePr>
        <p:xfrm>
          <a:off x="2209800" y="4221163"/>
          <a:ext cx="1935163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29" name="Rovnice" r:id="rId17" imgW="660240" imgH="393480" progId="Equation.3">
                  <p:embed/>
                </p:oleObj>
              </mc:Choice>
              <mc:Fallback>
                <p:oleObj name="Rovnice" r:id="rId17" imgW="66024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4221163"/>
                        <a:ext cx="1935163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5" name="Zástupný symbol pro obsah 3"/>
          <p:cNvGraphicFramePr>
            <a:graphicFrameLocks noChangeAspect="1"/>
          </p:cNvGraphicFramePr>
          <p:nvPr/>
        </p:nvGraphicFramePr>
        <p:xfrm>
          <a:off x="4046711" y="4221163"/>
          <a:ext cx="1749425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30" name="Rovnice" r:id="rId19" imgW="596880" imgH="393480" progId="Equation.3">
                  <p:embed/>
                </p:oleObj>
              </mc:Choice>
              <mc:Fallback>
                <p:oleObj name="Rovnice" r:id="rId19" imgW="59688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46711" y="4221163"/>
                        <a:ext cx="1749425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6" name="Zástupný symbol pro obsah 3"/>
          <p:cNvGraphicFramePr>
            <a:graphicFrameLocks noChangeAspect="1"/>
          </p:cNvGraphicFramePr>
          <p:nvPr/>
        </p:nvGraphicFramePr>
        <p:xfrm>
          <a:off x="5740400" y="4221163"/>
          <a:ext cx="669925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31" name="Rovnice" r:id="rId21" imgW="228600" imgH="393480" progId="Equation.3">
                  <p:embed/>
                </p:oleObj>
              </mc:Choice>
              <mc:Fallback>
                <p:oleObj name="Rovnice" r:id="rId21" imgW="22860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40400" y="4221163"/>
                        <a:ext cx="669925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7" name="Objec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27052976"/>
              </p:ext>
            </p:extLst>
          </p:nvPr>
        </p:nvGraphicFramePr>
        <p:xfrm>
          <a:off x="611560" y="2924944"/>
          <a:ext cx="1636712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32" name="Rovnice" r:id="rId23" imgW="558720" imgH="393480" progId="Equation.3">
                  <p:embed/>
                </p:oleObj>
              </mc:Choice>
              <mc:Fallback>
                <p:oleObj name="Rovnice" r:id="rId23" imgW="558720" imgH="393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2924944"/>
                        <a:ext cx="1636712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8" name="Object 14"/>
          <p:cNvGraphicFramePr>
            <a:graphicFrameLocks noChangeAspect="1"/>
          </p:cNvGraphicFramePr>
          <p:nvPr/>
        </p:nvGraphicFramePr>
        <p:xfrm>
          <a:off x="2209800" y="2925763"/>
          <a:ext cx="1935163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33" name="Rovnice" r:id="rId25" imgW="660240" imgH="393480" progId="Equation.3">
                  <p:embed/>
                </p:oleObj>
              </mc:Choice>
              <mc:Fallback>
                <p:oleObj name="Rovnice" r:id="rId25" imgW="660240" imgH="39348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2925763"/>
                        <a:ext cx="1935163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9" name="Object 15"/>
          <p:cNvGraphicFramePr>
            <a:graphicFrameLocks noChangeAspect="1"/>
          </p:cNvGraphicFramePr>
          <p:nvPr/>
        </p:nvGraphicFramePr>
        <p:xfrm>
          <a:off x="4078014" y="2925763"/>
          <a:ext cx="1862138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34" name="Rovnice" r:id="rId27" imgW="634680" imgH="393480" progId="Equation.3">
                  <p:embed/>
                </p:oleObj>
              </mc:Choice>
              <mc:Fallback>
                <p:oleObj name="Rovnice" r:id="rId27" imgW="634680" imgH="39348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78014" y="2925763"/>
                        <a:ext cx="1862138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60" name="Object 16"/>
          <p:cNvGraphicFramePr>
            <a:graphicFrameLocks noChangeAspect="1"/>
          </p:cNvGraphicFramePr>
          <p:nvPr/>
        </p:nvGraphicFramePr>
        <p:xfrm>
          <a:off x="5868144" y="2925763"/>
          <a:ext cx="1004887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35" name="Rovnice" r:id="rId29" imgW="342720" imgH="393480" progId="Equation.3">
                  <p:embed/>
                </p:oleObj>
              </mc:Choice>
              <mc:Fallback>
                <p:oleObj name="Rovnice" r:id="rId29" imgW="342720" imgH="3934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68144" y="2925763"/>
                        <a:ext cx="1004887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61" name="Object 17"/>
          <p:cNvGraphicFramePr>
            <a:graphicFrameLocks noChangeAspect="1"/>
          </p:cNvGraphicFramePr>
          <p:nvPr/>
        </p:nvGraphicFramePr>
        <p:xfrm>
          <a:off x="6854403" y="2924175"/>
          <a:ext cx="669925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36" name="Rovnice" r:id="rId31" imgW="228600" imgH="393480" progId="Equation.3">
                  <p:embed/>
                </p:oleObj>
              </mc:Choice>
              <mc:Fallback>
                <p:oleObj name="Rovnice" r:id="rId31" imgW="228600" imgH="39348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4403" y="2924175"/>
                        <a:ext cx="669925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467544" y="5517232"/>
            <a:ext cx="845032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Nejvýhodnější je odčítat zlomky s nejmenším společným </a:t>
            </a:r>
            <a:br>
              <a:rPr lang="cs-CZ" sz="2800" dirty="0" smtClean="0"/>
            </a:br>
            <a:r>
              <a:rPr lang="cs-CZ" sz="2800" dirty="0" smtClean="0"/>
              <a:t>násobkem jmenovatelů.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19458" name="Zástupný symbol pro obsah 3"/>
          <p:cNvGraphicFramePr>
            <a:graphicFrameLocks noChangeAspect="1"/>
          </p:cNvGraphicFramePr>
          <p:nvPr/>
        </p:nvGraphicFramePr>
        <p:xfrm>
          <a:off x="611187" y="4507607"/>
          <a:ext cx="1945075" cy="13696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18" name="Rovnice" r:id="rId3" imgW="558720" imgH="393480" progId="Equation.3">
                  <p:embed/>
                </p:oleObj>
              </mc:Choice>
              <mc:Fallback>
                <p:oleObj name="Rovnice" r:id="rId3" imgW="55872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7" y="4507607"/>
                        <a:ext cx="1945075" cy="136966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9" name="Object 3"/>
          <p:cNvGraphicFramePr>
            <a:graphicFrameLocks noChangeAspect="1"/>
          </p:cNvGraphicFramePr>
          <p:nvPr/>
        </p:nvGraphicFramePr>
        <p:xfrm>
          <a:off x="562000" y="3068266"/>
          <a:ext cx="2209800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19" name="Rovnice" r:id="rId5" imgW="634680" imgH="393480" progId="Equation.3">
                  <p:embed/>
                </p:oleObj>
              </mc:Choice>
              <mc:Fallback>
                <p:oleObj name="Rovnice" r:id="rId5" imgW="6346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2000" y="3068266"/>
                        <a:ext cx="2209800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0" name="Object 4"/>
          <p:cNvGraphicFramePr>
            <a:graphicFrameLocks noChangeAspect="1"/>
          </p:cNvGraphicFramePr>
          <p:nvPr/>
        </p:nvGraphicFramePr>
        <p:xfrm>
          <a:off x="609600" y="1628775"/>
          <a:ext cx="1725613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20" name="Rovnice" r:id="rId7" imgW="495000" imgH="393480" progId="Equation.3">
                  <p:embed/>
                </p:oleObj>
              </mc:Choice>
              <mc:Fallback>
                <p:oleObj name="Rovnice" r:id="rId7" imgW="49500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" y="1628775"/>
                        <a:ext cx="1725613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1" name="Zástupný symbol pro obsah 3"/>
          <p:cNvGraphicFramePr>
            <a:graphicFrameLocks noChangeAspect="1"/>
          </p:cNvGraphicFramePr>
          <p:nvPr/>
        </p:nvGraphicFramePr>
        <p:xfrm>
          <a:off x="4499521" y="1628800"/>
          <a:ext cx="1944687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21" name="Rovnice" r:id="rId9" imgW="558720" imgH="393480" progId="Equation.3">
                  <p:embed/>
                </p:oleObj>
              </mc:Choice>
              <mc:Fallback>
                <p:oleObj name="Rovnice" r:id="rId9" imgW="55872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9521" y="1628800"/>
                        <a:ext cx="1944687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2" name="Object 6"/>
          <p:cNvGraphicFramePr>
            <a:graphicFrameLocks noChangeAspect="1"/>
          </p:cNvGraphicFramePr>
          <p:nvPr/>
        </p:nvGraphicFramePr>
        <p:xfrm>
          <a:off x="4481513" y="4506913"/>
          <a:ext cx="1944687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22" name="Rovnice" r:id="rId11" imgW="558720" imgH="393480" progId="Equation.3">
                  <p:embed/>
                </p:oleObj>
              </mc:Choice>
              <mc:Fallback>
                <p:oleObj name="Rovnice" r:id="rId11" imgW="55872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81513" y="4506913"/>
                        <a:ext cx="1944687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3" name="Object 7"/>
          <p:cNvGraphicFramePr>
            <a:graphicFrameLocks noChangeAspect="1"/>
          </p:cNvGraphicFramePr>
          <p:nvPr/>
        </p:nvGraphicFramePr>
        <p:xfrm>
          <a:off x="4459288" y="3067050"/>
          <a:ext cx="1989137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23" name="Rovnice" r:id="rId13" imgW="571320" imgH="393480" progId="Equation.3">
                  <p:embed/>
                </p:oleObj>
              </mc:Choice>
              <mc:Fallback>
                <p:oleObj name="Rovnice" r:id="rId13" imgW="57132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59288" y="3067050"/>
                        <a:ext cx="1989137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4" name="Zástupný symbol pro obsah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9435421"/>
              </p:ext>
            </p:extLst>
          </p:nvPr>
        </p:nvGraphicFramePr>
        <p:xfrm>
          <a:off x="2601615" y="4507259"/>
          <a:ext cx="530225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24" name="Rovnice" r:id="rId15" imgW="152280" imgH="393480" progId="Equation.3">
                  <p:embed/>
                </p:oleObj>
              </mc:Choice>
              <mc:Fallback>
                <p:oleObj name="Rovnice" r:id="rId15" imgW="15228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01615" y="4507259"/>
                        <a:ext cx="530225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5" name="Zástupný symbol pro obsah 3"/>
          <p:cNvGraphicFramePr>
            <a:graphicFrameLocks noChangeAspect="1"/>
          </p:cNvGraphicFramePr>
          <p:nvPr/>
        </p:nvGraphicFramePr>
        <p:xfrm>
          <a:off x="2387972" y="1629991"/>
          <a:ext cx="485775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25" name="Rovnice" r:id="rId17" imgW="139680" imgH="393480" progId="Equation.3">
                  <p:embed/>
                </p:oleObj>
              </mc:Choice>
              <mc:Fallback>
                <p:oleObj name="Rovnice" r:id="rId17" imgW="13968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87972" y="1629991"/>
                        <a:ext cx="485775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6" name="Zástupný symbol pro obsah 3"/>
          <p:cNvGraphicFramePr>
            <a:graphicFrameLocks noChangeAspect="1"/>
          </p:cNvGraphicFramePr>
          <p:nvPr/>
        </p:nvGraphicFramePr>
        <p:xfrm>
          <a:off x="2768551" y="3068266"/>
          <a:ext cx="795337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26" name="Rovnice" r:id="rId19" imgW="228600" imgH="393480" progId="Equation.3">
                  <p:embed/>
                </p:oleObj>
              </mc:Choice>
              <mc:Fallback>
                <p:oleObj name="Rovnice" r:id="rId19" imgW="22860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68551" y="3068266"/>
                        <a:ext cx="795337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7" name="Zástupný symbol pro obsah 3"/>
          <p:cNvGraphicFramePr>
            <a:graphicFrameLocks noChangeAspect="1"/>
          </p:cNvGraphicFramePr>
          <p:nvPr/>
        </p:nvGraphicFramePr>
        <p:xfrm>
          <a:off x="6440488" y="1628775"/>
          <a:ext cx="530225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27" name="Rovnice" r:id="rId21" imgW="152280" imgH="393480" progId="Equation.3">
                  <p:embed/>
                </p:oleObj>
              </mc:Choice>
              <mc:Fallback>
                <p:oleObj name="Rovnice" r:id="rId21" imgW="15228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40488" y="1628775"/>
                        <a:ext cx="530225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8" name="Zástupný symbol pro obsah 3"/>
          <p:cNvGraphicFramePr>
            <a:graphicFrameLocks noChangeAspect="1"/>
          </p:cNvGraphicFramePr>
          <p:nvPr/>
        </p:nvGraphicFramePr>
        <p:xfrm>
          <a:off x="6444208" y="3068960"/>
          <a:ext cx="530225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28" name="Rovnice" r:id="rId23" imgW="152280" imgH="393480" progId="Equation.3">
                  <p:embed/>
                </p:oleObj>
              </mc:Choice>
              <mc:Fallback>
                <p:oleObj name="Rovnice" r:id="rId23" imgW="15228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44208" y="3068960"/>
                        <a:ext cx="530225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9" name="Zástupný symbol pro obsah 3"/>
          <p:cNvGraphicFramePr>
            <a:graphicFrameLocks noChangeAspect="1"/>
          </p:cNvGraphicFramePr>
          <p:nvPr/>
        </p:nvGraphicFramePr>
        <p:xfrm>
          <a:off x="6488113" y="4508500"/>
          <a:ext cx="531812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29" name="Rovnice" r:id="rId25" imgW="152280" imgH="393480" progId="Equation.3">
                  <p:embed/>
                </p:oleObj>
              </mc:Choice>
              <mc:Fallback>
                <p:oleObj name="Rovnice" r:id="rId25" imgW="152280" imgH="393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88113" y="4508500"/>
                        <a:ext cx="531812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19458" name="Zástupný symbol pro obsah 3"/>
          <p:cNvGraphicFramePr>
            <a:graphicFrameLocks noChangeAspect="1"/>
          </p:cNvGraphicFramePr>
          <p:nvPr/>
        </p:nvGraphicFramePr>
        <p:xfrm>
          <a:off x="611187" y="4507607"/>
          <a:ext cx="1945075" cy="13696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0" name="Rovnice" r:id="rId3" imgW="558720" imgH="393480" progId="Equation.3">
                  <p:embed/>
                </p:oleObj>
              </mc:Choice>
              <mc:Fallback>
                <p:oleObj name="Rovnice" r:id="rId3" imgW="55872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7" y="4507607"/>
                        <a:ext cx="1945075" cy="136966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9" name="Object 3"/>
          <p:cNvGraphicFramePr>
            <a:graphicFrameLocks noChangeAspect="1"/>
          </p:cNvGraphicFramePr>
          <p:nvPr/>
        </p:nvGraphicFramePr>
        <p:xfrm>
          <a:off x="571277" y="3068638"/>
          <a:ext cx="1768475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1" name="Rovnice" r:id="rId5" imgW="507960" imgH="393480" progId="Equation.3">
                  <p:embed/>
                </p:oleObj>
              </mc:Choice>
              <mc:Fallback>
                <p:oleObj name="Rovnice" r:id="rId5" imgW="50796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277" y="3068638"/>
                        <a:ext cx="1768475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0" name="Object 4"/>
          <p:cNvGraphicFramePr>
            <a:graphicFrameLocks noChangeAspect="1"/>
          </p:cNvGraphicFramePr>
          <p:nvPr/>
        </p:nvGraphicFramePr>
        <p:xfrm>
          <a:off x="588963" y="1628775"/>
          <a:ext cx="1768475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2" name="Rovnice" r:id="rId7" imgW="507960" imgH="393480" progId="Equation.3">
                  <p:embed/>
                </p:oleObj>
              </mc:Choice>
              <mc:Fallback>
                <p:oleObj name="Rovnice" r:id="rId7" imgW="50796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8963" y="1628775"/>
                        <a:ext cx="1768475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1" name="Zástupný symbol pro obsah 3"/>
          <p:cNvGraphicFramePr>
            <a:graphicFrameLocks noChangeAspect="1"/>
          </p:cNvGraphicFramePr>
          <p:nvPr/>
        </p:nvGraphicFramePr>
        <p:xfrm>
          <a:off x="4389438" y="1628775"/>
          <a:ext cx="2165350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3" name="Rovnice" r:id="rId9" imgW="622080" imgH="393480" progId="Equation.3">
                  <p:embed/>
                </p:oleObj>
              </mc:Choice>
              <mc:Fallback>
                <p:oleObj name="Rovnice" r:id="rId9" imgW="62208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89438" y="1628775"/>
                        <a:ext cx="2165350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2" name="Object 6"/>
          <p:cNvGraphicFramePr>
            <a:graphicFrameLocks noChangeAspect="1"/>
          </p:cNvGraphicFramePr>
          <p:nvPr/>
        </p:nvGraphicFramePr>
        <p:xfrm>
          <a:off x="4349750" y="4506913"/>
          <a:ext cx="2209800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4" name="Rovnice" r:id="rId11" imgW="634680" imgH="393480" progId="Equation.3">
                  <p:embed/>
                </p:oleObj>
              </mc:Choice>
              <mc:Fallback>
                <p:oleObj name="Rovnice" r:id="rId11" imgW="6346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49750" y="4506913"/>
                        <a:ext cx="2209800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3" name="Object 7"/>
          <p:cNvGraphicFramePr>
            <a:graphicFrameLocks noChangeAspect="1"/>
          </p:cNvGraphicFramePr>
          <p:nvPr/>
        </p:nvGraphicFramePr>
        <p:xfrm>
          <a:off x="4349750" y="3067050"/>
          <a:ext cx="2209800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5" name="Rovnice" r:id="rId13" imgW="634680" imgH="393480" progId="Equation.3">
                  <p:embed/>
                </p:oleObj>
              </mc:Choice>
              <mc:Fallback>
                <p:oleObj name="Rovnice" r:id="rId13" imgW="63468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49750" y="3067050"/>
                        <a:ext cx="2209800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4" name="Zástupný symbol pro obsah 3"/>
          <p:cNvGraphicFramePr>
            <a:graphicFrameLocks noChangeAspect="1"/>
          </p:cNvGraphicFramePr>
          <p:nvPr/>
        </p:nvGraphicFramePr>
        <p:xfrm>
          <a:off x="2470150" y="4506913"/>
          <a:ext cx="795338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6" name="Rovnice" r:id="rId15" imgW="228600" imgH="393480" progId="Equation.3">
                  <p:embed/>
                </p:oleObj>
              </mc:Choice>
              <mc:Fallback>
                <p:oleObj name="Rovnice" r:id="rId15" imgW="22860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70150" y="4506913"/>
                        <a:ext cx="795338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5" name="Zástupný symbol pro obsah 3"/>
          <p:cNvGraphicFramePr>
            <a:graphicFrameLocks noChangeAspect="1"/>
          </p:cNvGraphicFramePr>
          <p:nvPr/>
        </p:nvGraphicFramePr>
        <p:xfrm>
          <a:off x="2264495" y="1630363"/>
          <a:ext cx="795337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7" name="Rovnice" r:id="rId17" imgW="228600" imgH="393480" progId="Equation.3">
                  <p:embed/>
                </p:oleObj>
              </mc:Choice>
              <mc:Fallback>
                <p:oleObj name="Rovnice" r:id="rId17" imgW="22860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4495" y="1630363"/>
                        <a:ext cx="795337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6" name="Zástupný symbol pro obsah 3"/>
          <p:cNvGraphicFramePr>
            <a:graphicFrameLocks noChangeAspect="1"/>
          </p:cNvGraphicFramePr>
          <p:nvPr/>
        </p:nvGraphicFramePr>
        <p:xfrm>
          <a:off x="2290763" y="3068638"/>
          <a:ext cx="749300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8" name="Rovnice" r:id="rId19" imgW="215640" imgH="393480" progId="Equation.3">
                  <p:embed/>
                </p:oleObj>
              </mc:Choice>
              <mc:Fallback>
                <p:oleObj name="Rovnice" r:id="rId19" imgW="21564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90763" y="3068638"/>
                        <a:ext cx="749300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7" name="Zástupný symbol pro obsah 3"/>
          <p:cNvGraphicFramePr>
            <a:graphicFrameLocks noChangeAspect="1"/>
          </p:cNvGraphicFramePr>
          <p:nvPr/>
        </p:nvGraphicFramePr>
        <p:xfrm>
          <a:off x="6555829" y="1628775"/>
          <a:ext cx="752475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9" name="Rovnice" r:id="rId21" imgW="215640" imgH="393480" progId="Equation.3">
                  <p:embed/>
                </p:oleObj>
              </mc:Choice>
              <mc:Fallback>
                <p:oleObj name="Rovnice" r:id="rId21" imgW="21564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5829" y="1628775"/>
                        <a:ext cx="752475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8" name="Zástupný symbol pro obsah 3"/>
          <p:cNvGraphicFramePr>
            <a:graphicFrameLocks noChangeAspect="1"/>
          </p:cNvGraphicFramePr>
          <p:nvPr/>
        </p:nvGraphicFramePr>
        <p:xfrm>
          <a:off x="6512967" y="3068638"/>
          <a:ext cx="795337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0" name="Rovnice" r:id="rId23" imgW="228600" imgH="393480" progId="Equation.3">
                  <p:embed/>
                </p:oleObj>
              </mc:Choice>
              <mc:Fallback>
                <p:oleObj name="Rovnice" r:id="rId23" imgW="22860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2967" y="3068638"/>
                        <a:ext cx="795337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9" name="Zástupný symbol pro obsah 3"/>
          <p:cNvGraphicFramePr>
            <a:graphicFrameLocks noChangeAspect="1"/>
          </p:cNvGraphicFramePr>
          <p:nvPr/>
        </p:nvGraphicFramePr>
        <p:xfrm>
          <a:off x="6473825" y="4508500"/>
          <a:ext cx="708025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1" name="Rovnice" r:id="rId25" imgW="203040" imgH="393480" progId="Equation.3">
                  <p:embed/>
                </p:oleObj>
              </mc:Choice>
              <mc:Fallback>
                <p:oleObj name="Rovnice" r:id="rId25" imgW="203040" imgH="393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73825" y="4508500"/>
                        <a:ext cx="708025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3945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296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sady Office</vt:lpstr>
      <vt:lpstr>1_Motiv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Zlomky</vt:lpstr>
      <vt:lpstr>Odčítání zlomků se stejnými jmenovateli</vt:lpstr>
      <vt:lpstr>Odečti zlomky se stejnými jmenovateli</vt:lpstr>
      <vt:lpstr>Odčítání zlomků s různými jmenovateli</vt:lpstr>
      <vt:lpstr>Odčítání zlomků s různými jmenovateli</vt:lpstr>
      <vt:lpstr>Příklad</vt:lpstr>
      <vt:lpstr>Příklady</vt:lpstr>
      <vt:lpstr>Příklady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Zlomky</dc:title>
  <dc:creator>Roman</dc:creator>
  <cp:lastModifiedBy>Roman Marschner</cp:lastModifiedBy>
  <cp:revision>22</cp:revision>
  <dcterms:created xsi:type="dcterms:W3CDTF">2012-12-09T18:12:30Z</dcterms:created>
  <dcterms:modified xsi:type="dcterms:W3CDTF">2012-12-18T16:29:50Z</dcterms:modified>
</cp:coreProperties>
</file>