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6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5F1BC0-90D6-44BE-A6AA-85BAFC1DDC55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2120A7-B14E-4E20-BEE1-8572E8DB0E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75011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3B93EA-F3DE-4F23-B104-F2F4F1918969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73493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4401D-6DE1-4A49-A5D2-2733D4D5BB98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BD9C3A-DF78-44BA-8ADC-5EE958485D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4401D-6DE1-4A49-A5D2-2733D4D5BB98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BD9C3A-DF78-44BA-8ADC-5EE958485D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4401D-6DE1-4A49-A5D2-2733D4D5BB98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BD9C3A-DF78-44BA-8ADC-5EE958485D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4401D-6DE1-4A49-A5D2-2733D4D5BB98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BD9C3A-DF78-44BA-8ADC-5EE958485D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4401D-6DE1-4A49-A5D2-2733D4D5BB98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BD9C3A-DF78-44BA-8ADC-5EE958485D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4401D-6DE1-4A49-A5D2-2733D4D5BB98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BD9C3A-DF78-44BA-8ADC-5EE958485D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4401D-6DE1-4A49-A5D2-2733D4D5BB98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BD9C3A-DF78-44BA-8ADC-5EE958485D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4401D-6DE1-4A49-A5D2-2733D4D5BB98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BD9C3A-DF78-44BA-8ADC-5EE958485D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4401D-6DE1-4A49-A5D2-2733D4D5BB98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BD9C3A-DF78-44BA-8ADC-5EE958485D84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4401D-6DE1-4A49-A5D2-2733D4D5BB98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BD9C3A-DF78-44BA-8ADC-5EE958485D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4401D-6DE1-4A49-A5D2-2733D4D5BB98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BD9C3A-DF78-44BA-8ADC-5EE958485D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9" name="Group 218"/>
          <p:cNvGrpSpPr/>
          <p:nvPr/>
        </p:nvGrpSpPr>
        <p:grpSpPr>
          <a:xfrm>
            <a:off x="6558164" y="66319"/>
            <a:ext cx="2575511" cy="6797067"/>
            <a:chOff x="6558164" y="66319"/>
            <a:chExt cx="2575511" cy="6797067"/>
          </a:xfrm>
        </p:grpSpPr>
        <p:grpSp>
          <p:nvGrpSpPr>
            <p:cNvPr id="220" name="Group 62"/>
            <p:cNvGrpSpPr/>
            <p:nvPr/>
          </p:nvGrpSpPr>
          <p:grpSpPr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224" name="Group 44"/>
              <p:cNvGrpSpPr/>
              <p:nvPr/>
            </p:nvGrpSpPr>
            <p:grpSpPr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50"/>
              <p:cNvGrpSpPr/>
              <p:nvPr/>
            </p:nvGrpSpPr>
            <p:grpSpPr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4628" y="3308607"/>
                  <a:ext cx="491754" cy="561254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30" name="Freeform 53"/>
                <p:cNvSpPr>
                  <a:spLocks noChangeAspect="1"/>
                </p:cNvSpPr>
                <p:nvPr/>
              </p:nvSpPr>
              <p:spPr bwMode="auto">
                <a:xfrm rot="20991253">
                  <a:off x="8713407" y="888239"/>
                  <a:ext cx="384613" cy="438971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26" name="Group 56"/>
              <p:cNvGrpSpPr/>
              <p:nvPr/>
            </p:nvGrpSpPr>
            <p:grpSpPr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227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1987" y="4921668"/>
                  <a:ext cx="1032510" cy="1181952"/>
                </a:xfrm>
                <a:custGeom>
                  <a:avLst/>
                  <a:gdLst>
                    <a:gd name="T0" fmla="*/ 658 w 760"/>
                    <a:gd name="T1" fmla="*/ 586 h 870"/>
                    <a:gd name="T2" fmla="*/ 728 w 760"/>
                    <a:gd name="T3" fmla="*/ 526 h 870"/>
                    <a:gd name="T4" fmla="*/ 560 w 760"/>
                    <a:gd name="T5" fmla="*/ 466 h 870"/>
                    <a:gd name="T6" fmla="*/ 502 w 760"/>
                    <a:gd name="T7" fmla="*/ 436 h 870"/>
                    <a:gd name="T8" fmla="*/ 560 w 760"/>
                    <a:gd name="T9" fmla="*/ 406 h 870"/>
                    <a:gd name="T10" fmla="*/ 728 w 760"/>
                    <a:gd name="T11" fmla="*/ 346 h 870"/>
                    <a:gd name="T12" fmla="*/ 662 w 760"/>
                    <a:gd name="T13" fmla="*/ 286 h 870"/>
                    <a:gd name="T14" fmla="*/ 688 w 760"/>
                    <a:gd name="T15" fmla="*/ 272 h 870"/>
                    <a:gd name="T16" fmla="*/ 674 w 760"/>
                    <a:gd name="T17" fmla="*/ 256 h 870"/>
                    <a:gd name="T18" fmla="*/ 648 w 760"/>
                    <a:gd name="T19" fmla="*/ 270 h 870"/>
                    <a:gd name="T20" fmla="*/ 632 w 760"/>
                    <a:gd name="T21" fmla="*/ 178 h 870"/>
                    <a:gd name="T22" fmla="*/ 496 w 760"/>
                    <a:gd name="T23" fmla="*/ 296 h 870"/>
                    <a:gd name="T24" fmla="*/ 442 w 760"/>
                    <a:gd name="T25" fmla="*/ 336 h 870"/>
                    <a:gd name="T26" fmla="*/ 444 w 760"/>
                    <a:gd name="T27" fmla="*/ 266 h 870"/>
                    <a:gd name="T28" fmla="*/ 476 w 760"/>
                    <a:gd name="T29" fmla="*/ 90 h 870"/>
                    <a:gd name="T30" fmla="*/ 392 w 760"/>
                    <a:gd name="T31" fmla="*/ 116 h 870"/>
                    <a:gd name="T32" fmla="*/ 392 w 760"/>
                    <a:gd name="T33" fmla="*/ 86 h 870"/>
                    <a:gd name="T34" fmla="*/ 372 w 760"/>
                    <a:gd name="T35" fmla="*/ 90 h 870"/>
                    <a:gd name="T36" fmla="*/ 372 w 760"/>
                    <a:gd name="T37" fmla="*/ 120 h 870"/>
                    <a:gd name="T38" fmla="*/ 282 w 760"/>
                    <a:gd name="T39" fmla="*/ 90 h 870"/>
                    <a:gd name="T40" fmla="*/ 316 w 760"/>
                    <a:gd name="T41" fmla="*/ 266 h 870"/>
                    <a:gd name="T42" fmla="*/ 322 w 760"/>
                    <a:gd name="T43" fmla="*/ 336 h 870"/>
                    <a:gd name="T44" fmla="*/ 264 w 760"/>
                    <a:gd name="T45" fmla="*/ 296 h 870"/>
                    <a:gd name="T46" fmla="*/ 128 w 760"/>
                    <a:gd name="T47" fmla="*/ 178 h 870"/>
                    <a:gd name="T48" fmla="*/ 110 w 760"/>
                    <a:gd name="T49" fmla="*/ 266 h 870"/>
                    <a:gd name="T50" fmla="*/ 84 w 760"/>
                    <a:gd name="T51" fmla="*/ 252 h 870"/>
                    <a:gd name="T52" fmla="*/ 76 w 760"/>
                    <a:gd name="T53" fmla="*/ 270 h 870"/>
                    <a:gd name="T54" fmla="*/ 102 w 760"/>
                    <a:gd name="T55" fmla="*/ 286 h 870"/>
                    <a:gd name="T56" fmla="*/ 30 w 760"/>
                    <a:gd name="T57" fmla="*/ 346 h 870"/>
                    <a:gd name="T58" fmla="*/ 200 w 760"/>
                    <a:gd name="T59" fmla="*/ 406 h 870"/>
                    <a:gd name="T60" fmla="*/ 262 w 760"/>
                    <a:gd name="T61" fmla="*/ 436 h 870"/>
                    <a:gd name="T62" fmla="*/ 200 w 760"/>
                    <a:gd name="T63" fmla="*/ 466 h 870"/>
                    <a:gd name="T64" fmla="*/ 30 w 760"/>
                    <a:gd name="T65" fmla="*/ 526 h 870"/>
                    <a:gd name="T66" fmla="*/ 98 w 760"/>
                    <a:gd name="T67" fmla="*/ 586 h 870"/>
                    <a:gd name="T68" fmla="*/ 72 w 760"/>
                    <a:gd name="T69" fmla="*/ 600 h 870"/>
                    <a:gd name="T70" fmla="*/ 84 w 760"/>
                    <a:gd name="T71" fmla="*/ 616 h 870"/>
                    <a:gd name="T72" fmla="*/ 110 w 760"/>
                    <a:gd name="T73" fmla="*/ 602 h 870"/>
                    <a:gd name="T74" fmla="*/ 128 w 760"/>
                    <a:gd name="T75" fmla="*/ 694 h 870"/>
                    <a:gd name="T76" fmla="*/ 264 w 760"/>
                    <a:gd name="T77" fmla="*/ 576 h 870"/>
                    <a:gd name="T78" fmla="*/ 322 w 760"/>
                    <a:gd name="T79" fmla="*/ 536 h 870"/>
                    <a:gd name="T80" fmla="*/ 316 w 760"/>
                    <a:gd name="T81" fmla="*/ 606 h 870"/>
                    <a:gd name="T82" fmla="*/ 282 w 760"/>
                    <a:gd name="T83" fmla="*/ 782 h 870"/>
                    <a:gd name="T84" fmla="*/ 368 w 760"/>
                    <a:gd name="T85" fmla="*/ 754 h 870"/>
                    <a:gd name="T86" fmla="*/ 368 w 760"/>
                    <a:gd name="T87" fmla="*/ 784 h 870"/>
                    <a:gd name="T88" fmla="*/ 388 w 760"/>
                    <a:gd name="T89" fmla="*/ 780 h 870"/>
                    <a:gd name="T90" fmla="*/ 388 w 760"/>
                    <a:gd name="T91" fmla="*/ 752 h 870"/>
                    <a:gd name="T92" fmla="*/ 476 w 760"/>
                    <a:gd name="T93" fmla="*/ 782 h 870"/>
                    <a:gd name="T94" fmla="*/ 444 w 760"/>
                    <a:gd name="T95" fmla="*/ 606 h 870"/>
                    <a:gd name="T96" fmla="*/ 442 w 760"/>
                    <a:gd name="T97" fmla="*/ 536 h 870"/>
                    <a:gd name="T98" fmla="*/ 496 w 760"/>
                    <a:gd name="T99" fmla="*/ 576 h 870"/>
                    <a:gd name="T100" fmla="*/ 632 w 760"/>
                    <a:gd name="T101" fmla="*/ 694 h 870"/>
                    <a:gd name="T102" fmla="*/ 650 w 760"/>
                    <a:gd name="T103" fmla="*/ 606 h 870"/>
                    <a:gd name="T104" fmla="*/ 676 w 760"/>
                    <a:gd name="T105" fmla="*/ 620 h 870"/>
                    <a:gd name="T106" fmla="*/ 682 w 760"/>
                    <a:gd name="T107" fmla="*/ 602 h 870"/>
                    <a:gd name="T108" fmla="*/ 346 w 760"/>
                    <a:gd name="T109" fmla="*/ 496 h 870"/>
                    <a:gd name="T110" fmla="*/ 418 w 760"/>
                    <a:gd name="T111" fmla="*/ 376 h 8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8" name="Freeform 73"/>
                <p:cNvSpPr>
                  <a:spLocks noChangeAspect="1" noEditPoints="1"/>
                </p:cNvSpPr>
                <p:nvPr/>
              </p:nvSpPr>
              <p:spPr bwMode="auto">
                <a:xfrm rot="20414437">
                  <a:off x="7564131" y="154734"/>
                  <a:ext cx="722936" cy="825205"/>
                </a:xfrm>
                <a:custGeom>
                  <a:avLst/>
                  <a:gdLst>
                    <a:gd name="T0" fmla="*/ 678 w 820"/>
                    <a:gd name="T1" fmla="*/ 610 h 936"/>
                    <a:gd name="T2" fmla="*/ 656 w 820"/>
                    <a:gd name="T3" fmla="*/ 598 h 936"/>
                    <a:gd name="T4" fmla="*/ 514 w 820"/>
                    <a:gd name="T5" fmla="*/ 512 h 936"/>
                    <a:gd name="T6" fmla="*/ 522 w 820"/>
                    <a:gd name="T7" fmla="*/ 468 h 936"/>
                    <a:gd name="T8" fmla="*/ 564 w 820"/>
                    <a:gd name="T9" fmla="*/ 414 h 936"/>
                    <a:gd name="T10" fmla="*/ 684 w 820"/>
                    <a:gd name="T11" fmla="*/ 324 h 936"/>
                    <a:gd name="T12" fmla="*/ 736 w 820"/>
                    <a:gd name="T13" fmla="*/ 292 h 936"/>
                    <a:gd name="T14" fmla="*/ 744 w 820"/>
                    <a:gd name="T15" fmla="*/ 196 h 936"/>
                    <a:gd name="T16" fmla="*/ 696 w 820"/>
                    <a:gd name="T17" fmla="*/ 198 h 936"/>
                    <a:gd name="T18" fmla="*/ 536 w 820"/>
                    <a:gd name="T19" fmla="*/ 364 h 936"/>
                    <a:gd name="T20" fmla="*/ 486 w 820"/>
                    <a:gd name="T21" fmla="*/ 384 h 936"/>
                    <a:gd name="T22" fmla="*/ 428 w 820"/>
                    <a:gd name="T23" fmla="*/ 356 h 936"/>
                    <a:gd name="T24" fmla="*/ 508 w 820"/>
                    <a:gd name="T25" fmla="*/ 92 h 936"/>
                    <a:gd name="T26" fmla="*/ 486 w 820"/>
                    <a:gd name="T27" fmla="*/ 50 h 936"/>
                    <a:gd name="T28" fmla="*/ 404 w 820"/>
                    <a:gd name="T29" fmla="*/ 0 h 936"/>
                    <a:gd name="T30" fmla="*/ 402 w 820"/>
                    <a:gd name="T31" fmla="*/ 120 h 936"/>
                    <a:gd name="T32" fmla="*/ 400 w 820"/>
                    <a:gd name="T33" fmla="*/ 184 h 936"/>
                    <a:gd name="T34" fmla="*/ 398 w 820"/>
                    <a:gd name="T35" fmla="*/ 356 h 936"/>
                    <a:gd name="T36" fmla="*/ 340 w 820"/>
                    <a:gd name="T37" fmla="*/ 382 h 936"/>
                    <a:gd name="T38" fmla="*/ 168 w 820"/>
                    <a:gd name="T39" fmla="*/ 312 h 936"/>
                    <a:gd name="T40" fmla="*/ 112 w 820"/>
                    <a:gd name="T41" fmla="*/ 280 h 936"/>
                    <a:gd name="T42" fmla="*/ 10 w 820"/>
                    <a:gd name="T43" fmla="*/ 224 h 936"/>
                    <a:gd name="T44" fmla="*/ 10 w 820"/>
                    <a:gd name="T45" fmla="*/ 324 h 936"/>
                    <a:gd name="T46" fmla="*/ 36 w 820"/>
                    <a:gd name="T47" fmla="*/ 364 h 936"/>
                    <a:gd name="T48" fmla="*/ 266 w 820"/>
                    <a:gd name="T49" fmla="*/ 398 h 936"/>
                    <a:gd name="T50" fmla="*/ 302 w 820"/>
                    <a:gd name="T51" fmla="*/ 468 h 936"/>
                    <a:gd name="T52" fmla="*/ 264 w 820"/>
                    <a:gd name="T53" fmla="*/ 532 h 936"/>
                    <a:gd name="T54" fmla="*/ 34 w 820"/>
                    <a:gd name="T55" fmla="*/ 580 h 936"/>
                    <a:gd name="T56" fmla="*/ 8 w 820"/>
                    <a:gd name="T57" fmla="*/ 620 h 936"/>
                    <a:gd name="T58" fmla="*/ 96 w 820"/>
                    <a:gd name="T59" fmla="*/ 658 h 936"/>
                    <a:gd name="T60" fmla="*/ 152 w 820"/>
                    <a:gd name="T61" fmla="*/ 628 h 936"/>
                    <a:gd name="T62" fmla="*/ 174 w 820"/>
                    <a:gd name="T63" fmla="*/ 616 h 936"/>
                    <a:gd name="T64" fmla="*/ 324 w 820"/>
                    <a:gd name="T65" fmla="*/ 532 h 936"/>
                    <a:gd name="T66" fmla="*/ 392 w 820"/>
                    <a:gd name="T67" fmla="*/ 574 h 936"/>
                    <a:gd name="T68" fmla="*/ 312 w 820"/>
                    <a:gd name="T69" fmla="*/ 842 h 936"/>
                    <a:gd name="T70" fmla="*/ 334 w 820"/>
                    <a:gd name="T71" fmla="*/ 884 h 936"/>
                    <a:gd name="T72" fmla="*/ 416 w 820"/>
                    <a:gd name="T73" fmla="*/ 936 h 936"/>
                    <a:gd name="T74" fmla="*/ 420 w 820"/>
                    <a:gd name="T75" fmla="*/ 814 h 936"/>
                    <a:gd name="T76" fmla="*/ 420 w 820"/>
                    <a:gd name="T77" fmla="*/ 750 h 936"/>
                    <a:gd name="T78" fmla="*/ 424 w 820"/>
                    <a:gd name="T79" fmla="*/ 576 h 936"/>
                    <a:gd name="T80" fmla="*/ 482 w 820"/>
                    <a:gd name="T81" fmla="*/ 552 h 936"/>
                    <a:gd name="T82" fmla="*/ 652 w 820"/>
                    <a:gd name="T83" fmla="*/ 622 h 936"/>
                    <a:gd name="T84" fmla="*/ 708 w 820"/>
                    <a:gd name="T85" fmla="*/ 654 h 936"/>
                    <a:gd name="T86" fmla="*/ 812 w 820"/>
                    <a:gd name="T87" fmla="*/ 710 h 936"/>
                    <a:gd name="T88" fmla="*/ 412 w 820"/>
                    <a:gd name="T89" fmla="*/ 546 h 936"/>
                    <a:gd name="T90" fmla="*/ 368 w 820"/>
                    <a:gd name="T91" fmla="*/ 532 h 936"/>
                    <a:gd name="T92" fmla="*/ 336 w 820"/>
                    <a:gd name="T93" fmla="*/ 482 h 936"/>
                    <a:gd name="T94" fmla="*/ 340 w 820"/>
                    <a:gd name="T95" fmla="*/ 436 h 936"/>
                    <a:gd name="T96" fmla="*/ 382 w 820"/>
                    <a:gd name="T97" fmla="*/ 394 h 936"/>
                    <a:gd name="T98" fmla="*/ 428 w 820"/>
                    <a:gd name="T99" fmla="*/ 390 h 936"/>
                    <a:gd name="T100" fmla="*/ 478 w 820"/>
                    <a:gd name="T101" fmla="*/ 424 h 936"/>
                    <a:gd name="T102" fmla="*/ 490 w 820"/>
                    <a:gd name="T103" fmla="*/ 468 h 936"/>
                    <a:gd name="T104" fmla="*/ 468 w 820"/>
                    <a:gd name="T105" fmla="*/ 522 h 936"/>
                    <a:gd name="T106" fmla="*/ 412 w 820"/>
                    <a:gd name="T107" fmla="*/ 54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9" name="Freeform 77"/>
                <p:cNvSpPr>
                  <a:spLocks noChangeAspect="1" noEditPoints="1"/>
                </p:cNvSpPr>
                <p:nvPr/>
              </p:nvSpPr>
              <p:spPr bwMode="auto">
                <a:xfrm rot="20957513">
                  <a:off x="7869058" y="3830515"/>
                  <a:ext cx="639682" cy="729516"/>
                </a:xfrm>
                <a:custGeom>
                  <a:avLst/>
                  <a:gdLst>
                    <a:gd name="T0" fmla="*/ 718 w 826"/>
                    <a:gd name="T1" fmla="*/ 634 h 942"/>
                    <a:gd name="T2" fmla="*/ 788 w 826"/>
                    <a:gd name="T3" fmla="*/ 570 h 942"/>
                    <a:gd name="T4" fmla="*/ 542 w 826"/>
                    <a:gd name="T5" fmla="*/ 472 h 942"/>
                    <a:gd name="T6" fmla="*/ 788 w 826"/>
                    <a:gd name="T7" fmla="*/ 376 h 942"/>
                    <a:gd name="T8" fmla="*/ 722 w 826"/>
                    <a:gd name="T9" fmla="*/ 314 h 942"/>
                    <a:gd name="T10" fmla="*/ 748 w 826"/>
                    <a:gd name="T11" fmla="*/ 298 h 942"/>
                    <a:gd name="T12" fmla="*/ 730 w 826"/>
                    <a:gd name="T13" fmla="*/ 276 h 942"/>
                    <a:gd name="T14" fmla="*/ 704 w 826"/>
                    <a:gd name="T15" fmla="*/ 290 h 942"/>
                    <a:gd name="T16" fmla="*/ 684 w 826"/>
                    <a:gd name="T17" fmla="*/ 196 h 942"/>
                    <a:gd name="T18" fmla="*/ 478 w 826"/>
                    <a:gd name="T19" fmla="*/ 360 h 942"/>
                    <a:gd name="T20" fmla="*/ 516 w 826"/>
                    <a:gd name="T21" fmla="*/ 100 h 942"/>
                    <a:gd name="T22" fmla="*/ 430 w 826"/>
                    <a:gd name="T23" fmla="*/ 124 h 942"/>
                    <a:gd name="T24" fmla="*/ 430 w 826"/>
                    <a:gd name="T25" fmla="*/ 94 h 942"/>
                    <a:gd name="T26" fmla="*/ 402 w 826"/>
                    <a:gd name="T27" fmla="*/ 98 h 942"/>
                    <a:gd name="T28" fmla="*/ 400 w 826"/>
                    <a:gd name="T29" fmla="*/ 128 h 942"/>
                    <a:gd name="T30" fmla="*/ 310 w 826"/>
                    <a:gd name="T31" fmla="*/ 100 h 942"/>
                    <a:gd name="T32" fmla="*/ 352 w 826"/>
                    <a:gd name="T33" fmla="*/ 360 h 942"/>
                    <a:gd name="T34" fmla="*/ 142 w 826"/>
                    <a:gd name="T35" fmla="*/ 196 h 942"/>
                    <a:gd name="T36" fmla="*/ 120 w 826"/>
                    <a:gd name="T37" fmla="*/ 284 h 942"/>
                    <a:gd name="T38" fmla="*/ 94 w 826"/>
                    <a:gd name="T39" fmla="*/ 270 h 942"/>
                    <a:gd name="T40" fmla="*/ 84 w 826"/>
                    <a:gd name="T41" fmla="*/ 296 h 942"/>
                    <a:gd name="T42" fmla="*/ 110 w 826"/>
                    <a:gd name="T43" fmla="*/ 312 h 942"/>
                    <a:gd name="T44" fmla="*/ 40 w 826"/>
                    <a:gd name="T45" fmla="*/ 376 h 942"/>
                    <a:gd name="T46" fmla="*/ 290 w 826"/>
                    <a:gd name="T47" fmla="*/ 472 h 942"/>
                    <a:gd name="T48" fmla="*/ 40 w 826"/>
                    <a:gd name="T49" fmla="*/ 570 h 942"/>
                    <a:gd name="T50" fmla="*/ 104 w 826"/>
                    <a:gd name="T51" fmla="*/ 632 h 942"/>
                    <a:gd name="T52" fmla="*/ 80 w 826"/>
                    <a:gd name="T53" fmla="*/ 648 h 942"/>
                    <a:gd name="T54" fmla="*/ 96 w 826"/>
                    <a:gd name="T55" fmla="*/ 670 h 942"/>
                    <a:gd name="T56" fmla="*/ 122 w 826"/>
                    <a:gd name="T57" fmla="*/ 656 h 942"/>
                    <a:gd name="T58" fmla="*/ 142 w 826"/>
                    <a:gd name="T59" fmla="*/ 748 h 942"/>
                    <a:gd name="T60" fmla="*/ 352 w 826"/>
                    <a:gd name="T61" fmla="*/ 584 h 942"/>
                    <a:gd name="T62" fmla="*/ 310 w 826"/>
                    <a:gd name="T63" fmla="*/ 846 h 942"/>
                    <a:gd name="T64" fmla="*/ 396 w 826"/>
                    <a:gd name="T65" fmla="*/ 820 h 942"/>
                    <a:gd name="T66" fmla="*/ 398 w 826"/>
                    <a:gd name="T67" fmla="*/ 850 h 942"/>
                    <a:gd name="T68" fmla="*/ 426 w 826"/>
                    <a:gd name="T69" fmla="*/ 846 h 942"/>
                    <a:gd name="T70" fmla="*/ 426 w 826"/>
                    <a:gd name="T71" fmla="*/ 816 h 942"/>
                    <a:gd name="T72" fmla="*/ 516 w 826"/>
                    <a:gd name="T73" fmla="*/ 844 h 942"/>
                    <a:gd name="T74" fmla="*/ 478 w 826"/>
                    <a:gd name="T75" fmla="*/ 584 h 942"/>
                    <a:gd name="T76" fmla="*/ 684 w 826"/>
                    <a:gd name="T77" fmla="*/ 748 h 942"/>
                    <a:gd name="T78" fmla="*/ 706 w 826"/>
                    <a:gd name="T79" fmla="*/ 660 h 942"/>
                    <a:gd name="T80" fmla="*/ 732 w 826"/>
                    <a:gd name="T81" fmla="*/ 674 h 942"/>
                    <a:gd name="T82" fmla="*/ 742 w 826"/>
                    <a:gd name="T83" fmla="*/ 648 h 942"/>
                    <a:gd name="T84" fmla="*/ 376 w 826"/>
                    <a:gd name="T85" fmla="*/ 544 h 942"/>
                    <a:gd name="T86" fmla="*/ 456 w 826"/>
                    <a:gd name="T87" fmla="*/ 400 h 9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>
                  <a:solidFill>
                    <a:srgbClr val="FEFFFF">
                      <a:alpha val="26000"/>
                    </a:srgbClr>
                  </a:solidFill>
                </a:ln>
                <a:effectLst/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0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7251" y="1799143"/>
                  <a:ext cx="766532" cy="869062"/>
                </a:xfrm>
                <a:custGeom>
                  <a:avLst/>
                  <a:gdLst>
                    <a:gd name="T0" fmla="*/ 546 w 628"/>
                    <a:gd name="T1" fmla="*/ 480 h 712"/>
                    <a:gd name="T2" fmla="*/ 598 w 628"/>
                    <a:gd name="T3" fmla="*/ 430 h 712"/>
                    <a:gd name="T4" fmla="*/ 400 w 628"/>
                    <a:gd name="T5" fmla="*/ 374 h 712"/>
                    <a:gd name="T6" fmla="*/ 402 w 628"/>
                    <a:gd name="T7" fmla="*/ 354 h 712"/>
                    <a:gd name="T8" fmla="*/ 508 w 628"/>
                    <a:gd name="T9" fmla="*/ 254 h 712"/>
                    <a:gd name="T10" fmla="*/ 524 w 628"/>
                    <a:gd name="T11" fmla="*/ 246 h 712"/>
                    <a:gd name="T12" fmla="*/ 620 w 628"/>
                    <a:gd name="T13" fmla="*/ 236 h 712"/>
                    <a:gd name="T14" fmla="*/ 620 w 628"/>
                    <a:gd name="T15" fmla="*/ 170 h 712"/>
                    <a:gd name="T16" fmla="*/ 558 w 628"/>
                    <a:gd name="T17" fmla="*/ 144 h 712"/>
                    <a:gd name="T18" fmla="*/ 532 w 628"/>
                    <a:gd name="T19" fmla="*/ 148 h 712"/>
                    <a:gd name="T20" fmla="*/ 450 w 628"/>
                    <a:gd name="T21" fmla="*/ 264 h 712"/>
                    <a:gd name="T22" fmla="*/ 360 w 628"/>
                    <a:gd name="T23" fmla="*/ 278 h 712"/>
                    <a:gd name="T24" fmla="*/ 324 w 628"/>
                    <a:gd name="T25" fmla="*/ 136 h 712"/>
                    <a:gd name="T26" fmla="*/ 324 w 628"/>
                    <a:gd name="T27" fmla="*/ 118 h 712"/>
                    <a:gd name="T28" fmla="*/ 366 w 628"/>
                    <a:gd name="T29" fmla="*/ 30 h 712"/>
                    <a:gd name="T30" fmla="*/ 308 w 628"/>
                    <a:gd name="T31" fmla="*/ 0 h 712"/>
                    <a:gd name="T32" fmla="*/ 254 w 628"/>
                    <a:gd name="T33" fmla="*/ 36 h 712"/>
                    <a:gd name="T34" fmla="*/ 244 w 628"/>
                    <a:gd name="T35" fmla="*/ 62 h 712"/>
                    <a:gd name="T36" fmla="*/ 304 w 628"/>
                    <a:gd name="T37" fmla="*/ 190 h 712"/>
                    <a:gd name="T38" fmla="*/ 272 w 628"/>
                    <a:gd name="T39" fmla="*/ 278 h 712"/>
                    <a:gd name="T40" fmla="*/ 130 w 628"/>
                    <a:gd name="T41" fmla="*/ 234 h 712"/>
                    <a:gd name="T42" fmla="*/ 114 w 628"/>
                    <a:gd name="T43" fmla="*/ 226 h 712"/>
                    <a:gd name="T44" fmla="*/ 58 w 628"/>
                    <a:gd name="T45" fmla="*/ 146 h 712"/>
                    <a:gd name="T46" fmla="*/ 0 w 628"/>
                    <a:gd name="T47" fmla="*/ 180 h 712"/>
                    <a:gd name="T48" fmla="*/ 8 w 628"/>
                    <a:gd name="T49" fmla="*/ 246 h 712"/>
                    <a:gd name="T50" fmla="*/ 26 w 628"/>
                    <a:gd name="T51" fmla="*/ 268 h 712"/>
                    <a:gd name="T52" fmla="*/ 166 w 628"/>
                    <a:gd name="T53" fmla="*/ 280 h 712"/>
                    <a:gd name="T54" fmla="*/ 228 w 628"/>
                    <a:gd name="T55" fmla="*/ 354 h 712"/>
                    <a:gd name="T56" fmla="*/ 162 w 628"/>
                    <a:gd name="T57" fmla="*/ 426 h 712"/>
                    <a:gd name="T58" fmla="*/ 26 w 628"/>
                    <a:gd name="T59" fmla="*/ 440 h 712"/>
                    <a:gd name="T60" fmla="*/ 8 w 628"/>
                    <a:gd name="T61" fmla="*/ 462 h 712"/>
                    <a:gd name="T62" fmla="*/ 0 w 628"/>
                    <a:gd name="T63" fmla="*/ 526 h 712"/>
                    <a:gd name="T64" fmla="*/ 58 w 628"/>
                    <a:gd name="T65" fmla="*/ 562 h 712"/>
                    <a:gd name="T66" fmla="*/ 114 w 628"/>
                    <a:gd name="T67" fmla="*/ 478 h 712"/>
                    <a:gd name="T68" fmla="*/ 132 w 628"/>
                    <a:gd name="T69" fmla="*/ 468 h 712"/>
                    <a:gd name="T70" fmla="*/ 256 w 628"/>
                    <a:gd name="T71" fmla="*/ 418 h 712"/>
                    <a:gd name="T72" fmla="*/ 300 w 628"/>
                    <a:gd name="T73" fmla="*/ 522 h 712"/>
                    <a:gd name="T74" fmla="*/ 244 w 628"/>
                    <a:gd name="T75" fmla="*/ 646 h 712"/>
                    <a:gd name="T76" fmla="*/ 254 w 628"/>
                    <a:gd name="T77" fmla="*/ 672 h 712"/>
                    <a:gd name="T78" fmla="*/ 304 w 628"/>
                    <a:gd name="T79" fmla="*/ 712 h 712"/>
                    <a:gd name="T80" fmla="*/ 366 w 628"/>
                    <a:gd name="T81" fmla="*/ 678 h 712"/>
                    <a:gd name="T82" fmla="*/ 322 w 628"/>
                    <a:gd name="T83" fmla="*/ 588 h 712"/>
                    <a:gd name="T84" fmla="*/ 322 w 628"/>
                    <a:gd name="T85" fmla="*/ 568 h 712"/>
                    <a:gd name="T86" fmla="*/ 340 w 628"/>
                    <a:gd name="T87" fmla="*/ 438 h 712"/>
                    <a:gd name="T88" fmla="*/ 452 w 628"/>
                    <a:gd name="T89" fmla="*/ 448 h 712"/>
                    <a:gd name="T90" fmla="*/ 532 w 628"/>
                    <a:gd name="T91" fmla="*/ 560 h 712"/>
                    <a:gd name="T92" fmla="*/ 558 w 628"/>
                    <a:gd name="T93" fmla="*/ 564 h 712"/>
                    <a:gd name="T94" fmla="*/ 618 w 628"/>
                    <a:gd name="T95" fmla="*/ 540 h 712"/>
                    <a:gd name="T96" fmla="*/ 620 w 628"/>
                    <a:gd name="T97" fmla="*/ 470 h 712"/>
                    <a:gd name="T98" fmla="*/ 304 w 628"/>
                    <a:gd name="T99" fmla="*/ 408 h 712"/>
                    <a:gd name="T100" fmla="*/ 276 w 628"/>
                    <a:gd name="T101" fmla="*/ 394 h 712"/>
                    <a:gd name="T102" fmla="*/ 260 w 628"/>
                    <a:gd name="T103" fmla="*/ 364 h 712"/>
                    <a:gd name="T104" fmla="*/ 260 w 628"/>
                    <a:gd name="T105" fmla="*/ 342 h 712"/>
                    <a:gd name="T106" fmla="*/ 276 w 628"/>
                    <a:gd name="T107" fmla="*/ 314 h 712"/>
                    <a:gd name="T108" fmla="*/ 304 w 628"/>
                    <a:gd name="T109" fmla="*/ 300 h 712"/>
                    <a:gd name="T110" fmla="*/ 326 w 628"/>
                    <a:gd name="T111" fmla="*/ 300 h 712"/>
                    <a:gd name="T112" fmla="*/ 354 w 628"/>
                    <a:gd name="T113" fmla="*/ 314 h 712"/>
                    <a:gd name="T114" fmla="*/ 370 w 628"/>
                    <a:gd name="T115" fmla="*/ 342 h 712"/>
                    <a:gd name="T116" fmla="*/ 370 w 628"/>
                    <a:gd name="T117" fmla="*/ 364 h 712"/>
                    <a:gd name="T118" fmla="*/ 354 w 628"/>
                    <a:gd name="T119" fmla="*/ 394 h 712"/>
                    <a:gd name="T120" fmla="*/ 326 w 628"/>
                    <a:gd name="T121" fmla="*/ 408 h 7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algn="l" defTabSz="457200" rtl="0" eaLnBrk="1" latinLnBrk="0" hangingPunct="1"/>
              <a:endParaRPr 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16"/>
            <p:cNvSpPr>
              <a:spLocks noChangeAspect="1"/>
            </p:cNvSpPr>
            <p:nvPr/>
          </p:nvSpPr>
          <p:spPr bwMode="auto">
            <a:xfrm>
              <a:off x="8126715" y="6307559"/>
              <a:ext cx="976330" cy="550441"/>
            </a:xfrm>
            <a:custGeom>
              <a:avLst/>
              <a:gdLst>
                <a:gd name="T0" fmla="*/ 962 w 972"/>
                <a:gd name="T1" fmla="*/ 344 h 548"/>
                <a:gd name="T2" fmla="*/ 860 w 972"/>
                <a:gd name="T3" fmla="*/ 232 h 548"/>
                <a:gd name="T4" fmla="*/ 972 w 972"/>
                <a:gd name="T5" fmla="*/ 210 h 548"/>
                <a:gd name="T6" fmla="*/ 954 w 972"/>
                <a:gd name="T7" fmla="*/ 122 h 548"/>
                <a:gd name="T8" fmla="*/ 854 w 972"/>
                <a:gd name="T9" fmla="*/ 200 h 548"/>
                <a:gd name="T10" fmla="*/ 834 w 972"/>
                <a:gd name="T11" fmla="*/ 98 h 548"/>
                <a:gd name="T12" fmla="*/ 742 w 972"/>
                <a:gd name="T13" fmla="*/ 320 h 548"/>
                <a:gd name="T14" fmla="*/ 714 w 972"/>
                <a:gd name="T15" fmla="*/ 122 h 548"/>
                <a:gd name="T16" fmla="*/ 636 w 972"/>
                <a:gd name="T17" fmla="*/ 434 h 548"/>
                <a:gd name="T18" fmla="*/ 614 w 972"/>
                <a:gd name="T19" fmla="*/ 422 h 548"/>
                <a:gd name="T20" fmla="*/ 576 w 972"/>
                <a:gd name="T21" fmla="*/ 412 h 548"/>
                <a:gd name="T22" fmla="*/ 552 w 972"/>
                <a:gd name="T23" fmla="*/ 412 h 548"/>
                <a:gd name="T24" fmla="*/ 502 w 972"/>
                <a:gd name="T25" fmla="*/ 312 h 548"/>
                <a:gd name="T26" fmla="*/ 588 w 972"/>
                <a:gd name="T27" fmla="*/ 100 h 548"/>
                <a:gd name="T28" fmla="*/ 440 w 972"/>
                <a:gd name="T29" fmla="*/ 132 h 548"/>
                <a:gd name="T30" fmla="*/ 478 w 972"/>
                <a:gd name="T31" fmla="*/ 24 h 548"/>
                <a:gd name="T32" fmla="*/ 394 w 972"/>
                <a:gd name="T33" fmla="*/ 0 h 548"/>
                <a:gd name="T34" fmla="*/ 410 w 972"/>
                <a:gd name="T35" fmla="*/ 124 h 548"/>
                <a:gd name="T36" fmla="*/ 312 w 972"/>
                <a:gd name="T37" fmla="*/ 88 h 548"/>
                <a:gd name="T38" fmla="*/ 458 w 972"/>
                <a:gd name="T39" fmla="*/ 278 h 548"/>
                <a:gd name="T40" fmla="*/ 272 w 972"/>
                <a:gd name="T41" fmla="*/ 204 h 548"/>
                <a:gd name="T42" fmla="*/ 502 w 972"/>
                <a:gd name="T43" fmla="*/ 426 h 548"/>
                <a:gd name="T44" fmla="*/ 490 w 972"/>
                <a:gd name="T45" fmla="*/ 432 h 548"/>
                <a:gd name="T46" fmla="*/ 470 w 972"/>
                <a:gd name="T47" fmla="*/ 448 h 548"/>
                <a:gd name="T48" fmla="*/ 452 w 972"/>
                <a:gd name="T49" fmla="*/ 468 h 548"/>
                <a:gd name="T50" fmla="*/ 440 w 972"/>
                <a:gd name="T51" fmla="*/ 490 h 548"/>
                <a:gd name="T52" fmla="*/ 332 w 972"/>
                <a:gd name="T53" fmla="*/ 482 h 548"/>
                <a:gd name="T54" fmla="*/ 190 w 972"/>
                <a:gd name="T55" fmla="*/ 302 h 548"/>
                <a:gd name="T56" fmla="*/ 142 w 972"/>
                <a:gd name="T57" fmla="*/ 446 h 548"/>
                <a:gd name="T58" fmla="*/ 70 w 972"/>
                <a:gd name="T59" fmla="*/ 360 h 548"/>
                <a:gd name="T60" fmla="*/ 2 w 972"/>
                <a:gd name="T61" fmla="*/ 420 h 548"/>
                <a:gd name="T62" fmla="*/ 0 w 972"/>
                <a:gd name="T63" fmla="*/ 440 h 548"/>
                <a:gd name="T64" fmla="*/ 34 w 972"/>
                <a:gd name="T65" fmla="*/ 526 h 548"/>
                <a:gd name="T66" fmla="*/ 142 w 972"/>
                <a:gd name="T67" fmla="*/ 472 h 548"/>
                <a:gd name="T68" fmla="*/ 214 w 972"/>
                <a:gd name="T69" fmla="*/ 548 h 548"/>
                <a:gd name="T70" fmla="*/ 310 w 972"/>
                <a:gd name="T71" fmla="*/ 512 h 548"/>
                <a:gd name="T72" fmla="*/ 428 w 972"/>
                <a:gd name="T73" fmla="*/ 538 h 548"/>
                <a:gd name="T74" fmla="*/ 464 w 972"/>
                <a:gd name="T75" fmla="*/ 548 h 548"/>
                <a:gd name="T76" fmla="*/ 466 w 972"/>
                <a:gd name="T77" fmla="*/ 532 h 548"/>
                <a:gd name="T78" fmla="*/ 474 w 972"/>
                <a:gd name="T79" fmla="*/ 504 h 548"/>
                <a:gd name="T80" fmla="*/ 492 w 972"/>
                <a:gd name="T81" fmla="*/ 478 h 548"/>
                <a:gd name="T82" fmla="*/ 516 w 972"/>
                <a:gd name="T83" fmla="*/ 460 h 548"/>
                <a:gd name="T84" fmla="*/ 532 w 972"/>
                <a:gd name="T85" fmla="*/ 454 h 548"/>
                <a:gd name="T86" fmla="*/ 570 w 972"/>
                <a:gd name="T87" fmla="*/ 450 h 548"/>
                <a:gd name="T88" fmla="*/ 606 w 972"/>
                <a:gd name="T89" fmla="*/ 460 h 548"/>
                <a:gd name="T90" fmla="*/ 634 w 972"/>
                <a:gd name="T91" fmla="*/ 482 h 548"/>
                <a:gd name="T92" fmla="*/ 654 w 972"/>
                <a:gd name="T93" fmla="*/ 516 h 548"/>
                <a:gd name="T94" fmla="*/ 658 w 972"/>
                <a:gd name="T95" fmla="*/ 532 h 548"/>
                <a:gd name="T96" fmla="*/ 696 w 972"/>
                <a:gd name="T97" fmla="*/ 548 h 548"/>
                <a:gd name="T98" fmla="*/ 694 w 972"/>
                <a:gd name="T99" fmla="*/ 526 h 548"/>
                <a:gd name="T100" fmla="*/ 690 w 972"/>
                <a:gd name="T101" fmla="*/ 504 h 548"/>
                <a:gd name="T102" fmla="*/ 680 w 972"/>
                <a:gd name="T103" fmla="*/ 480 h 548"/>
                <a:gd name="T104" fmla="*/ 664 w 972"/>
                <a:gd name="T105" fmla="*/ 458 h 548"/>
                <a:gd name="T106" fmla="*/ 962 w 972"/>
                <a:gd name="T107" fmla="*/ 360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64401D-6DE1-4A49-A5D2-2733D4D5BB98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BD9C3A-DF78-44BA-8ADC-5EE958485D84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527640"/>
            <a:ext cx="6696670" cy="3554819"/>
          </a:xfrm>
          <a:prstGeom prst="rect">
            <a:avLst/>
          </a:prstGeom>
          <a:ln/>
          <a:extLst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anchor="ctr">
            <a:spAutoFit/>
          </a:bodyPr>
          <a:lstStyle/>
          <a:p>
            <a:pPr eaLnBrk="0" hangingPunct="0"/>
            <a:r>
              <a:rPr lang="cs-CZ" sz="1600" dirty="0"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AUTOR: </a:t>
            </a:r>
            <a:r>
              <a:rPr lang="cs-CZ" sz="1600" dirty="0" smtClean="0">
                <a:cs typeface="Times New Roman" pitchFamily="18" charset="0"/>
              </a:rPr>
              <a:t>Mgr. Iveta Vostrá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1600" dirty="0"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DATUM VYTVOŘENÍ</a:t>
            </a:r>
            <a:r>
              <a:rPr lang="cs-CZ" sz="1600" dirty="0" smtClean="0">
                <a:cs typeface="Times New Roman" pitchFamily="18" charset="0"/>
              </a:rPr>
              <a:t>:  prosinec 2012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NÁZEV: </a:t>
            </a:r>
            <a:r>
              <a:rPr lang="cs-CZ" sz="1600" dirty="0" smtClean="0">
                <a:cs typeface="Times New Roman" pitchFamily="18" charset="0"/>
              </a:rPr>
              <a:t>VY_32_INOVACE_20_Český </a:t>
            </a:r>
            <a:r>
              <a:rPr lang="cs-CZ" sz="1600" dirty="0">
                <a:cs typeface="Times New Roman" pitchFamily="18" charset="0"/>
              </a:rPr>
              <a:t>jazyk a literatura 7.ročník</a:t>
            </a:r>
          </a:p>
          <a:p>
            <a:pPr eaLnBrk="0" hangingPunct="0"/>
            <a:endParaRPr lang="cs-CZ" sz="1600" dirty="0"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VZDĚLÁVACÍ OBLAST: Jazyk a jazyková komunikace</a:t>
            </a: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TÉMA</a:t>
            </a:r>
            <a:r>
              <a:rPr lang="cs-CZ" sz="1600" dirty="0" smtClean="0">
                <a:cs typeface="Times New Roman" pitchFamily="18" charset="0"/>
              </a:rPr>
              <a:t>:  K. J. Erben – Štědrý večer /literární test/</a:t>
            </a:r>
            <a:endParaRPr lang="cs-CZ" sz="1600" dirty="0" smtClean="0"/>
          </a:p>
          <a:p>
            <a:pPr eaLnBrk="0" hangingPunct="0"/>
            <a:endParaRPr lang="cs-CZ" sz="900" dirty="0" smtClean="0"/>
          </a:p>
          <a:p>
            <a:pPr eaLnBrk="0" hangingPunct="0"/>
            <a:r>
              <a:rPr lang="cs-CZ" sz="1600" dirty="0" smtClean="0">
                <a:cs typeface="Times New Roman" pitchFamily="18" charset="0"/>
              </a:rPr>
              <a:t>ČÍSLO </a:t>
            </a:r>
            <a:r>
              <a:rPr lang="cs-CZ" sz="1600" dirty="0">
                <a:cs typeface="Times New Roman" pitchFamily="18" charset="0"/>
              </a:rPr>
              <a:t>PROJEKTU: CZ.1.07/1.4.00/21.1427 </a:t>
            </a:r>
            <a:endParaRPr lang="cs-CZ" sz="900" dirty="0"/>
          </a:p>
          <a:p>
            <a:pPr eaLnBrk="0" hangingPunct="0"/>
            <a:endParaRPr lang="cs-CZ" dirty="0"/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99990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Anotace :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Tento materiál je určen žákům 7.tříd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Slouží jako opakování literární teorie a základních znalostí o </a:t>
            </a:r>
            <a:r>
              <a:rPr lang="cs-CZ" sz="2400" dirty="0" err="1" smtClean="0">
                <a:solidFill>
                  <a:schemeClr val="bg1"/>
                </a:solidFill>
              </a:rPr>
              <a:t>K.J.Erbenovi</a:t>
            </a:r>
            <a:endParaRPr lang="cs-CZ" sz="24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Může být použit ke společnému opakování nebo jako samostatný test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Snímek č. 3 – 8 – test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Snímek č. 9 – řešení</a:t>
            </a:r>
          </a:p>
          <a:p>
            <a:pPr marL="0" indent="0">
              <a:buNone/>
            </a:pP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38007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5"/>
            <a:ext cx="7125113" cy="665044"/>
          </a:xfrm>
        </p:spPr>
        <p:txBody>
          <a:bodyPr/>
          <a:lstStyle/>
          <a:p>
            <a:r>
              <a:rPr lang="cs-CZ" dirty="0" smtClean="0"/>
              <a:t>Literární 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484785"/>
            <a:ext cx="7125112" cy="4374014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Hoj, ty Štědrý večere,        Ovocnému stromoví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ty tajemný svátku!             od večeře kosti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cože komu dobrého            a </a:t>
            </a:r>
            <a:r>
              <a:rPr lang="cs-CZ" sz="2400" dirty="0" err="1" smtClean="0">
                <a:solidFill>
                  <a:schemeClr val="bg1"/>
                </a:solidFill>
              </a:rPr>
              <a:t>zlatoušky</a:t>
            </a:r>
            <a:r>
              <a:rPr lang="cs-CZ" sz="2400" dirty="0" smtClean="0">
                <a:solidFill>
                  <a:schemeClr val="bg1"/>
                </a:solidFill>
              </a:rPr>
              <a:t> na stěnu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neseš na památku?            tomu, kdo se postí.</a:t>
            </a:r>
          </a:p>
          <a:p>
            <a:pPr marL="0" indent="0">
              <a:buNone/>
            </a:pPr>
            <a:endParaRPr lang="cs-CZ" sz="24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Hospodáři </a:t>
            </a:r>
            <a:r>
              <a:rPr lang="cs-CZ" sz="2400" dirty="0" err="1" smtClean="0">
                <a:solidFill>
                  <a:schemeClr val="bg1"/>
                </a:solidFill>
              </a:rPr>
              <a:t>štědrovku</a:t>
            </a:r>
            <a:r>
              <a:rPr lang="cs-CZ" sz="2400" dirty="0" smtClean="0">
                <a:solidFill>
                  <a:schemeClr val="bg1"/>
                </a:solidFill>
              </a:rPr>
              <a:t>,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kravám po výslužce, 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kohoutovi česneku,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………………………………</a:t>
            </a:r>
            <a:endParaRPr lang="cs-CZ" sz="2400" dirty="0"/>
          </a:p>
        </p:txBody>
      </p:sp>
      <p:pic>
        <p:nvPicPr>
          <p:cNvPr id="1034" name="Picture 10" descr="C:\Users\Iveta\AppData\Local\Microsoft\Windows\Temporary Internet Files\Content.IE5\LIKZBAIE\MC9004323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177416"/>
            <a:ext cx="15875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8465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692697"/>
            <a:ext cx="7125112" cy="516610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600" b="1" dirty="0" smtClean="0">
                <a:solidFill>
                  <a:schemeClr val="bg1"/>
                </a:solidFill>
              </a:rPr>
              <a:t>1, Doplň vynechaný verš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A, a cukroví služce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B, hrachu jeho družce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C, zrní jeho družce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D, a úrodu v nůšce</a:t>
            </a:r>
          </a:p>
          <a:p>
            <a:pPr marL="0" indent="0">
              <a:buNone/>
            </a:pPr>
            <a:endParaRPr lang="cs-CZ" sz="24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bg1"/>
                </a:solidFill>
              </a:rPr>
              <a:t>2, V básni je užit </a:t>
            </a:r>
            <a:r>
              <a:rPr lang="cs-CZ" sz="2600" b="1" dirty="0" smtClean="0">
                <a:solidFill>
                  <a:schemeClr val="bg1"/>
                </a:solidFill>
              </a:rPr>
              <a:t>rým</a:t>
            </a:r>
            <a:r>
              <a:rPr lang="cs-CZ" sz="2400" b="1" dirty="0" smtClean="0">
                <a:solidFill>
                  <a:schemeClr val="bg1"/>
                </a:solidFill>
              </a:rPr>
              <a:t> :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A, </a:t>
            </a:r>
            <a:r>
              <a:rPr lang="cs-CZ" sz="2400" dirty="0" err="1" smtClean="0">
                <a:solidFill>
                  <a:schemeClr val="bg1"/>
                </a:solidFill>
              </a:rPr>
              <a:t>abcb</a:t>
            </a:r>
            <a:endParaRPr lang="cs-CZ" sz="24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B, </a:t>
            </a:r>
            <a:r>
              <a:rPr lang="cs-CZ" sz="2400" dirty="0" err="1" smtClean="0">
                <a:solidFill>
                  <a:schemeClr val="bg1"/>
                </a:solidFill>
              </a:rPr>
              <a:t>abab</a:t>
            </a:r>
            <a:endParaRPr lang="cs-CZ" sz="24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C, </a:t>
            </a:r>
            <a:r>
              <a:rPr lang="cs-CZ" sz="2400" dirty="0" err="1" smtClean="0">
                <a:solidFill>
                  <a:schemeClr val="bg1"/>
                </a:solidFill>
              </a:rPr>
              <a:t>abba</a:t>
            </a:r>
            <a:endParaRPr lang="cs-CZ" sz="24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D, </a:t>
            </a:r>
            <a:r>
              <a:rPr lang="cs-CZ" sz="2400" dirty="0" err="1" smtClean="0">
                <a:solidFill>
                  <a:schemeClr val="bg1"/>
                </a:solidFill>
              </a:rPr>
              <a:t>abcd</a:t>
            </a:r>
            <a:endParaRPr lang="cs-CZ" sz="24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54319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692697"/>
            <a:ext cx="7125112" cy="516610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chemeClr val="bg1"/>
                </a:solidFill>
              </a:rPr>
              <a:t>3, Urči, který z uměleckých prostředků byl v úryvku užit :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A, apostrofa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B, refrén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C, kontrast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D, ironie</a:t>
            </a:r>
          </a:p>
          <a:p>
            <a:pPr marL="0" indent="0">
              <a:buNone/>
            </a:pPr>
            <a:endParaRPr lang="cs-CZ" sz="24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bg1"/>
                </a:solidFill>
              </a:rPr>
              <a:t>4,Poslední dva verše připomínají starobylý zvyk :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A, na Vánoce se maluje na zeď zlatem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B, krájení jablek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C, na Štědrý den se nemá jíst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D, zlaťáky pod štědrovečerním talířem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4" name="Picture 8" descr="C:\Users\Iveta\AppData\Local\Microsoft\Windows\Temporary Internet Files\Content.IE5\P55LK3WZ\MC9004261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196752"/>
            <a:ext cx="1333500" cy="2000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13703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620689"/>
            <a:ext cx="7125112" cy="52381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chemeClr val="bg1"/>
                </a:solidFill>
              </a:rPr>
              <a:t>5, Ukázka je z balady :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A, Vánoce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B, Vánoční čas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C, Štědrý večer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D, Štědrý den</a:t>
            </a:r>
          </a:p>
          <a:p>
            <a:pPr marL="0" indent="0">
              <a:buNone/>
            </a:pPr>
            <a:endParaRPr lang="cs-CZ" sz="24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bg1"/>
                </a:solidFill>
              </a:rPr>
              <a:t>6, Uveď celé jméno autora a název sbírky, z níž je tento úryvek :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 …………………………………………………….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85523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620689"/>
            <a:ext cx="7125112" cy="52381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chemeClr val="bg1"/>
                </a:solidFill>
              </a:rPr>
              <a:t>7, Napiš, co je balada :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………………………………………………………………..</a:t>
            </a:r>
          </a:p>
          <a:p>
            <a:pPr marL="0" indent="0">
              <a:buNone/>
            </a:pPr>
            <a:endParaRPr lang="cs-CZ" sz="24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bg1"/>
                </a:solidFill>
              </a:rPr>
              <a:t>8, Je balada :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A, lyrická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B, epická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C, lyrickoepická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D, svoji volbu zdůvodni …………………………….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4" name="Picture 3" descr="C:\Users\Iveta\AppData\Local\Microsoft\Windows\Temporary Internet Files\Content.IE5\SFLLTJFJ\MC9000981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780928"/>
            <a:ext cx="1731874" cy="181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65842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620689"/>
            <a:ext cx="7125112" cy="52381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chemeClr val="bg1"/>
                </a:solidFill>
              </a:rPr>
              <a:t>9, Mezi jaký druh literatury tento úryvek patří :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A, poezie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B, próza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C, drama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D, pohádka</a:t>
            </a:r>
          </a:p>
          <a:p>
            <a:pPr marL="0" indent="0">
              <a:buNone/>
            </a:pPr>
            <a:endParaRPr lang="cs-CZ" sz="24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bg1"/>
                </a:solidFill>
              </a:rPr>
              <a:t>10, Vyjmenuj tři české autory píšící ve stejném století jako tento spisovatel :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.........................................................</a:t>
            </a:r>
          </a:p>
        </p:txBody>
      </p:sp>
    </p:spTree>
    <p:extLst>
      <p:ext uri="{BB962C8B-B14F-4D97-AF65-F5344CB8AC3E}">
        <p14:creationId xmlns:p14="http://schemas.microsoft.com/office/powerpoint/2010/main" val="2579182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620688"/>
            <a:ext cx="7125112" cy="561662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chemeClr val="bg1"/>
                </a:solidFill>
              </a:rPr>
              <a:t>Řešení :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1, B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2, A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3, A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4, C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5, C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6, </a:t>
            </a:r>
            <a:r>
              <a:rPr lang="cs-CZ" sz="2600" dirty="0" smtClean="0">
                <a:solidFill>
                  <a:schemeClr val="bg1"/>
                </a:solidFill>
              </a:rPr>
              <a:t>Karel</a:t>
            </a:r>
            <a:r>
              <a:rPr lang="cs-CZ" sz="2400" dirty="0" smtClean="0">
                <a:solidFill>
                  <a:schemeClr val="bg1"/>
                </a:solidFill>
              </a:rPr>
              <a:t> Jaromír Erben : Kytice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7, Lyrickoepická báseň s pochmurným dějem končící většinou tragicky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8, C – vyjadřuje pocity i děj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9, A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10, Božena Němcová, Jan Neruda, Alois Jirásek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66386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692697"/>
            <a:ext cx="7125112" cy="516610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Vlastní zdroj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MICROSOFT POWERPOINT 2010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Držitel licence 2.základní škola v Rakovníku, Husovo náměstí 3</a:t>
            </a:r>
          </a:p>
          <a:p>
            <a:pPr marL="0" indent="0">
              <a:buNone/>
            </a:pPr>
            <a:endParaRPr lang="cs-CZ" sz="24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4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6105847"/>
      </p:ext>
    </p:extLst>
  </p:cSld>
  <p:clrMapOvr>
    <a:masterClrMapping/>
  </p:clrMapOvr>
</p:sld>
</file>

<file path=ppt/theme/theme1.xml><?xml version="1.0" encoding="utf-8"?>
<a:theme xmlns:a="http://schemas.openxmlformats.org/drawingml/2006/main" name="Winter">
  <a:themeElements>
    <a:clrScheme name="Winter">
      <a:dk1>
        <a:sysClr val="windowText" lastClr="000000"/>
      </a:dk1>
      <a:lt1>
        <a:sysClr val="window" lastClr="FFFFFF"/>
      </a:lt1>
      <a:dk2>
        <a:srgbClr val="1F7BB6"/>
      </a:dk2>
      <a:lt2>
        <a:srgbClr val="C5E1FE"/>
      </a:lt2>
      <a:accent1>
        <a:srgbClr val="B2BDC1"/>
      </a:accent1>
      <a:accent2>
        <a:srgbClr val="767D83"/>
      </a:accent2>
      <a:accent3>
        <a:srgbClr val="3E505C"/>
      </a:accent3>
      <a:accent4>
        <a:srgbClr val="386489"/>
      </a:accent4>
      <a:accent5>
        <a:srgbClr val="4C80AF"/>
      </a:accent5>
      <a:accent6>
        <a:srgbClr val="7DA7D1"/>
      </a:accent6>
      <a:hlink>
        <a:srgbClr val="408080"/>
      </a:hlink>
      <a:folHlink>
        <a:srgbClr val="5EAEAE"/>
      </a:folHlink>
    </a:clrScheme>
    <a:fontScheme name="Wint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Zima</Template>
  <TotalTime>63</TotalTime>
  <Words>425</Words>
  <Application>Microsoft Office PowerPoint</Application>
  <PresentationFormat>Předvádění na obrazovce (4:3)</PresentationFormat>
  <Paragraphs>95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Winter</vt:lpstr>
      <vt:lpstr>Prezentace aplikace PowerPoint</vt:lpstr>
      <vt:lpstr>Anotace :</vt:lpstr>
      <vt:lpstr>Literární test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Iveta</dc:creator>
  <cp:lastModifiedBy>Iveta</cp:lastModifiedBy>
  <cp:revision>7</cp:revision>
  <dcterms:created xsi:type="dcterms:W3CDTF">2013-04-28T09:12:12Z</dcterms:created>
  <dcterms:modified xsi:type="dcterms:W3CDTF">2013-04-28T10:18:48Z</dcterms:modified>
</cp:coreProperties>
</file>