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64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A7588-67A1-41FA-A7F7-AC8DEBD5A363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68AA4D-E763-4BF0-98FF-6A12066B5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57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B93EA-F3DE-4F23-B104-F2F4F191896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349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1D589C26-313A-459E-A040-1CE4AA706BFC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6F954CFE-9BA0-4744-A0B2-47F322AB82F5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6696670" cy="3554819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prosinec 2012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</a:t>
            </a:r>
            <a:r>
              <a:rPr lang="cs-CZ" sz="1600" dirty="0" smtClean="0">
                <a:cs typeface="Times New Roman" pitchFamily="18" charset="0"/>
              </a:rPr>
              <a:t>:  K. J. Erben – Štědrý večer /literární test/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039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Materiál je určen pro žáky 7.ročníku</a:t>
            </a:r>
          </a:p>
          <a:p>
            <a:pPr marL="0" indent="0">
              <a:buNone/>
            </a:pPr>
            <a:r>
              <a:rPr lang="cs-CZ" sz="2400" dirty="0" smtClean="0"/>
              <a:t>Slouží k opakování literárních pojmů</a:t>
            </a:r>
          </a:p>
          <a:p>
            <a:pPr marL="0" indent="0">
              <a:buNone/>
            </a:pPr>
            <a:r>
              <a:rPr lang="cs-CZ" sz="2400" dirty="0" smtClean="0"/>
              <a:t>Může být užit ke společnému opakování nebo k samostatné práci žáků</a:t>
            </a:r>
          </a:p>
          <a:p>
            <a:pPr marL="0" indent="0">
              <a:buNone/>
            </a:pPr>
            <a:r>
              <a:rPr lang="cs-CZ" sz="2400" dirty="0" smtClean="0"/>
              <a:t>Snímek č. 3 – 7 – literární test</a:t>
            </a:r>
          </a:p>
          <a:p>
            <a:pPr marL="0" indent="0">
              <a:buNone/>
            </a:pPr>
            <a:r>
              <a:rPr lang="cs-CZ" sz="2400" dirty="0" smtClean="0"/>
              <a:t>Snímek č. </a:t>
            </a:r>
            <a:r>
              <a:rPr lang="cs-CZ" sz="2400" dirty="0" smtClean="0"/>
              <a:t>8, 9 </a:t>
            </a:r>
            <a:r>
              <a:rPr lang="cs-CZ" sz="2400" smtClean="0"/>
              <a:t>- řešení 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064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Literární test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556793"/>
            <a:ext cx="7125112" cy="46085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600" b="1" dirty="0" smtClean="0"/>
              <a:t>1, Urči, o jaký literární útvar se jedná :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A, Za devatero horami, devatero řekami bylo království, ve kterém vládl strašlivý drak…..</a:t>
            </a:r>
          </a:p>
          <a:p>
            <a:pPr marL="0" indent="0">
              <a:buNone/>
            </a:pPr>
            <a:r>
              <a:rPr lang="cs-CZ" sz="2600" dirty="0" smtClean="0"/>
              <a:t>………………………………………….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B, Dřív než začalo na zemi svítit naše dnešní slunce, sešli se čtyři nejmocnější bohové, kteří tehdy všemu vládli, aby je stvořili………</a:t>
            </a:r>
          </a:p>
          <a:p>
            <a:pPr marL="0" indent="0">
              <a:buNone/>
            </a:pPr>
            <a:r>
              <a:rPr lang="cs-CZ" sz="2600" dirty="0" smtClean="0"/>
              <a:t>…………………………………………..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9978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C, Golem, člověk z hlíny oživovaný kouzelným šémem, je jednou z nejslavnějších pražských postav…………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……………………………………………..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D, U lavice dítě stálo,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 plna hrdla křičelo.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Bodejž</a:t>
            </a:r>
            <a:r>
              <a:rPr lang="cs-CZ" sz="2400" dirty="0" smtClean="0"/>
              <a:t> jsi jen trochu málo,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ty cikáně mlčelo….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286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E, Nic nesplete člověka jako jméno vesnice. Třeba Hrdlořezy. Kdo se bojí Hrdlořez kvůli hrdlu, bojí se zbytečně…Vraťme se do Dejvic. Řekli byste Dejvice, dej více! Tam se asi lidi předhánějí v rozdávání. Omyl!.....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………………………………………..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2, Co je metafora 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Utvoř metaforu ke slovu  SLUNCE –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715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b="1" dirty="0" smtClean="0"/>
              <a:t>3, Urči druh rýmu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A, Skákal pes přes oves,    </a:t>
            </a:r>
          </a:p>
          <a:p>
            <a:pPr marL="0" indent="0">
              <a:buNone/>
            </a:pPr>
            <a:r>
              <a:rPr lang="cs-CZ" sz="2400" dirty="0" smtClean="0"/>
              <a:t>    přes zelenou louku,</a:t>
            </a:r>
          </a:p>
          <a:p>
            <a:pPr marL="0" indent="0">
              <a:buNone/>
            </a:pPr>
            <a:r>
              <a:rPr lang="cs-CZ" sz="2400" dirty="0" smtClean="0"/>
              <a:t>    šel za ním myslivec,</a:t>
            </a:r>
          </a:p>
          <a:p>
            <a:pPr marL="0" indent="0">
              <a:buNone/>
            </a:pPr>
            <a:r>
              <a:rPr lang="cs-CZ" sz="2400" dirty="0" smtClean="0"/>
              <a:t>    péro na klobouku.           ………………………….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B, Pekař peče housky,</a:t>
            </a:r>
          </a:p>
          <a:p>
            <a:pPr marL="0" indent="0">
              <a:buNone/>
            </a:pPr>
            <a:r>
              <a:rPr lang="cs-CZ" sz="2400" dirty="0" smtClean="0"/>
              <a:t>    uštipuje kousky.</a:t>
            </a:r>
          </a:p>
          <a:p>
            <a:pPr marL="0" indent="0">
              <a:buNone/>
            </a:pPr>
            <a:r>
              <a:rPr lang="cs-CZ" sz="2400" dirty="0" smtClean="0"/>
              <a:t>    Pekařka mu pomáhá,</a:t>
            </a:r>
          </a:p>
          <a:p>
            <a:pPr marL="0" indent="0">
              <a:buNone/>
            </a:pPr>
            <a:r>
              <a:rPr lang="cs-CZ" sz="2400" dirty="0" smtClean="0"/>
              <a:t>    uštipují oba dva.             …………………………..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5816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C, Táto, mámo, v komoře je myš.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Pustíme tam kocoura,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on tu myšku vyšťourá,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táto, mámo, v komoře je myš.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……………………………..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4, Co je personifikace ?</a:t>
            </a:r>
          </a:p>
          <a:p>
            <a:pPr marL="0" indent="0">
              <a:buNone/>
            </a:pPr>
            <a:r>
              <a:rPr lang="cs-CZ" sz="2400" dirty="0" smtClean="0"/>
              <a:t>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Utvoř personifikaci ke slovu   SLUNCE -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2227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1, a, POHÁDKA KLASICKÁ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B, BÁJE /MÝTUS/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C, POVĚST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D, BÁSEŇ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E, POHÁDKA MODERNÍ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2, METAFORA – přirovnání podle podobnosti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SLUNCE – žlutá koule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9752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3, A, </a:t>
            </a:r>
            <a:r>
              <a:rPr lang="cs-CZ" sz="2400" dirty="0" err="1" smtClean="0"/>
              <a:t>abab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B, </a:t>
            </a:r>
            <a:r>
              <a:rPr lang="cs-CZ" sz="2400" dirty="0" err="1" smtClean="0"/>
              <a:t>aabb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C, </a:t>
            </a:r>
            <a:r>
              <a:rPr lang="cs-CZ" sz="2400" dirty="0" err="1" smtClean="0"/>
              <a:t>abba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4, PERSONIFIKACE – připisování lidských vlastností neživým věcem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SLUNCE – se usmívá, kutálí, mračí….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8210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</a:t>
            </a:r>
          </a:p>
          <a:p>
            <a:pPr marL="0" indent="0">
              <a:buNone/>
            </a:pPr>
            <a:r>
              <a:rPr lang="cs-CZ" sz="2400" dirty="0" smtClean="0"/>
              <a:t>Husovo náměstí 3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9977554"/>
      </p:ext>
    </p:extLst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47</TotalTime>
  <Words>445</Words>
  <Application>Microsoft Office PowerPoint</Application>
  <PresentationFormat>Předvádění na obrazovce (4:3)</PresentationFormat>
  <Paragraphs>89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Anotace :</vt:lpstr>
      <vt:lpstr>Literární test</vt:lpstr>
      <vt:lpstr>Prezentace aplikace PowerPoint</vt:lpstr>
      <vt:lpstr>Prezentace aplikace PowerPoint</vt:lpstr>
      <vt:lpstr>Prezentace aplikace PowerPoint</vt:lpstr>
      <vt:lpstr>Prezentace aplikace PowerPoint</vt:lpstr>
      <vt:lpstr>ŘEŠENÍ :</vt:lpstr>
      <vt:lpstr>Prezentace aplikace PowerPoint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7</cp:revision>
  <dcterms:created xsi:type="dcterms:W3CDTF">2013-04-28T14:02:32Z</dcterms:created>
  <dcterms:modified xsi:type="dcterms:W3CDTF">2013-05-01T15:53:02Z</dcterms:modified>
</cp:coreProperties>
</file>