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71" r:id="rId3"/>
    <p:sldId id="261" r:id="rId4"/>
    <p:sldId id="265" r:id="rId5"/>
    <p:sldId id="262" r:id="rId6"/>
    <p:sldId id="264" r:id="rId7"/>
    <p:sldId id="266" r:id="rId8"/>
    <p:sldId id="267" r:id="rId9"/>
    <p:sldId id="268" r:id="rId10"/>
    <p:sldId id="269" r:id="rId11"/>
    <p:sldId id="270" r:id="rId12"/>
    <p:sldId id="27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92964A4-1FF7-4904-AD84-16969784DA01}" type="datetimeFigureOut">
              <a:rPr lang="cs-CZ" smtClean="0"/>
              <a:t>12. 11. 2014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D11F565-D5D5-4FEC-98B6-6EC441B1375D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wmf"/><Relationship Id="rId7" Type="http://schemas.openxmlformats.org/officeDocument/2006/relationships/image" Target="../media/image10.JP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10" Type="http://schemas.openxmlformats.org/officeDocument/2006/relationships/image" Target="../media/image13.JPG"/><Relationship Id="rId4" Type="http://schemas.openxmlformats.org/officeDocument/2006/relationships/image" Target="../media/image7.wmf"/><Relationship Id="rId9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527640"/>
            <a:ext cx="5904582" cy="3554819"/>
          </a:xfrm>
          <a:prstGeom prst="rect">
            <a:avLst/>
          </a:prstGeom>
          <a:ln/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eaLnBrk="0" hangingPunct="0"/>
            <a:r>
              <a:rPr lang="cs-CZ" sz="1600" dirty="0"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AUTOR: </a:t>
            </a:r>
            <a:r>
              <a:rPr lang="cs-CZ" sz="1600" dirty="0" smtClean="0">
                <a:cs typeface="Times New Roman" pitchFamily="18" charset="0"/>
              </a:rPr>
              <a:t>Mgr. Iveta Vostrá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DATUM VYTVOŘENÍ</a:t>
            </a:r>
            <a:r>
              <a:rPr lang="cs-CZ" sz="1600" dirty="0" smtClean="0">
                <a:cs typeface="Times New Roman" pitchFamily="18" charset="0"/>
              </a:rPr>
              <a:t>:  březen 2013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NÁZEV: </a:t>
            </a:r>
            <a:r>
              <a:rPr lang="cs-CZ" sz="1600" dirty="0" smtClean="0">
                <a:cs typeface="Times New Roman" pitchFamily="18" charset="0"/>
              </a:rPr>
              <a:t>VY_32_INOVACE_20_Český </a:t>
            </a:r>
            <a:r>
              <a:rPr lang="cs-CZ" sz="1600" dirty="0">
                <a:cs typeface="Times New Roman" pitchFamily="18" charset="0"/>
              </a:rPr>
              <a:t>jazyk a literatura 7.ročník</a:t>
            </a: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VZDĚLÁVACÍ OBLAST: Jazyk a jazyková komunikace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TÉMA:  </a:t>
            </a:r>
            <a:r>
              <a:rPr lang="cs-CZ" sz="1600" dirty="0" smtClean="0">
                <a:cs typeface="Times New Roman" pitchFamily="18" charset="0"/>
              </a:rPr>
              <a:t>CHARAKTERISTIKA</a:t>
            </a:r>
            <a:endParaRPr lang="cs-CZ" sz="1600" dirty="0" smtClean="0"/>
          </a:p>
          <a:p>
            <a:pPr eaLnBrk="0" hangingPunct="0"/>
            <a:endParaRPr lang="cs-CZ" sz="900" dirty="0" smtClean="0"/>
          </a:p>
          <a:p>
            <a:pPr eaLnBrk="0" hangingPunct="0"/>
            <a:r>
              <a:rPr lang="cs-CZ" sz="1600" dirty="0" smtClean="0">
                <a:cs typeface="Times New Roman" pitchFamily="18" charset="0"/>
              </a:rPr>
              <a:t>ČÍSLO </a:t>
            </a:r>
            <a:r>
              <a:rPr lang="cs-CZ" sz="1600" dirty="0">
                <a:cs typeface="Times New Roman" pitchFamily="18" charset="0"/>
              </a:rPr>
              <a:t>PROJEKTU: CZ.1.07/1.4.00/21.1427 </a:t>
            </a:r>
            <a:endParaRPr lang="cs-CZ" sz="900" dirty="0"/>
          </a:p>
          <a:p>
            <a:pPr eaLnBrk="0" hangingPunct="0"/>
            <a:endParaRPr lang="cs-CZ" dirty="0"/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7891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Materiál je určen žákům 7.ročníku</a:t>
            </a:r>
          </a:p>
          <a:p>
            <a:pPr marL="0" indent="0">
              <a:buNone/>
            </a:pPr>
            <a:r>
              <a:rPr lang="cs-CZ" dirty="0" smtClean="0"/>
              <a:t>Slouží jako výklad a procvičování učiva o charakteristice</a:t>
            </a:r>
          </a:p>
          <a:p>
            <a:pPr marL="0" indent="0">
              <a:buNone/>
            </a:pPr>
            <a:r>
              <a:rPr lang="cs-CZ" dirty="0" smtClean="0"/>
              <a:t>Snímek č.3 – druhy charakteristiky</a:t>
            </a:r>
          </a:p>
          <a:p>
            <a:pPr marL="0" indent="0">
              <a:buNone/>
            </a:pPr>
            <a:r>
              <a:rPr lang="cs-CZ" dirty="0" smtClean="0"/>
              <a:t>Snímek č.4 – jazykové prostředky charakteristiky</a:t>
            </a:r>
          </a:p>
          <a:p>
            <a:pPr marL="0" indent="0">
              <a:buNone/>
            </a:pPr>
            <a:r>
              <a:rPr lang="cs-CZ" dirty="0" smtClean="0"/>
              <a:t>Snímek č.5 – 11 -procvičování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6686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VNĚJŠÍ – vystihuje vzhled, zevnějšek</a:t>
            </a:r>
          </a:p>
          <a:p>
            <a:r>
              <a:rPr lang="cs-CZ" sz="3200" dirty="0" smtClean="0"/>
              <a:t>VNITŘNÍ – vystihuje povahu člověka, jeho schopnosti, zájmy, vztah k lidem, práci</a:t>
            </a:r>
          </a:p>
          <a:p>
            <a:r>
              <a:rPr lang="cs-CZ" sz="3200" dirty="0" smtClean="0"/>
              <a:t>PŘÍMÁ – vlastnosti se pojmenovávají přímo (přídavnými a podstatnými jmény)</a:t>
            </a:r>
          </a:p>
          <a:p>
            <a:r>
              <a:rPr lang="cs-CZ" sz="3200" dirty="0" smtClean="0"/>
              <a:t>NEPŘÍMÁ – vlastnosti se vyjadřují nepřímo, popisem jednání a chování (slovesy)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07046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JAZYKOVÉ PROSTŘEDKY:</a:t>
            </a:r>
          </a:p>
          <a:p>
            <a:r>
              <a:rPr lang="cs-CZ" sz="2800" dirty="0" smtClean="0"/>
              <a:t>Výstižná přídavná a podstatná jména</a:t>
            </a:r>
          </a:p>
          <a:p>
            <a:r>
              <a:rPr lang="cs-CZ" sz="2800" dirty="0" smtClean="0"/>
              <a:t>Plnovýznamová slovesa</a:t>
            </a:r>
          </a:p>
          <a:p>
            <a:r>
              <a:rPr lang="cs-CZ" sz="2800" dirty="0" smtClean="0"/>
              <a:t>Přirovnání</a:t>
            </a:r>
          </a:p>
          <a:p>
            <a:r>
              <a:rPr lang="cs-CZ" sz="2800" dirty="0" smtClean="0"/>
              <a:t>Slova citově zabarvená</a:t>
            </a:r>
          </a:p>
          <a:p>
            <a:r>
              <a:rPr lang="cs-CZ" sz="2800" dirty="0" smtClean="0"/>
              <a:t>Přísloví, rčení</a:t>
            </a:r>
          </a:p>
          <a:p>
            <a:r>
              <a:rPr lang="cs-CZ" sz="2800" dirty="0" smtClean="0"/>
              <a:t>Synonyma, antonyma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60279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VNĚJŠÍ CHARAKTERISTIKA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POHLAVÍ, VĚK -</a:t>
            </a:r>
          </a:p>
          <a:p>
            <a:r>
              <a:rPr lang="cs-CZ" dirty="0" smtClean="0"/>
              <a:t>OBLIČEJ –</a:t>
            </a:r>
          </a:p>
          <a:p>
            <a:r>
              <a:rPr lang="cs-CZ" dirty="0" smtClean="0"/>
              <a:t>PLEŤ –</a:t>
            </a:r>
          </a:p>
          <a:p>
            <a:r>
              <a:rPr lang="cs-CZ" dirty="0" smtClean="0"/>
              <a:t>VLASY –</a:t>
            </a:r>
          </a:p>
          <a:p>
            <a:r>
              <a:rPr lang="cs-CZ" dirty="0" smtClean="0"/>
              <a:t>OČI –</a:t>
            </a:r>
          </a:p>
          <a:p>
            <a:r>
              <a:rPr lang="cs-CZ" dirty="0" smtClean="0"/>
              <a:t>NOS – </a:t>
            </a:r>
          </a:p>
          <a:p>
            <a:r>
              <a:rPr lang="cs-CZ" dirty="0" smtClean="0"/>
              <a:t>ÚSTA –</a:t>
            </a:r>
          </a:p>
          <a:p>
            <a:r>
              <a:rPr lang="cs-CZ" dirty="0"/>
              <a:t>Ú</a:t>
            </a:r>
            <a:r>
              <a:rPr lang="cs-CZ" smtClean="0"/>
              <a:t>SMĚV </a:t>
            </a:r>
            <a:r>
              <a:rPr lang="cs-CZ" dirty="0" smtClean="0"/>
              <a:t>- </a:t>
            </a:r>
          </a:p>
        </p:txBody>
      </p:sp>
      <p:pic>
        <p:nvPicPr>
          <p:cNvPr id="1028" name="Picture 4" descr="C:\Users\Iveta\AppData\Local\Microsoft\Windows\Temporary Internet Files\Content.IE5\LIKZBAIE\MP90022779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48880"/>
            <a:ext cx="2401824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22673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VNITŘNÍ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URČITĚ HO VŠICHNI ZNÁME…</a:t>
            </a:r>
          </a:p>
          <a:p>
            <a:r>
              <a:rPr lang="cs-CZ" dirty="0" smtClean="0"/>
              <a:t>Jaké vlastnosti má člověk,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který toho tolik dokázal?</a:t>
            </a:r>
          </a:p>
          <a:p>
            <a:endParaRPr lang="cs-CZ" dirty="0"/>
          </a:p>
        </p:txBody>
      </p:sp>
      <p:pic>
        <p:nvPicPr>
          <p:cNvPr id="4" name="Picture 6" descr="C:\Users\Iveta\Pictures\220px-Jagr_Czech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420888"/>
            <a:ext cx="3456384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287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631904"/>
          </a:xfrm>
        </p:spPr>
        <p:txBody>
          <a:bodyPr/>
          <a:lstStyle/>
          <a:p>
            <a:pPr marL="0" indent="0">
              <a:buNone/>
            </a:pPr>
            <a:r>
              <a:rPr lang="cs-CZ" sz="2800" b="1" dirty="0" smtClean="0"/>
              <a:t>Níže uvedené vlastnosti nepřímo charakterizuj</a:t>
            </a:r>
          </a:p>
          <a:p>
            <a:r>
              <a:rPr lang="cs-CZ" sz="3200" dirty="0" smtClean="0"/>
              <a:t>Pečlivý –</a:t>
            </a:r>
          </a:p>
          <a:p>
            <a:r>
              <a:rPr lang="cs-CZ" sz="3200" dirty="0" smtClean="0"/>
              <a:t>Laskavý –</a:t>
            </a:r>
          </a:p>
          <a:p>
            <a:r>
              <a:rPr lang="cs-CZ" sz="3200" dirty="0" smtClean="0"/>
              <a:t>Odvážný – </a:t>
            </a:r>
          </a:p>
          <a:p>
            <a:r>
              <a:rPr lang="cs-CZ" sz="3200" dirty="0" smtClean="0"/>
              <a:t>Vzteklý –</a:t>
            </a:r>
          </a:p>
          <a:p>
            <a:r>
              <a:rPr lang="cs-CZ" sz="3200" dirty="0" smtClean="0"/>
              <a:t>Líný – </a:t>
            </a:r>
          </a:p>
          <a:p>
            <a:r>
              <a:rPr lang="cs-CZ" sz="3200" dirty="0" smtClean="0"/>
              <a:t>Nezodpovědný –</a:t>
            </a:r>
          </a:p>
          <a:p>
            <a:r>
              <a:rPr lang="cs-CZ" sz="3200" dirty="0" smtClean="0"/>
              <a:t>Lakomý – </a:t>
            </a:r>
          </a:p>
          <a:p>
            <a:r>
              <a:rPr lang="cs-CZ" sz="3200" dirty="0" smtClean="0"/>
              <a:t>Společenský -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621227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3600" dirty="0" smtClean="0"/>
              <a:t>Vysvětli význam ustálených slovních spojení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Má za ušima –</a:t>
            </a:r>
          </a:p>
          <a:p>
            <a:r>
              <a:rPr lang="cs-CZ" sz="2800" dirty="0" smtClean="0"/>
              <a:t>Hraje první housle /prim/ -</a:t>
            </a:r>
          </a:p>
          <a:p>
            <a:r>
              <a:rPr lang="cs-CZ" sz="2800" dirty="0" smtClean="0"/>
              <a:t>Vypadá, že neumí do deseti počítat –</a:t>
            </a:r>
          </a:p>
          <a:p>
            <a:r>
              <a:rPr lang="cs-CZ" sz="2800" dirty="0" smtClean="0"/>
              <a:t>Žije si jako v bavlnce –</a:t>
            </a:r>
          </a:p>
          <a:p>
            <a:r>
              <a:rPr lang="cs-CZ" sz="2800" dirty="0" smtClean="0"/>
              <a:t>Zvládá to levou rukou –</a:t>
            </a:r>
          </a:p>
          <a:p>
            <a:r>
              <a:rPr lang="cs-CZ" sz="2800" dirty="0" smtClean="0"/>
              <a:t>Co na srdci, to na jazyku –</a:t>
            </a:r>
          </a:p>
          <a:p>
            <a:r>
              <a:rPr lang="cs-CZ" sz="2800" dirty="0" smtClean="0"/>
              <a:t>Pro korunu by si nechal koleno vrtat –</a:t>
            </a:r>
          </a:p>
          <a:p>
            <a:r>
              <a:rPr lang="cs-CZ" sz="2800" dirty="0" smtClean="0"/>
              <a:t>Je kam vítr, tam plášť - 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65598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/>
              <a:t>Přiřaď k sobě přídavná jména</a:t>
            </a:r>
            <a:br>
              <a:rPr lang="cs-CZ" sz="4000" b="1" dirty="0" smtClean="0"/>
            </a:br>
            <a:r>
              <a:rPr lang="cs-CZ" sz="4000" b="1" dirty="0" smtClean="0"/>
              <a:t>a, stejného    b, opačného významu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Baculatý, drobný, hubený, malý, mrňavý, obézní, silný, slabý, statný, široký, tlustý, urostlý, útlý, velký, vysoký, vzrostlý, vytáhlý, apatický, bázlivý, bojácný, čilý, dotěrný, dovedný, drzý, hbitý, hněvivý, hrubý, jemný, klidný, laskavý, lenivý, lhostejný, moudrý, opatrný, odvážný, pánovitý, plachý, pyšný, rozumný, skromný, smělý, srdnatý, udatný, ustrašený, zručný, nešikovný.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0598479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Přiřaď ke </a:t>
            </a:r>
            <a:r>
              <a:rPr lang="cs-CZ" sz="3200" dirty="0" err="1" smtClean="0"/>
              <a:t>smajlíkům</a:t>
            </a:r>
            <a:r>
              <a:rPr lang="cs-CZ" sz="3200" dirty="0" smtClean="0"/>
              <a:t> vhodná přídavná jména vystihující jejich náladu /srovnej se spolužáky/</a:t>
            </a:r>
            <a:endParaRPr lang="cs-CZ" sz="3200" dirty="0"/>
          </a:p>
        </p:txBody>
      </p:sp>
      <p:pic>
        <p:nvPicPr>
          <p:cNvPr id="2050" name="Picture 2" descr="C:\Users\Iveta\AppData\Local\Microsoft\Windows\Temporary Internet Files\Content.IE5\SFLLTJFJ\MC9004380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80423"/>
            <a:ext cx="1847850" cy="1260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Iveta\AppData\Local\Microsoft\Windows\Temporary Internet Files\Content.IE5\LIKZBAIE\MC900440452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584" y="2311216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Iveta\AppData\Local\Microsoft\Windows\Temporary Internet Files\Content.IE5\P55LK3WZ\MC900434409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89003"/>
            <a:ext cx="1939925" cy="181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Iveta\AppData\Local\Microsoft\Windows\Temporary Internet Files\Content.IE5\EX1N9SWS\MC9004343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2299" y="3476441"/>
            <a:ext cx="1847850" cy="1327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Iveta\AppData\Local\Microsoft\Windows\Temporary Internet Files\Content.IE5\SFLLTJFJ\MC900434403[3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357737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0840" y="2067810"/>
            <a:ext cx="1828800" cy="1828800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904" y="4843279"/>
            <a:ext cx="1828800" cy="18288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437112"/>
            <a:ext cx="1828800" cy="18288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1464" y="1783376"/>
            <a:ext cx="182880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4198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Jaký jsi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 Kdybych byl/a rybou, byl/a bych _________________,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protože _____________________.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Kdybych byl/a stromem, byl/a bych ______________ 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protože _____________________.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Kdybych byl/a barvou, byl/a bych ________________ 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protože _____________________.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Kdybych byl/a jídlem, byl/a bych ________________,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protože _____________________.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01690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Vlastní zdroj</a:t>
            </a:r>
          </a:p>
          <a:p>
            <a:pPr marL="0" indent="0">
              <a:buNone/>
            </a:pPr>
            <a:r>
              <a:rPr lang="cs-CZ" sz="2800" dirty="0" smtClean="0"/>
              <a:t>MICROSOFT POWERPOINT 2010</a:t>
            </a:r>
          </a:p>
          <a:p>
            <a:pPr marL="0" indent="0">
              <a:buNone/>
            </a:pPr>
            <a:r>
              <a:rPr lang="cs-CZ" sz="2800" dirty="0" smtClean="0"/>
              <a:t>Držitel licence 2.základní škola v Rakovníku, Husovo náměstí 3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99762462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156</TotalTime>
  <Words>446</Words>
  <Application>Microsoft Office PowerPoint</Application>
  <PresentationFormat>Předvádění na obrazovce (4:3)</PresentationFormat>
  <Paragraphs>83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7" baseType="lpstr">
      <vt:lpstr>Calibri</vt:lpstr>
      <vt:lpstr>Constantia</vt:lpstr>
      <vt:lpstr>Times New Roman</vt:lpstr>
      <vt:lpstr>Wingdings 2</vt:lpstr>
      <vt:lpstr>Tok</vt:lpstr>
      <vt:lpstr>Prezentace aplikace PowerPoint</vt:lpstr>
      <vt:lpstr> Anotace :</vt:lpstr>
      <vt:lpstr>CHARAKTERISTIKA</vt:lpstr>
      <vt:lpstr>CHARAKTERISTIKA</vt:lpstr>
      <vt:lpstr> VNĚJŠÍ CHARAKTERISTIKA</vt:lpstr>
      <vt:lpstr>VNITŘNÍ CHARAKTERISTIKA</vt:lpstr>
      <vt:lpstr>Prezentace aplikace PowerPoint</vt:lpstr>
      <vt:lpstr> Vysvětli význam ustálených slovních spojení</vt:lpstr>
      <vt:lpstr>Přiřaď k sobě přídavná jména a, stejného    b, opačného významu</vt:lpstr>
      <vt:lpstr>Přiřaď ke smajlíkům vhodná přídavná jména vystihující jejich náladu /srovnej se spolužáky/</vt:lpstr>
      <vt:lpstr>   Jaký jsi ?</vt:lpstr>
      <vt:lpstr>Zdroj 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Iveta</dc:creator>
  <cp:lastModifiedBy>petra řezáčová</cp:lastModifiedBy>
  <cp:revision>14</cp:revision>
  <dcterms:created xsi:type="dcterms:W3CDTF">2013-05-02T15:37:52Z</dcterms:created>
  <dcterms:modified xsi:type="dcterms:W3CDTF">2014-11-12T15:14:07Z</dcterms:modified>
</cp:coreProperties>
</file>