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809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49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05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340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074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301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609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65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958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74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56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C0B920-2263-4BD3-85B6-0FB43704592C}" type="datetimeFigureOut">
              <a:rPr lang="cs-CZ" smtClean="0"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08F9A-3A45-4F0D-987F-82D25D4C0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309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904582" cy="3554819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CHARAKTERISTIKA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806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Anotace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800" dirty="0" smtClean="0"/>
              <a:t>Materiál je určen žákům 7.ročníku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Slouží jako podklad k opakování učiva ze skladby</a:t>
            </a:r>
          </a:p>
          <a:p>
            <a:pPr marL="0" indent="0">
              <a:buNone/>
            </a:pPr>
            <a:r>
              <a:rPr lang="cs-CZ" sz="2800" dirty="0" smtClean="0"/>
              <a:t>  Může být použit ke společnému opakování,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nebo k samostatnému opakování /např. čtvrtletní</a:t>
            </a:r>
          </a:p>
          <a:p>
            <a:pPr marL="0" indent="0">
              <a:buNone/>
            </a:pPr>
            <a:r>
              <a:rPr lang="cs-CZ" sz="2800" dirty="0" smtClean="0"/>
              <a:t>  práce/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Snímek č. 3 – 10 – jednotlivé úkoly ze skladby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Snímek č. 11 – 19 - řešení</a:t>
            </a:r>
          </a:p>
        </p:txBody>
      </p:sp>
    </p:spTree>
    <p:extLst>
      <p:ext uri="{BB962C8B-B14F-4D97-AF65-F5344CB8AC3E}">
        <p14:creationId xmlns:p14="http://schemas.microsoft.com/office/powerpoint/2010/main" val="392100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1, Urči a podtrhej základní skladební dvojici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Před školou stál hlouček děvčat.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Vtom někdo tiše zaklepal na dveře.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Moudřejší ustoupí.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Petrušce se cesta lesem líbila.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To ví snad každý.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450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2, Vyhledej přísudky, rozliš jejich druh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Omyli si ruce v dešťové vodě. ___________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Ulice byla prázdná.____________________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Divadlo bylo odjakživa mou láskou._______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Honza hup z pece dolů.________________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Březen – měsíc knihy.__________________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77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3, Doplň koncovky příčestí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Okénka svítil- do noci. Peníze zůstal- ležet na stole. Pod oknem zadupal- těžké boty. Přivezl- nám uhlí. Houfy špačků poletoval- nad krajinou. Lékaři a sestry pravidelně prohlížel- všechny žáky. Ledoborce vyplul- na moře. Dni se krátil-, noci prodlužoval-. Srnky a jejich mláďata se vracel- z pastvy.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195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4, Vyhledej předměty, urči jejich pád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Průhledný opar soumraku naplňuje ulici.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Některá voda je známá léčivými účinky.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Naši krajané v cizině touží po domově.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Jarní deště prospěly osení.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Viděl mě jít s Petrem.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Byl jsem koupit dárek tatínkovi.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2504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5, Vyhledej přívlastky, urči shodné – neshodné a změň je v opak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Rodiče Adélky byli vystrašeni.________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___________________________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Sportovní novinky uslyšíte až ráno.______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___________________________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Čaj z Indie mi chutná.________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___________________________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930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6, Vyhledej příslovečná určení, urči jejich druh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Martin odletěl za koupáním do Turecka.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Katka usíná v létě pozdě.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Před jeho domem stál zástup lidí.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Pro nemoc jsem neodjel.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Přes zákaz tam odpoledne šel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138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7, Vyhledej ve větách doplňky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Z výletu jsme se vrátili spokojeni.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Děti zůstaly doma úplně samy.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Dům u lesa se zdál zcela opuštěn.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Petr chodil do divadla rád.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Ota byl zvolen mluvčím třídy.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08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8, Proveď grafický rozbor věty, urči větné členy 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 ořešáku k nám silně doléhalo datlí ťukání.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Babička právě zadělávala ve velké míse těsto na koláče.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568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1,</a:t>
            </a:r>
            <a:r>
              <a:rPr lang="cs-CZ" dirty="0" smtClean="0"/>
              <a:t>  </a:t>
            </a:r>
            <a:r>
              <a:rPr lang="cs-CZ" sz="3600" dirty="0" smtClean="0"/>
              <a:t>stál – hlouček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někdo - zaklepal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moudřejší – ustoupí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cesta – se líbila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každý - 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38942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2,</a:t>
            </a:r>
            <a:r>
              <a:rPr lang="cs-CZ" dirty="0" smtClean="0"/>
              <a:t>  </a:t>
            </a:r>
            <a:r>
              <a:rPr lang="cs-CZ" sz="3600" dirty="0" smtClean="0"/>
              <a:t>omyli si – slovesný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byla prázdná – jmenný se sponou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bylo láskou – jmenný se sponou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hup – citoslovečný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měsíc - jmenný</a:t>
            </a:r>
          </a:p>
        </p:txBody>
      </p:sp>
    </p:spTree>
    <p:extLst>
      <p:ext uri="{BB962C8B-B14F-4D97-AF65-F5344CB8AC3E}">
        <p14:creationId xmlns:p14="http://schemas.microsoft.com/office/powerpoint/2010/main" val="947582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3, </a:t>
            </a:r>
            <a:r>
              <a:rPr lang="cs-CZ" sz="3600" dirty="0" smtClean="0"/>
              <a:t>Okénka svítil</a:t>
            </a:r>
            <a:r>
              <a:rPr lang="cs-CZ" sz="3600" b="1" dirty="0" smtClean="0"/>
              <a:t>a</a:t>
            </a:r>
            <a:r>
              <a:rPr lang="cs-CZ" sz="3600" dirty="0" smtClean="0"/>
              <a:t> do noci. Peníze zůstal</a:t>
            </a:r>
            <a:r>
              <a:rPr lang="cs-CZ" sz="3600" b="1" dirty="0" smtClean="0"/>
              <a:t>y </a:t>
            </a:r>
            <a:r>
              <a:rPr lang="cs-CZ" sz="3600" dirty="0" smtClean="0"/>
              <a:t>ležet na stole. Pod oknem zadupal</a:t>
            </a:r>
            <a:r>
              <a:rPr lang="cs-CZ" sz="3600" b="1" dirty="0" smtClean="0"/>
              <a:t>y</a:t>
            </a:r>
            <a:r>
              <a:rPr lang="cs-CZ" sz="3600" dirty="0" smtClean="0"/>
              <a:t> těžké boty. Přivezl</a:t>
            </a:r>
            <a:r>
              <a:rPr lang="cs-CZ" sz="3600" b="1" dirty="0" smtClean="0"/>
              <a:t>i</a:t>
            </a:r>
            <a:r>
              <a:rPr lang="cs-CZ" sz="3600" dirty="0" smtClean="0"/>
              <a:t> nám uhlí. Houfy špačků poletoval</a:t>
            </a:r>
            <a:r>
              <a:rPr lang="cs-CZ" sz="3600" b="1" dirty="0" smtClean="0"/>
              <a:t>y </a:t>
            </a:r>
            <a:r>
              <a:rPr lang="cs-CZ" sz="3600" dirty="0" smtClean="0"/>
              <a:t>nad krajinou. Lékaři a sestry pravidelně prohlížel</a:t>
            </a:r>
            <a:r>
              <a:rPr lang="cs-CZ" sz="3600" b="1" dirty="0" smtClean="0"/>
              <a:t>i</a:t>
            </a:r>
            <a:r>
              <a:rPr lang="cs-CZ" sz="3600" dirty="0" smtClean="0"/>
              <a:t> všechny žáky. Ledoborce vyplul</a:t>
            </a:r>
            <a:r>
              <a:rPr lang="cs-CZ" sz="3600" b="1" dirty="0" smtClean="0"/>
              <a:t>y</a:t>
            </a:r>
            <a:r>
              <a:rPr lang="cs-CZ" sz="3600" dirty="0" smtClean="0"/>
              <a:t> na moře. Dni se krátil</a:t>
            </a:r>
            <a:r>
              <a:rPr lang="cs-CZ" sz="3600" b="1" dirty="0" smtClean="0"/>
              <a:t>y</a:t>
            </a:r>
            <a:r>
              <a:rPr lang="cs-CZ" sz="3600" dirty="0" smtClean="0"/>
              <a:t>, noci prodlužoval</a:t>
            </a:r>
            <a:r>
              <a:rPr lang="cs-CZ" sz="3600" b="1" dirty="0" smtClean="0"/>
              <a:t>y</a:t>
            </a:r>
            <a:r>
              <a:rPr lang="cs-CZ" sz="3600" dirty="0" smtClean="0"/>
              <a:t>. Srnky a jejich mláďata se vracel</a:t>
            </a:r>
            <a:r>
              <a:rPr lang="cs-CZ" sz="3600" b="1" dirty="0" smtClean="0"/>
              <a:t>y</a:t>
            </a:r>
            <a:r>
              <a:rPr lang="cs-CZ" sz="3600" dirty="0" smtClean="0"/>
              <a:t> z pastvy.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76901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4, Vyhledej předměty, urči jejich pád 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Průhledný opar soumraku naplňuje </a:t>
            </a:r>
            <a:r>
              <a:rPr lang="cs-CZ" sz="3600" b="1" u="sng" dirty="0" smtClean="0">
                <a:solidFill>
                  <a:schemeClr val="tx1"/>
                </a:solidFill>
              </a:rPr>
              <a:t>ulici. 4.p.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Některá voda je známá léčivými </a:t>
            </a:r>
            <a:r>
              <a:rPr lang="cs-CZ" sz="3600" b="1" u="sng" dirty="0" smtClean="0">
                <a:solidFill>
                  <a:schemeClr val="tx1"/>
                </a:solidFill>
              </a:rPr>
              <a:t>účinky. 7.p.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Naši krajané v cizině touží </a:t>
            </a:r>
            <a:r>
              <a:rPr lang="cs-CZ" sz="3600" b="1" u="sng" dirty="0" smtClean="0">
                <a:solidFill>
                  <a:schemeClr val="tx1"/>
                </a:solidFill>
              </a:rPr>
              <a:t>po domově. 6.p.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Jarní deště prospěly </a:t>
            </a:r>
            <a:r>
              <a:rPr lang="cs-CZ" sz="3600" b="1" u="sng" dirty="0" smtClean="0">
                <a:solidFill>
                  <a:schemeClr val="tx1"/>
                </a:solidFill>
              </a:rPr>
              <a:t>osení. 3.p.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Viděl </a:t>
            </a:r>
            <a:r>
              <a:rPr lang="cs-CZ" sz="3600" b="1" u="sng" dirty="0" smtClean="0">
                <a:solidFill>
                  <a:schemeClr val="tx1"/>
                </a:solidFill>
              </a:rPr>
              <a:t>mě </a:t>
            </a:r>
            <a:r>
              <a:rPr lang="cs-CZ" sz="3600" dirty="0" smtClean="0">
                <a:solidFill>
                  <a:schemeClr val="tx1"/>
                </a:solidFill>
              </a:rPr>
              <a:t>jít </a:t>
            </a:r>
            <a:r>
              <a:rPr lang="cs-CZ" sz="3600" b="1" u="sng" dirty="0" smtClean="0">
                <a:solidFill>
                  <a:schemeClr val="tx1"/>
                </a:solidFill>
              </a:rPr>
              <a:t>s Petrem. 4.p.,7.p.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Byl jsem koupit </a:t>
            </a:r>
            <a:r>
              <a:rPr lang="cs-CZ" sz="3600" b="1" u="sng" dirty="0" smtClean="0">
                <a:solidFill>
                  <a:schemeClr val="tx1"/>
                </a:solidFill>
              </a:rPr>
              <a:t>dárek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b="1" u="sng" dirty="0" smtClean="0">
                <a:solidFill>
                  <a:schemeClr val="tx1"/>
                </a:solidFill>
              </a:rPr>
              <a:t>tatínkovi. 4.p.,3.p.</a:t>
            </a:r>
            <a:endParaRPr lang="cs-CZ" sz="3600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80212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5</a:t>
            </a:r>
            <a:r>
              <a:rPr lang="cs-CZ" dirty="0" smtClean="0">
                <a:solidFill>
                  <a:schemeClr val="tx1"/>
                </a:solidFill>
              </a:rPr>
              <a:t>,Rodiče </a:t>
            </a:r>
            <a:r>
              <a:rPr lang="cs-CZ" b="1" dirty="0" smtClean="0">
                <a:solidFill>
                  <a:schemeClr val="tx1"/>
                </a:solidFill>
              </a:rPr>
              <a:t>Adélky</a:t>
            </a:r>
            <a:r>
              <a:rPr lang="cs-CZ" dirty="0" smtClean="0">
                <a:solidFill>
                  <a:schemeClr val="tx1"/>
                </a:solidFill>
              </a:rPr>
              <a:t> byli vystrašeni.  </a:t>
            </a:r>
            <a:r>
              <a:rPr lang="cs-CZ" b="1" dirty="0" smtClean="0">
                <a:solidFill>
                  <a:schemeClr val="tx1"/>
                </a:solidFill>
              </a:rPr>
              <a:t>NESHODNÝ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Adélčini</a:t>
            </a:r>
            <a:r>
              <a:rPr lang="cs-CZ" dirty="0" smtClean="0">
                <a:solidFill>
                  <a:schemeClr val="tx1"/>
                </a:solidFill>
              </a:rPr>
              <a:t> rodiče byli vystrašeni.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Sportovní</a:t>
            </a:r>
            <a:r>
              <a:rPr lang="cs-CZ" dirty="0" smtClean="0">
                <a:solidFill>
                  <a:schemeClr val="tx1"/>
                </a:solidFill>
              </a:rPr>
              <a:t> novinky uslyšíte až ráno.  </a:t>
            </a:r>
            <a:r>
              <a:rPr lang="cs-CZ" b="1" dirty="0" smtClean="0">
                <a:solidFill>
                  <a:schemeClr val="tx1"/>
                </a:solidFill>
              </a:rPr>
              <a:t>SHODNÝ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Novinky </a:t>
            </a:r>
            <a:r>
              <a:rPr lang="cs-CZ" b="1" dirty="0" smtClean="0">
                <a:solidFill>
                  <a:schemeClr val="tx1"/>
                </a:solidFill>
              </a:rPr>
              <a:t>ze sportu </a:t>
            </a:r>
            <a:r>
              <a:rPr lang="cs-CZ" dirty="0" smtClean="0">
                <a:solidFill>
                  <a:schemeClr val="tx1"/>
                </a:solidFill>
              </a:rPr>
              <a:t>uslyšíte až ráno.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Čaj </a:t>
            </a:r>
            <a:r>
              <a:rPr lang="cs-CZ" b="1" dirty="0" smtClean="0">
                <a:solidFill>
                  <a:schemeClr val="tx1"/>
                </a:solidFill>
              </a:rPr>
              <a:t>z Indie </a:t>
            </a:r>
            <a:r>
              <a:rPr lang="cs-CZ" dirty="0" smtClean="0">
                <a:solidFill>
                  <a:schemeClr val="tx1"/>
                </a:solidFill>
              </a:rPr>
              <a:t>mi chutná.   </a:t>
            </a:r>
            <a:r>
              <a:rPr lang="cs-CZ" b="1" dirty="0" smtClean="0">
                <a:solidFill>
                  <a:schemeClr val="tx1"/>
                </a:solidFill>
              </a:rPr>
              <a:t>NESHODNÝ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Indický </a:t>
            </a:r>
            <a:r>
              <a:rPr lang="cs-CZ" dirty="0" smtClean="0">
                <a:solidFill>
                  <a:schemeClr val="tx1"/>
                </a:solidFill>
              </a:rPr>
              <a:t>čaj mi chutná.</a:t>
            </a:r>
          </a:p>
          <a:p>
            <a:pPr marL="0" indent="0">
              <a:buNone/>
            </a:pP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760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6, </a:t>
            </a:r>
            <a:r>
              <a:rPr lang="cs-CZ" b="1" dirty="0" smtClean="0">
                <a:solidFill>
                  <a:schemeClr val="tx1"/>
                </a:solidFill>
              </a:rPr>
              <a:t>za koupáním  -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účelu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do Turecka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místa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 létě </a:t>
            </a:r>
            <a:r>
              <a:rPr lang="cs-CZ" dirty="0" smtClean="0">
                <a:solidFill>
                  <a:schemeClr val="tx1"/>
                </a:solidFill>
              </a:rPr>
              <a:t>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času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pozdě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míry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před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domem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místa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pro </a:t>
            </a:r>
            <a:r>
              <a:rPr lang="cs-CZ" b="1" dirty="0" smtClean="0">
                <a:solidFill>
                  <a:schemeClr val="tx1"/>
                </a:solidFill>
              </a:rPr>
              <a:t>nemoc </a:t>
            </a:r>
            <a:r>
              <a:rPr lang="cs-CZ" dirty="0" smtClean="0">
                <a:solidFill>
                  <a:schemeClr val="tx1"/>
                </a:solidFill>
              </a:rPr>
              <a:t>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příčiny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přes </a:t>
            </a:r>
            <a:r>
              <a:rPr lang="cs-CZ" b="1" dirty="0" smtClean="0">
                <a:solidFill>
                  <a:schemeClr val="tx1"/>
                </a:solidFill>
              </a:rPr>
              <a:t>zákaz </a:t>
            </a:r>
            <a:r>
              <a:rPr lang="cs-CZ" b="1" dirty="0" smtClean="0">
                <a:solidFill>
                  <a:schemeClr val="tx1"/>
                </a:solidFill>
              </a:rPr>
              <a:t>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přípustky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tam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místa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odpoledne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dirty="0" err="1" smtClean="0">
                <a:solidFill>
                  <a:schemeClr val="tx1"/>
                </a:solidFill>
              </a:rPr>
              <a:t>pu</a:t>
            </a:r>
            <a:r>
              <a:rPr lang="cs-CZ" dirty="0" smtClean="0">
                <a:solidFill>
                  <a:schemeClr val="tx1"/>
                </a:solidFill>
              </a:rPr>
              <a:t> času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486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OPAKOVÁNÍ SKLADBY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tx1"/>
                </a:solidFill>
              </a:rPr>
              <a:t>7,</a:t>
            </a:r>
            <a:r>
              <a:rPr lang="cs-CZ" sz="3600" dirty="0" smtClean="0">
                <a:solidFill>
                  <a:schemeClr val="tx1"/>
                </a:solidFill>
              </a:rPr>
              <a:t>Z </a:t>
            </a:r>
            <a:r>
              <a:rPr lang="cs-CZ" sz="3600" dirty="0" smtClean="0">
                <a:solidFill>
                  <a:schemeClr val="tx1"/>
                </a:solidFill>
              </a:rPr>
              <a:t>výletu jsme se vrátili </a:t>
            </a:r>
            <a:r>
              <a:rPr lang="cs-CZ" sz="3600" b="1" dirty="0" smtClean="0">
                <a:solidFill>
                  <a:schemeClr val="tx1"/>
                </a:solidFill>
              </a:rPr>
              <a:t>spokojeni.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 Děti </a:t>
            </a:r>
            <a:r>
              <a:rPr lang="cs-CZ" sz="3600" dirty="0" smtClean="0">
                <a:solidFill>
                  <a:schemeClr val="tx1"/>
                </a:solidFill>
              </a:rPr>
              <a:t>zůstaly doma úplně </a:t>
            </a:r>
            <a:r>
              <a:rPr lang="cs-CZ" sz="3600" b="1" dirty="0" smtClean="0">
                <a:solidFill>
                  <a:schemeClr val="tx1"/>
                </a:solidFill>
              </a:rPr>
              <a:t>samy.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 Dům </a:t>
            </a:r>
            <a:r>
              <a:rPr lang="cs-CZ" sz="3600" dirty="0" smtClean="0">
                <a:solidFill>
                  <a:schemeClr val="tx1"/>
                </a:solidFill>
              </a:rPr>
              <a:t>u lesa se zdál zcela </a:t>
            </a:r>
            <a:r>
              <a:rPr lang="cs-CZ" sz="3600" b="1" dirty="0" smtClean="0">
                <a:solidFill>
                  <a:schemeClr val="tx1"/>
                </a:solidFill>
              </a:rPr>
              <a:t>opuštěn.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 Petr </a:t>
            </a:r>
            <a:r>
              <a:rPr lang="cs-CZ" sz="3600" dirty="0" smtClean="0">
                <a:solidFill>
                  <a:schemeClr val="tx1"/>
                </a:solidFill>
              </a:rPr>
              <a:t>chodil do divadla </a:t>
            </a:r>
            <a:r>
              <a:rPr lang="cs-CZ" sz="3600" b="1" dirty="0" smtClean="0">
                <a:solidFill>
                  <a:schemeClr val="tx1"/>
                </a:solidFill>
              </a:rPr>
              <a:t>rád.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   Ota </a:t>
            </a:r>
            <a:r>
              <a:rPr lang="cs-CZ" sz="3600" dirty="0" smtClean="0">
                <a:solidFill>
                  <a:schemeClr val="tx1"/>
                </a:solidFill>
              </a:rPr>
              <a:t>byl zvolen </a:t>
            </a:r>
            <a:r>
              <a:rPr lang="cs-CZ" sz="3600" b="1" dirty="0" smtClean="0">
                <a:solidFill>
                  <a:schemeClr val="tx1"/>
                </a:solidFill>
              </a:rPr>
              <a:t>mluvčím</a:t>
            </a:r>
            <a:r>
              <a:rPr lang="cs-CZ" sz="3600" dirty="0" smtClean="0">
                <a:solidFill>
                  <a:schemeClr val="tx1"/>
                </a:solidFill>
              </a:rPr>
              <a:t> třídy.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11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8,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dirty="0" smtClean="0"/>
              <a:t>   PUM        </a:t>
            </a:r>
            <a:r>
              <a:rPr lang="cs-CZ" dirty="0" err="1" smtClean="0"/>
              <a:t>PUM</a:t>
            </a:r>
            <a:r>
              <a:rPr lang="cs-CZ" dirty="0" smtClean="0"/>
              <a:t>         PUZ                 PKS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44008" y="1964661"/>
            <a:ext cx="15338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doléhalo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635080" y="1964661"/>
            <a:ext cx="13716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ťukání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11560" y="3331840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ořešáku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228316" y="3336841"/>
            <a:ext cx="133557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nám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682752" y="3336841"/>
            <a:ext cx="139330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silně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944716" y="3331840"/>
            <a:ext cx="13807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datlí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644008" y="2636912"/>
            <a:ext cx="720081" cy="699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876256" y="2827784"/>
            <a:ext cx="415490" cy="5090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3131840" y="2625112"/>
            <a:ext cx="1512168" cy="7067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691680" y="2348880"/>
            <a:ext cx="3096344" cy="9829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4" idx="6"/>
          </p:cNvCxnSpPr>
          <p:nvPr/>
        </p:nvCxnSpPr>
        <p:spPr>
          <a:xfrm>
            <a:off x="6177880" y="2421861"/>
            <a:ext cx="698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940152" y="2492896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9118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ŘEŠENÍ 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8,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PUČ                     PUM             PT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PKS                                       PKN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1891680"/>
            <a:ext cx="14904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987824" y="1891001"/>
            <a:ext cx="19442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ZADĚLÁVALA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63688" y="3284984"/>
            <a:ext cx="127220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PRÁVĚ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283968" y="3228562"/>
            <a:ext cx="14666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MÍSE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369568" y="4488531"/>
            <a:ext cx="12024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VELKÉ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264188" y="3228562"/>
            <a:ext cx="12241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TĚSTO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020272" y="4509120"/>
            <a:ext cx="15624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KOLÁČE</a:t>
            </a:r>
            <a:endParaRPr lang="cs-CZ" dirty="0"/>
          </a:p>
        </p:txBody>
      </p:sp>
      <p:cxnSp>
        <p:nvCxnSpPr>
          <p:cNvPr id="12" name="Přímá spojnice se šipkou 11"/>
          <p:cNvCxnSpPr>
            <a:endCxn id="6" idx="0"/>
          </p:cNvCxnSpPr>
          <p:nvPr/>
        </p:nvCxnSpPr>
        <p:spPr>
          <a:xfrm flipH="1">
            <a:off x="2399792" y="2623559"/>
            <a:ext cx="1020080" cy="661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051720" y="220486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67744" y="2348201"/>
            <a:ext cx="936104" cy="6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400489" y="2651769"/>
            <a:ext cx="343021" cy="6050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580112" y="2623559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9" idx="1"/>
          </p:cNvCxnSpPr>
          <p:nvPr/>
        </p:nvCxnSpPr>
        <p:spPr>
          <a:xfrm>
            <a:off x="4572000" y="2276872"/>
            <a:ext cx="1871459" cy="10856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7164288" y="3933056"/>
            <a:ext cx="565212" cy="555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4139952" y="3933056"/>
            <a:ext cx="792088" cy="555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915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Zdroj :</a:t>
            </a:r>
          </a:p>
          <a:p>
            <a:pPr marL="0" indent="0">
              <a:buNone/>
            </a:pPr>
            <a:r>
              <a:rPr lang="cs-CZ" dirty="0" smtClean="0"/>
              <a:t>    Vlastní zdroj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MICROSOFT POWERPOINT 2010</a:t>
            </a:r>
          </a:p>
          <a:p>
            <a:pPr marL="0" indent="0">
              <a:buNone/>
            </a:pPr>
            <a:r>
              <a:rPr lang="cs-CZ" dirty="0" smtClean="0"/>
              <a:t>    Držitel licence 2.základní škola v Rakovníku,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Husovo náměstí 3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5374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814</Words>
  <Application>Microsoft Office PowerPoint</Application>
  <PresentationFormat>Předvádění na obrazovce (4:3)</PresentationFormat>
  <Paragraphs>156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OPAKOVÁNÍ SKLADBY</vt:lpstr>
      <vt:lpstr>OPAKOVÁNÍ SKLADBY</vt:lpstr>
      <vt:lpstr>OPAKOVÁNÍ SKLADBY</vt:lpstr>
      <vt:lpstr>OPAKOVÁNÍ SKLADBY</vt:lpstr>
      <vt:lpstr>OPAKOVÁNÍ SKLADBY</vt:lpstr>
      <vt:lpstr>OPAKOVÁNÍ SKLADBY</vt:lpstr>
      <vt:lpstr>OPAKOVÁNÍ SKLADBY</vt:lpstr>
      <vt:lpstr>OPAKOVÁNÍ SKLADBY</vt:lpstr>
      <vt:lpstr>Řešení :</vt:lpstr>
      <vt:lpstr>Řešení :</vt:lpstr>
      <vt:lpstr>Řešení :</vt:lpstr>
      <vt:lpstr>ŘEŠENÍ :</vt:lpstr>
      <vt:lpstr>ŘEŠENÍ :</vt:lpstr>
      <vt:lpstr>ŘEŠENÍ :</vt:lpstr>
      <vt:lpstr>OPAKOVÁNÍ SKLADBY</vt:lpstr>
      <vt:lpstr>ŘEŠENÍ :</vt:lpstr>
      <vt:lpstr>ŘEŠENÍ :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12</cp:revision>
  <dcterms:created xsi:type="dcterms:W3CDTF">2013-05-03T13:15:15Z</dcterms:created>
  <dcterms:modified xsi:type="dcterms:W3CDTF">2013-05-04T14:09:36Z</dcterms:modified>
</cp:coreProperties>
</file>