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3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6D3C4A-716B-472C-9614-C61B009D374E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0B5EEF4-72C2-4F03-8B30-8157ABEDC494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mužský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838B4F84-0959-4A28-98D6-FD48E4ACE7EE}" type="parTrans" cxnId="{92588608-7CCA-46B9-89D2-A76CD28D05BA}">
      <dgm:prSet/>
      <dgm:spPr/>
      <dgm:t>
        <a:bodyPr/>
        <a:lstStyle/>
        <a:p>
          <a:endParaRPr lang="cs-CZ"/>
        </a:p>
      </dgm:t>
    </dgm:pt>
    <dgm:pt modelId="{02CA586E-FAEE-4DB1-BE7F-51A9CD307A4D}" type="sibTrans" cxnId="{92588608-7CCA-46B9-89D2-A76CD28D05BA}">
      <dgm:prSet/>
      <dgm:spPr/>
      <dgm:t>
        <a:bodyPr/>
        <a:lstStyle/>
        <a:p>
          <a:endParaRPr lang="cs-CZ"/>
        </a:p>
      </dgm:t>
    </dgm:pt>
    <dgm:pt modelId="{F8A26A55-4375-474F-A1B5-58852D6BE194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ženský</a:t>
          </a:r>
          <a:endParaRPr lang="cs-CZ" dirty="0">
            <a:solidFill>
              <a:srgbClr val="FF0000"/>
            </a:solidFill>
          </a:endParaRPr>
        </a:p>
      </dgm:t>
    </dgm:pt>
    <dgm:pt modelId="{9248A88B-CC94-484F-B3A4-5D777165471C}" type="parTrans" cxnId="{2A4FC631-667E-4C76-8D1A-3CB7B89BF807}">
      <dgm:prSet/>
      <dgm:spPr/>
      <dgm:t>
        <a:bodyPr/>
        <a:lstStyle/>
        <a:p>
          <a:endParaRPr lang="cs-CZ"/>
        </a:p>
      </dgm:t>
    </dgm:pt>
    <dgm:pt modelId="{49C532D3-4E3C-4801-B4EA-4183839C2945}" type="sibTrans" cxnId="{2A4FC631-667E-4C76-8D1A-3CB7B89BF807}">
      <dgm:prSet/>
      <dgm:spPr/>
      <dgm:t>
        <a:bodyPr/>
        <a:lstStyle/>
        <a:p>
          <a:endParaRPr lang="cs-CZ"/>
        </a:p>
      </dgm:t>
    </dgm:pt>
    <dgm:pt modelId="{393DB17D-FBB2-4D76-875C-E820FAEE9D6C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střední</a:t>
          </a:r>
          <a:endParaRPr lang="cs-CZ" dirty="0">
            <a:solidFill>
              <a:srgbClr val="FFFF00"/>
            </a:solidFill>
          </a:endParaRPr>
        </a:p>
      </dgm:t>
    </dgm:pt>
    <dgm:pt modelId="{A794C127-91B2-4837-BF59-8744A8F45783}" type="parTrans" cxnId="{70990AF3-57EA-4F36-BA40-BF31697BF112}">
      <dgm:prSet/>
      <dgm:spPr/>
      <dgm:t>
        <a:bodyPr/>
        <a:lstStyle/>
        <a:p>
          <a:endParaRPr lang="cs-CZ"/>
        </a:p>
      </dgm:t>
    </dgm:pt>
    <dgm:pt modelId="{745722A7-2692-476D-890C-CF71E393CD1E}" type="sibTrans" cxnId="{70990AF3-57EA-4F36-BA40-BF31697BF112}">
      <dgm:prSet/>
      <dgm:spPr/>
      <dgm:t>
        <a:bodyPr/>
        <a:lstStyle/>
        <a:p>
          <a:endParaRPr lang="cs-CZ"/>
        </a:p>
      </dgm:t>
    </dgm:pt>
    <dgm:pt modelId="{E7245236-5502-47E0-A9F6-6485A8A2E666}" type="pres">
      <dgm:prSet presAssocID="{A16D3C4A-716B-472C-9614-C61B009D374E}" presName="linear" presStyleCnt="0">
        <dgm:presLayoutVars>
          <dgm:dir/>
          <dgm:animLvl val="lvl"/>
          <dgm:resizeHandles val="exact"/>
        </dgm:presLayoutVars>
      </dgm:prSet>
      <dgm:spPr/>
    </dgm:pt>
    <dgm:pt modelId="{88172EBF-B989-4C37-B59A-0F82B6D0EF0D}" type="pres">
      <dgm:prSet presAssocID="{60B5EEF4-72C2-4F03-8B30-8157ABEDC494}" presName="parentLin" presStyleCnt="0"/>
      <dgm:spPr/>
    </dgm:pt>
    <dgm:pt modelId="{2EF53DDC-1886-4E4E-885A-7E090EF53091}" type="pres">
      <dgm:prSet presAssocID="{60B5EEF4-72C2-4F03-8B30-8157ABEDC494}" presName="parentLeftMargin" presStyleLbl="node1" presStyleIdx="0" presStyleCnt="3"/>
      <dgm:spPr/>
    </dgm:pt>
    <dgm:pt modelId="{FFFB6E21-792D-4444-A9E4-998176D10999}" type="pres">
      <dgm:prSet presAssocID="{60B5EEF4-72C2-4F03-8B30-8157ABEDC49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8F68A69-B03A-4B20-B3A3-E0E2741F9955}" type="pres">
      <dgm:prSet presAssocID="{60B5EEF4-72C2-4F03-8B30-8157ABEDC494}" presName="negativeSpace" presStyleCnt="0"/>
      <dgm:spPr/>
    </dgm:pt>
    <dgm:pt modelId="{EA170AE6-77F5-4E7A-B2CF-9A6CEBF4857E}" type="pres">
      <dgm:prSet presAssocID="{60B5EEF4-72C2-4F03-8B30-8157ABEDC494}" presName="childText" presStyleLbl="conFgAcc1" presStyleIdx="0" presStyleCnt="3" custLinFactNeighborX="126" custLinFactNeighborY="-5776">
        <dgm:presLayoutVars>
          <dgm:bulletEnabled val="1"/>
        </dgm:presLayoutVars>
      </dgm:prSet>
      <dgm:spPr/>
    </dgm:pt>
    <dgm:pt modelId="{A0DF0741-04BE-4463-B288-660CD1D56458}" type="pres">
      <dgm:prSet presAssocID="{02CA586E-FAEE-4DB1-BE7F-51A9CD307A4D}" presName="spaceBetweenRectangles" presStyleCnt="0"/>
      <dgm:spPr/>
    </dgm:pt>
    <dgm:pt modelId="{903F0C64-1070-46E5-8382-2C7B977C449A}" type="pres">
      <dgm:prSet presAssocID="{F8A26A55-4375-474F-A1B5-58852D6BE194}" presName="parentLin" presStyleCnt="0"/>
      <dgm:spPr/>
    </dgm:pt>
    <dgm:pt modelId="{C76D14AD-18BD-4A2C-9B1A-8AF25A171FFD}" type="pres">
      <dgm:prSet presAssocID="{F8A26A55-4375-474F-A1B5-58852D6BE194}" presName="parentLeftMargin" presStyleLbl="node1" presStyleIdx="0" presStyleCnt="3"/>
      <dgm:spPr/>
    </dgm:pt>
    <dgm:pt modelId="{0F3B8F11-16AD-43C2-A4EF-2BC089EFF6BC}" type="pres">
      <dgm:prSet presAssocID="{F8A26A55-4375-474F-A1B5-58852D6BE194}" presName="parentText" presStyleLbl="node1" presStyleIdx="1" presStyleCnt="3" custLinFactNeighborX="7512" custLinFactNeighborY="-4274">
        <dgm:presLayoutVars>
          <dgm:chMax val="0"/>
          <dgm:bulletEnabled val="1"/>
        </dgm:presLayoutVars>
      </dgm:prSet>
      <dgm:spPr/>
    </dgm:pt>
    <dgm:pt modelId="{C0CA62BF-7630-4506-9B94-CA34E722AE10}" type="pres">
      <dgm:prSet presAssocID="{F8A26A55-4375-474F-A1B5-58852D6BE194}" presName="negativeSpace" presStyleCnt="0"/>
      <dgm:spPr/>
    </dgm:pt>
    <dgm:pt modelId="{95974FD8-8782-4476-BE94-C1F0BD6893C5}" type="pres">
      <dgm:prSet presAssocID="{F8A26A55-4375-474F-A1B5-58852D6BE194}" presName="childText" presStyleLbl="conFgAcc1" presStyleIdx="1" presStyleCnt="3">
        <dgm:presLayoutVars>
          <dgm:bulletEnabled val="1"/>
        </dgm:presLayoutVars>
      </dgm:prSet>
      <dgm:spPr/>
    </dgm:pt>
    <dgm:pt modelId="{F33A7DA3-2396-4A36-B436-66E972D8F95A}" type="pres">
      <dgm:prSet presAssocID="{49C532D3-4E3C-4801-B4EA-4183839C2945}" presName="spaceBetweenRectangles" presStyleCnt="0"/>
      <dgm:spPr/>
    </dgm:pt>
    <dgm:pt modelId="{63949FA7-B057-463B-8AAD-C12A1A60F6DE}" type="pres">
      <dgm:prSet presAssocID="{393DB17D-FBB2-4D76-875C-E820FAEE9D6C}" presName="parentLin" presStyleCnt="0"/>
      <dgm:spPr/>
    </dgm:pt>
    <dgm:pt modelId="{D5924767-6221-4FDA-8467-3BB0A465DC90}" type="pres">
      <dgm:prSet presAssocID="{393DB17D-FBB2-4D76-875C-E820FAEE9D6C}" presName="parentLeftMargin" presStyleLbl="node1" presStyleIdx="1" presStyleCnt="3"/>
      <dgm:spPr/>
    </dgm:pt>
    <dgm:pt modelId="{9766162D-CC8C-43B7-B7EF-AF767DC62A8B}" type="pres">
      <dgm:prSet presAssocID="{393DB17D-FBB2-4D76-875C-E820FAEE9D6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55C5FFB-B23F-4E67-AF1C-FEDC28FDE463}" type="pres">
      <dgm:prSet presAssocID="{393DB17D-FBB2-4D76-875C-E820FAEE9D6C}" presName="negativeSpace" presStyleCnt="0"/>
      <dgm:spPr/>
    </dgm:pt>
    <dgm:pt modelId="{AD563E64-D74C-4E50-8CD5-97F6400BF627}" type="pres">
      <dgm:prSet presAssocID="{393DB17D-FBB2-4D76-875C-E820FAEE9D6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4DF3226-4FC3-4B2A-B120-6CD1298F69AB}" type="presOf" srcId="{F8A26A55-4375-474F-A1B5-58852D6BE194}" destId="{C76D14AD-18BD-4A2C-9B1A-8AF25A171FFD}" srcOrd="0" destOrd="0" presId="urn:microsoft.com/office/officeart/2005/8/layout/list1"/>
    <dgm:cxn modelId="{DF7367E5-7151-4F48-8685-A3DF9CA30E24}" type="presOf" srcId="{F8A26A55-4375-474F-A1B5-58852D6BE194}" destId="{0F3B8F11-16AD-43C2-A4EF-2BC089EFF6BC}" srcOrd="1" destOrd="0" presId="urn:microsoft.com/office/officeart/2005/8/layout/list1"/>
    <dgm:cxn modelId="{A6D053F1-6236-4895-8AC1-FDA35EDCDF64}" type="presOf" srcId="{393DB17D-FBB2-4D76-875C-E820FAEE9D6C}" destId="{D5924767-6221-4FDA-8467-3BB0A465DC90}" srcOrd="0" destOrd="0" presId="urn:microsoft.com/office/officeart/2005/8/layout/list1"/>
    <dgm:cxn modelId="{70990AF3-57EA-4F36-BA40-BF31697BF112}" srcId="{A16D3C4A-716B-472C-9614-C61B009D374E}" destId="{393DB17D-FBB2-4D76-875C-E820FAEE9D6C}" srcOrd="2" destOrd="0" parTransId="{A794C127-91B2-4837-BF59-8744A8F45783}" sibTransId="{745722A7-2692-476D-890C-CF71E393CD1E}"/>
    <dgm:cxn modelId="{A08A3B02-5EA3-4004-A418-0D88AE49C870}" type="presOf" srcId="{A16D3C4A-716B-472C-9614-C61B009D374E}" destId="{E7245236-5502-47E0-A9F6-6485A8A2E666}" srcOrd="0" destOrd="0" presId="urn:microsoft.com/office/officeart/2005/8/layout/list1"/>
    <dgm:cxn modelId="{92588608-7CCA-46B9-89D2-A76CD28D05BA}" srcId="{A16D3C4A-716B-472C-9614-C61B009D374E}" destId="{60B5EEF4-72C2-4F03-8B30-8157ABEDC494}" srcOrd="0" destOrd="0" parTransId="{838B4F84-0959-4A28-98D6-FD48E4ACE7EE}" sibTransId="{02CA586E-FAEE-4DB1-BE7F-51A9CD307A4D}"/>
    <dgm:cxn modelId="{A1972203-A370-49CF-94CB-E8F115031F16}" type="presOf" srcId="{393DB17D-FBB2-4D76-875C-E820FAEE9D6C}" destId="{9766162D-CC8C-43B7-B7EF-AF767DC62A8B}" srcOrd="1" destOrd="0" presId="urn:microsoft.com/office/officeart/2005/8/layout/list1"/>
    <dgm:cxn modelId="{2A4FC631-667E-4C76-8D1A-3CB7B89BF807}" srcId="{A16D3C4A-716B-472C-9614-C61B009D374E}" destId="{F8A26A55-4375-474F-A1B5-58852D6BE194}" srcOrd="1" destOrd="0" parTransId="{9248A88B-CC94-484F-B3A4-5D777165471C}" sibTransId="{49C532D3-4E3C-4801-B4EA-4183839C2945}"/>
    <dgm:cxn modelId="{CEC7DA1C-F358-4620-8EA1-0D57500973CA}" type="presOf" srcId="{60B5EEF4-72C2-4F03-8B30-8157ABEDC494}" destId="{2EF53DDC-1886-4E4E-885A-7E090EF53091}" srcOrd="0" destOrd="0" presId="urn:microsoft.com/office/officeart/2005/8/layout/list1"/>
    <dgm:cxn modelId="{E9B4E9A4-6383-4424-B675-82F2353BAB75}" type="presOf" srcId="{60B5EEF4-72C2-4F03-8B30-8157ABEDC494}" destId="{FFFB6E21-792D-4444-A9E4-998176D10999}" srcOrd="1" destOrd="0" presId="urn:microsoft.com/office/officeart/2005/8/layout/list1"/>
    <dgm:cxn modelId="{9E42ACD7-269C-4016-952C-C8E3C98D6B91}" type="presParOf" srcId="{E7245236-5502-47E0-A9F6-6485A8A2E666}" destId="{88172EBF-B989-4C37-B59A-0F82B6D0EF0D}" srcOrd="0" destOrd="0" presId="urn:microsoft.com/office/officeart/2005/8/layout/list1"/>
    <dgm:cxn modelId="{E25950FC-06F4-4539-BB82-746F401CD98F}" type="presParOf" srcId="{88172EBF-B989-4C37-B59A-0F82B6D0EF0D}" destId="{2EF53DDC-1886-4E4E-885A-7E090EF53091}" srcOrd="0" destOrd="0" presId="urn:microsoft.com/office/officeart/2005/8/layout/list1"/>
    <dgm:cxn modelId="{CEB49AFD-9E91-4179-A7D7-8BA88C24F6C0}" type="presParOf" srcId="{88172EBF-B989-4C37-B59A-0F82B6D0EF0D}" destId="{FFFB6E21-792D-4444-A9E4-998176D10999}" srcOrd="1" destOrd="0" presId="urn:microsoft.com/office/officeart/2005/8/layout/list1"/>
    <dgm:cxn modelId="{E4FA6F1E-8260-4509-BE94-7FB6DCA8F9C6}" type="presParOf" srcId="{E7245236-5502-47E0-A9F6-6485A8A2E666}" destId="{18F68A69-B03A-4B20-B3A3-E0E2741F9955}" srcOrd="1" destOrd="0" presId="urn:microsoft.com/office/officeart/2005/8/layout/list1"/>
    <dgm:cxn modelId="{197DEC89-5A68-49E9-9975-DC9EB451FC13}" type="presParOf" srcId="{E7245236-5502-47E0-A9F6-6485A8A2E666}" destId="{EA170AE6-77F5-4E7A-B2CF-9A6CEBF4857E}" srcOrd="2" destOrd="0" presId="urn:microsoft.com/office/officeart/2005/8/layout/list1"/>
    <dgm:cxn modelId="{0FF5C8E6-9A67-440D-9CD3-9B0FE44C3462}" type="presParOf" srcId="{E7245236-5502-47E0-A9F6-6485A8A2E666}" destId="{A0DF0741-04BE-4463-B288-660CD1D56458}" srcOrd="3" destOrd="0" presId="urn:microsoft.com/office/officeart/2005/8/layout/list1"/>
    <dgm:cxn modelId="{CF7687D6-9134-49CA-8D32-AF733859917D}" type="presParOf" srcId="{E7245236-5502-47E0-A9F6-6485A8A2E666}" destId="{903F0C64-1070-46E5-8382-2C7B977C449A}" srcOrd="4" destOrd="0" presId="urn:microsoft.com/office/officeart/2005/8/layout/list1"/>
    <dgm:cxn modelId="{D38536AC-A8EC-4F2D-8FD2-E14DE6C24D8D}" type="presParOf" srcId="{903F0C64-1070-46E5-8382-2C7B977C449A}" destId="{C76D14AD-18BD-4A2C-9B1A-8AF25A171FFD}" srcOrd="0" destOrd="0" presId="urn:microsoft.com/office/officeart/2005/8/layout/list1"/>
    <dgm:cxn modelId="{15478F26-793D-41A4-B032-4187934759FE}" type="presParOf" srcId="{903F0C64-1070-46E5-8382-2C7B977C449A}" destId="{0F3B8F11-16AD-43C2-A4EF-2BC089EFF6BC}" srcOrd="1" destOrd="0" presId="urn:microsoft.com/office/officeart/2005/8/layout/list1"/>
    <dgm:cxn modelId="{A9EB943D-3608-4925-8A46-00AEAF5FEB76}" type="presParOf" srcId="{E7245236-5502-47E0-A9F6-6485A8A2E666}" destId="{C0CA62BF-7630-4506-9B94-CA34E722AE10}" srcOrd="5" destOrd="0" presId="urn:microsoft.com/office/officeart/2005/8/layout/list1"/>
    <dgm:cxn modelId="{736D3866-4C0E-43C4-9D18-296845FE68C1}" type="presParOf" srcId="{E7245236-5502-47E0-A9F6-6485A8A2E666}" destId="{95974FD8-8782-4476-BE94-C1F0BD6893C5}" srcOrd="6" destOrd="0" presId="urn:microsoft.com/office/officeart/2005/8/layout/list1"/>
    <dgm:cxn modelId="{533B720D-064A-43F5-BE71-AE92D18A5136}" type="presParOf" srcId="{E7245236-5502-47E0-A9F6-6485A8A2E666}" destId="{F33A7DA3-2396-4A36-B436-66E972D8F95A}" srcOrd="7" destOrd="0" presId="urn:microsoft.com/office/officeart/2005/8/layout/list1"/>
    <dgm:cxn modelId="{3BE3D479-1306-4787-803B-B2DC6EF7A862}" type="presParOf" srcId="{E7245236-5502-47E0-A9F6-6485A8A2E666}" destId="{63949FA7-B057-463B-8AAD-C12A1A60F6DE}" srcOrd="8" destOrd="0" presId="urn:microsoft.com/office/officeart/2005/8/layout/list1"/>
    <dgm:cxn modelId="{BD2CD5BB-406D-4DCE-BDFC-F82011EDAEE2}" type="presParOf" srcId="{63949FA7-B057-463B-8AAD-C12A1A60F6DE}" destId="{D5924767-6221-4FDA-8467-3BB0A465DC90}" srcOrd="0" destOrd="0" presId="urn:microsoft.com/office/officeart/2005/8/layout/list1"/>
    <dgm:cxn modelId="{8D0922B7-3D82-44E7-87B2-72E62FFD4496}" type="presParOf" srcId="{63949FA7-B057-463B-8AAD-C12A1A60F6DE}" destId="{9766162D-CC8C-43B7-B7EF-AF767DC62A8B}" srcOrd="1" destOrd="0" presId="urn:microsoft.com/office/officeart/2005/8/layout/list1"/>
    <dgm:cxn modelId="{05AAEDB9-D129-443B-BF49-B38CF6669A6D}" type="presParOf" srcId="{E7245236-5502-47E0-A9F6-6485A8A2E666}" destId="{A55C5FFB-B23F-4E67-AF1C-FEDC28FDE463}" srcOrd="9" destOrd="0" presId="urn:microsoft.com/office/officeart/2005/8/layout/list1"/>
    <dgm:cxn modelId="{16817E78-6EA6-4083-93A3-6E9A99A30B26}" type="presParOf" srcId="{E7245236-5502-47E0-A9F6-6485A8A2E666}" destId="{AD563E64-D74C-4E50-8CD5-97F6400BF62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ED05E8-213E-4277-8F91-E83E40E02F96}" type="doc">
      <dgm:prSet loTypeId="urn:microsoft.com/office/officeart/2005/8/layout/pyramid2" loCatId="pyramid" qsTypeId="urn:microsoft.com/office/officeart/2005/8/quickstyle/simple1" qsCatId="simple" csTypeId="urn:microsoft.com/office/officeart/2005/8/colors/accent6_4" csCatId="accent6" phldr="1"/>
      <dgm:spPr/>
    </dgm:pt>
    <dgm:pt modelId="{56ED32B0-F7B4-4C5A-B672-140196A96929}">
      <dgm:prSet phldrT="[Text]"/>
      <dgm:spPr/>
      <dgm:t>
        <a:bodyPr/>
        <a:lstStyle/>
        <a:p>
          <a:r>
            <a:rPr lang="cs-CZ" dirty="0" smtClean="0"/>
            <a:t>rod mužský</a:t>
          </a:r>
          <a:endParaRPr lang="cs-CZ" dirty="0"/>
        </a:p>
      </dgm:t>
    </dgm:pt>
    <dgm:pt modelId="{12EB657B-E16B-41F8-8E5C-859BCCE2BF57}" type="parTrans" cxnId="{DFFBB64C-B5C7-4A57-A30B-E1F8DA4547BA}">
      <dgm:prSet/>
      <dgm:spPr/>
      <dgm:t>
        <a:bodyPr/>
        <a:lstStyle/>
        <a:p>
          <a:endParaRPr lang="cs-CZ"/>
        </a:p>
      </dgm:t>
    </dgm:pt>
    <dgm:pt modelId="{F1DE2CCD-D74C-41A7-9346-9FB6EF74A415}" type="sibTrans" cxnId="{DFFBB64C-B5C7-4A57-A30B-E1F8DA4547BA}">
      <dgm:prSet/>
      <dgm:spPr/>
      <dgm:t>
        <a:bodyPr/>
        <a:lstStyle/>
        <a:p>
          <a:endParaRPr lang="cs-CZ"/>
        </a:p>
      </dgm:t>
    </dgm:pt>
    <dgm:pt modelId="{6FEE5125-0830-41CE-AAA4-DBC42354FA90}">
      <dgm:prSet phldrT="[Text]"/>
      <dgm:spPr/>
      <dgm:t>
        <a:bodyPr/>
        <a:lstStyle/>
        <a:p>
          <a:r>
            <a:rPr lang="cs-CZ" dirty="0" smtClean="0"/>
            <a:t>rod ženský</a:t>
          </a:r>
          <a:endParaRPr lang="cs-CZ" dirty="0"/>
        </a:p>
      </dgm:t>
    </dgm:pt>
    <dgm:pt modelId="{26B8E4D1-B010-424C-8D90-97EEDCBC8362}" type="parTrans" cxnId="{00B55F52-8D3A-4E9A-A463-216F310DEA6C}">
      <dgm:prSet/>
      <dgm:spPr/>
      <dgm:t>
        <a:bodyPr/>
        <a:lstStyle/>
        <a:p>
          <a:endParaRPr lang="cs-CZ"/>
        </a:p>
      </dgm:t>
    </dgm:pt>
    <dgm:pt modelId="{37EB0A65-B947-4B6A-9628-346DC6580564}" type="sibTrans" cxnId="{00B55F52-8D3A-4E9A-A463-216F310DEA6C}">
      <dgm:prSet/>
      <dgm:spPr/>
      <dgm:t>
        <a:bodyPr/>
        <a:lstStyle/>
        <a:p>
          <a:endParaRPr lang="cs-CZ"/>
        </a:p>
      </dgm:t>
    </dgm:pt>
    <dgm:pt modelId="{D57E26B3-1B43-4740-8B06-60B3D377054E}">
      <dgm:prSet phldrT="[Text]"/>
      <dgm:spPr/>
      <dgm:t>
        <a:bodyPr/>
        <a:lstStyle/>
        <a:p>
          <a:r>
            <a:rPr lang="cs-CZ" dirty="0" smtClean="0"/>
            <a:t>rod střední</a:t>
          </a:r>
          <a:endParaRPr lang="cs-CZ" dirty="0"/>
        </a:p>
      </dgm:t>
    </dgm:pt>
    <dgm:pt modelId="{BE4B7E88-FEDE-452A-B0F2-B70BB197AF0E}" type="parTrans" cxnId="{340B0FA9-77C8-43EE-99EC-4E6449C8F86C}">
      <dgm:prSet/>
      <dgm:spPr/>
      <dgm:t>
        <a:bodyPr/>
        <a:lstStyle/>
        <a:p>
          <a:endParaRPr lang="cs-CZ"/>
        </a:p>
      </dgm:t>
    </dgm:pt>
    <dgm:pt modelId="{A7AD2708-FC8B-4CD3-9901-B4DB0C8D67BA}" type="sibTrans" cxnId="{340B0FA9-77C8-43EE-99EC-4E6449C8F86C}">
      <dgm:prSet/>
      <dgm:spPr/>
      <dgm:t>
        <a:bodyPr/>
        <a:lstStyle/>
        <a:p>
          <a:endParaRPr lang="cs-CZ"/>
        </a:p>
      </dgm:t>
    </dgm:pt>
    <dgm:pt modelId="{73374D78-B08E-46D9-A5AE-FBE6D7C8928F}" type="pres">
      <dgm:prSet presAssocID="{E7ED05E8-213E-4277-8F91-E83E40E02F96}" presName="compositeShape" presStyleCnt="0">
        <dgm:presLayoutVars>
          <dgm:dir/>
          <dgm:resizeHandles/>
        </dgm:presLayoutVars>
      </dgm:prSet>
      <dgm:spPr/>
    </dgm:pt>
    <dgm:pt modelId="{55A6B24F-DDD0-4789-8762-8D923A1CF0ED}" type="pres">
      <dgm:prSet presAssocID="{E7ED05E8-213E-4277-8F91-E83E40E02F96}" presName="pyramid" presStyleLbl="node1" presStyleIdx="0" presStyleCnt="1"/>
      <dgm:spPr/>
    </dgm:pt>
    <dgm:pt modelId="{AF760D17-1F21-4968-97E8-56C4E2A9028A}" type="pres">
      <dgm:prSet presAssocID="{E7ED05E8-213E-4277-8F91-E83E40E02F96}" presName="theList" presStyleCnt="0"/>
      <dgm:spPr/>
    </dgm:pt>
    <dgm:pt modelId="{B31F2E71-BF06-4AEE-B9CC-3D24DAA157F5}" type="pres">
      <dgm:prSet presAssocID="{56ED32B0-F7B4-4C5A-B672-140196A96929}" presName="aNode" presStyleLbl="fgAcc1" presStyleIdx="0" presStyleCnt="3">
        <dgm:presLayoutVars>
          <dgm:bulletEnabled val="1"/>
        </dgm:presLayoutVars>
      </dgm:prSet>
      <dgm:spPr/>
    </dgm:pt>
    <dgm:pt modelId="{F31955CE-5514-4A11-9841-E064E2171454}" type="pres">
      <dgm:prSet presAssocID="{56ED32B0-F7B4-4C5A-B672-140196A96929}" presName="aSpace" presStyleCnt="0"/>
      <dgm:spPr/>
    </dgm:pt>
    <dgm:pt modelId="{68F8420C-074C-44E3-AA28-35C5385673AA}" type="pres">
      <dgm:prSet presAssocID="{6FEE5125-0830-41CE-AAA4-DBC42354FA90}" presName="aNode" presStyleLbl="fgAcc1" presStyleIdx="1" presStyleCnt="3">
        <dgm:presLayoutVars>
          <dgm:bulletEnabled val="1"/>
        </dgm:presLayoutVars>
      </dgm:prSet>
      <dgm:spPr/>
    </dgm:pt>
    <dgm:pt modelId="{941837B2-4B18-4446-924B-D9F514CC0928}" type="pres">
      <dgm:prSet presAssocID="{6FEE5125-0830-41CE-AAA4-DBC42354FA90}" presName="aSpace" presStyleCnt="0"/>
      <dgm:spPr/>
    </dgm:pt>
    <dgm:pt modelId="{4B530DCC-E650-49CE-8E5A-54C1916D4B88}" type="pres">
      <dgm:prSet presAssocID="{D57E26B3-1B43-4740-8B06-60B3D377054E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3E3D49-3201-4E34-9555-C5756D7C6927}" type="pres">
      <dgm:prSet presAssocID="{D57E26B3-1B43-4740-8B06-60B3D377054E}" presName="aSpace" presStyleCnt="0"/>
      <dgm:spPr/>
    </dgm:pt>
  </dgm:ptLst>
  <dgm:cxnLst>
    <dgm:cxn modelId="{DFFBB64C-B5C7-4A57-A30B-E1F8DA4547BA}" srcId="{E7ED05E8-213E-4277-8F91-E83E40E02F96}" destId="{56ED32B0-F7B4-4C5A-B672-140196A96929}" srcOrd="0" destOrd="0" parTransId="{12EB657B-E16B-41F8-8E5C-859BCCE2BF57}" sibTransId="{F1DE2CCD-D74C-41A7-9346-9FB6EF74A415}"/>
    <dgm:cxn modelId="{88C89F97-5F24-4DB0-B292-A51226232D0A}" type="presOf" srcId="{D57E26B3-1B43-4740-8B06-60B3D377054E}" destId="{4B530DCC-E650-49CE-8E5A-54C1916D4B88}" srcOrd="0" destOrd="0" presId="urn:microsoft.com/office/officeart/2005/8/layout/pyramid2"/>
    <dgm:cxn modelId="{ADFFCC56-6BFC-4E85-BE6F-9CCC782B7A2C}" type="presOf" srcId="{E7ED05E8-213E-4277-8F91-E83E40E02F96}" destId="{73374D78-B08E-46D9-A5AE-FBE6D7C8928F}" srcOrd="0" destOrd="0" presId="urn:microsoft.com/office/officeart/2005/8/layout/pyramid2"/>
    <dgm:cxn modelId="{340B0FA9-77C8-43EE-99EC-4E6449C8F86C}" srcId="{E7ED05E8-213E-4277-8F91-E83E40E02F96}" destId="{D57E26B3-1B43-4740-8B06-60B3D377054E}" srcOrd="2" destOrd="0" parTransId="{BE4B7E88-FEDE-452A-B0F2-B70BB197AF0E}" sibTransId="{A7AD2708-FC8B-4CD3-9901-B4DB0C8D67BA}"/>
    <dgm:cxn modelId="{4DF2170F-09F5-4BB2-B6A8-900CE52FAA1E}" type="presOf" srcId="{56ED32B0-F7B4-4C5A-B672-140196A96929}" destId="{B31F2E71-BF06-4AEE-B9CC-3D24DAA157F5}" srcOrd="0" destOrd="0" presId="urn:microsoft.com/office/officeart/2005/8/layout/pyramid2"/>
    <dgm:cxn modelId="{00B55F52-8D3A-4E9A-A463-216F310DEA6C}" srcId="{E7ED05E8-213E-4277-8F91-E83E40E02F96}" destId="{6FEE5125-0830-41CE-AAA4-DBC42354FA90}" srcOrd="1" destOrd="0" parTransId="{26B8E4D1-B010-424C-8D90-97EEDCBC8362}" sibTransId="{37EB0A65-B947-4B6A-9628-346DC6580564}"/>
    <dgm:cxn modelId="{F2D4885E-830E-484E-A864-BE09E53F0C12}" type="presOf" srcId="{6FEE5125-0830-41CE-AAA4-DBC42354FA90}" destId="{68F8420C-074C-44E3-AA28-35C5385673AA}" srcOrd="0" destOrd="0" presId="urn:microsoft.com/office/officeart/2005/8/layout/pyramid2"/>
    <dgm:cxn modelId="{76EAE50E-DDFD-49CA-B2D4-872E80B6CD01}" type="presParOf" srcId="{73374D78-B08E-46D9-A5AE-FBE6D7C8928F}" destId="{55A6B24F-DDD0-4789-8762-8D923A1CF0ED}" srcOrd="0" destOrd="0" presId="urn:microsoft.com/office/officeart/2005/8/layout/pyramid2"/>
    <dgm:cxn modelId="{97FE0FF8-91D7-40FD-8D28-EC27521F1846}" type="presParOf" srcId="{73374D78-B08E-46D9-A5AE-FBE6D7C8928F}" destId="{AF760D17-1F21-4968-97E8-56C4E2A9028A}" srcOrd="1" destOrd="0" presId="urn:microsoft.com/office/officeart/2005/8/layout/pyramid2"/>
    <dgm:cxn modelId="{D7180AB4-05AD-4B6B-9BB3-D6C5F9A5C066}" type="presParOf" srcId="{AF760D17-1F21-4968-97E8-56C4E2A9028A}" destId="{B31F2E71-BF06-4AEE-B9CC-3D24DAA157F5}" srcOrd="0" destOrd="0" presId="urn:microsoft.com/office/officeart/2005/8/layout/pyramid2"/>
    <dgm:cxn modelId="{76B68889-4758-4CF6-99E5-758C3F1F35AA}" type="presParOf" srcId="{AF760D17-1F21-4968-97E8-56C4E2A9028A}" destId="{F31955CE-5514-4A11-9841-E064E2171454}" srcOrd="1" destOrd="0" presId="urn:microsoft.com/office/officeart/2005/8/layout/pyramid2"/>
    <dgm:cxn modelId="{F940DC25-028C-4FF5-B635-71441A753D46}" type="presParOf" srcId="{AF760D17-1F21-4968-97E8-56C4E2A9028A}" destId="{68F8420C-074C-44E3-AA28-35C5385673AA}" srcOrd="2" destOrd="0" presId="urn:microsoft.com/office/officeart/2005/8/layout/pyramid2"/>
    <dgm:cxn modelId="{75F1765A-6A1A-4AB9-9FE4-39688193210C}" type="presParOf" srcId="{AF760D17-1F21-4968-97E8-56C4E2A9028A}" destId="{941837B2-4B18-4446-924B-D9F514CC0928}" srcOrd="3" destOrd="0" presId="urn:microsoft.com/office/officeart/2005/8/layout/pyramid2"/>
    <dgm:cxn modelId="{1D3F0701-0B08-4615-B7D1-4BBD255D17CF}" type="presParOf" srcId="{AF760D17-1F21-4968-97E8-56C4E2A9028A}" destId="{4B530DCC-E650-49CE-8E5A-54C1916D4B88}" srcOrd="4" destOrd="0" presId="urn:microsoft.com/office/officeart/2005/8/layout/pyramid2"/>
    <dgm:cxn modelId="{A6C7BE3F-B407-48A0-8C61-CC94499317CF}" type="presParOf" srcId="{AF760D17-1F21-4968-97E8-56C4E2A9028A}" destId="{223E3D49-3201-4E34-9555-C5756D7C6927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170AE6-77F5-4E7A-B2CF-9A6CEBF4857E}">
      <dsp:nvSpPr>
        <dsp:cNvPr id="0" name=""/>
        <dsp:cNvSpPr/>
      </dsp:nvSpPr>
      <dsp:spPr>
        <a:xfrm>
          <a:off x="0" y="532656"/>
          <a:ext cx="82296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B6E21-792D-4444-A9E4-998176D10999}">
      <dsp:nvSpPr>
        <dsp:cNvPr id="0" name=""/>
        <dsp:cNvSpPr/>
      </dsp:nvSpPr>
      <dsp:spPr>
        <a:xfrm>
          <a:off x="411480" y="41421"/>
          <a:ext cx="5760720" cy="1003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mužský</a:t>
          </a:r>
          <a:endParaRPr lang="cs-CZ" sz="34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411480" y="41421"/>
        <a:ext cx="5760720" cy="1003680"/>
      </dsp:txXfrm>
    </dsp:sp>
    <dsp:sp modelId="{95974FD8-8782-4476-BE94-C1F0BD6893C5}">
      <dsp:nvSpPr>
        <dsp:cNvPr id="0" name=""/>
        <dsp:cNvSpPr/>
      </dsp:nvSpPr>
      <dsp:spPr>
        <a:xfrm>
          <a:off x="0" y="2085501"/>
          <a:ext cx="82296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3B8F11-16AD-43C2-A4EF-2BC089EFF6BC}">
      <dsp:nvSpPr>
        <dsp:cNvPr id="0" name=""/>
        <dsp:cNvSpPr/>
      </dsp:nvSpPr>
      <dsp:spPr>
        <a:xfrm>
          <a:off x="442390" y="1540764"/>
          <a:ext cx="5760720" cy="100368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rgbClr val="FF0000"/>
              </a:solidFill>
            </a:rPr>
            <a:t>ženský</a:t>
          </a:r>
          <a:endParaRPr lang="cs-CZ" sz="3400" kern="1200" dirty="0">
            <a:solidFill>
              <a:srgbClr val="FF0000"/>
            </a:solidFill>
          </a:endParaRPr>
        </a:p>
      </dsp:txBody>
      <dsp:txXfrm>
        <a:off x="442390" y="1540764"/>
        <a:ext cx="5760720" cy="1003680"/>
      </dsp:txXfrm>
    </dsp:sp>
    <dsp:sp modelId="{AD563E64-D74C-4E50-8CD5-97F6400BF627}">
      <dsp:nvSpPr>
        <dsp:cNvPr id="0" name=""/>
        <dsp:cNvSpPr/>
      </dsp:nvSpPr>
      <dsp:spPr>
        <a:xfrm>
          <a:off x="0" y="3627741"/>
          <a:ext cx="82296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66162D-CC8C-43B7-B7EF-AF767DC62A8B}">
      <dsp:nvSpPr>
        <dsp:cNvPr id="0" name=""/>
        <dsp:cNvSpPr/>
      </dsp:nvSpPr>
      <dsp:spPr>
        <a:xfrm>
          <a:off x="411480" y="3125901"/>
          <a:ext cx="5760720" cy="100368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rgbClr val="FFFF00"/>
              </a:solidFill>
            </a:rPr>
            <a:t>střední</a:t>
          </a:r>
          <a:endParaRPr lang="cs-CZ" sz="3400" kern="1200" dirty="0">
            <a:solidFill>
              <a:srgbClr val="FFFF00"/>
            </a:solidFill>
          </a:endParaRPr>
        </a:p>
      </dsp:txBody>
      <dsp:txXfrm>
        <a:off x="411480" y="3125901"/>
        <a:ext cx="5760720" cy="100368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6B24F-DDD0-4789-8762-8D923A1CF0ED}">
      <dsp:nvSpPr>
        <dsp:cNvPr id="0" name=""/>
        <dsp:cNvSpPr/>
      </dsp:nvSpPr>
      <dsp:spPr>
        <a:xfrm>
          <a:off x="0" y="0"/>
          <a:ext cx="3151360" cy="5328591"/>
        </a:xfrm>
        <a:prstGeom prst="triangle">
          <a:avLst/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1F2E71-BF06-4AEE-B9CC-3D24DAA157F5}">
      <dsp:nvSpPr>
        <dsp:cNvPr id="0" name=""/>
        <dsp:cNvSpPr/>
      </dsp:nvSpPr>
      <dsp:spPr>
        <a:xfrm>
          <a:off x="1575680" y="535721"/>
          <a:ext cx="2048384" cy="126137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rod mužský</a:t>
          </a:r>
          <a:endParaRPr lang="cs-CZ" sz="3200" kern="1200" dirty="0"/>
        </a:p>
      </dsp:txBody>
      <dsp:txXfrm>
        <a:off x="1575680" y="535721"/>
        <a:ext cx="2048384" cy="1261377"/>
      </dsp:txXfrm>
    </dsp:sp>
    <dsp:sp modelId="{68F8420C-074C-44E3-AA28-35C5385673AA}">
      <dsp:nvSpPr>
        <dsp:cNvPr id="0" name=""/>
        <dsp:cNvSpPr/>
      </dsp:nvSpPr>
      <dsp:spPr>
        <a:xfrm>
          <a:off x="1575680" y="1954771"/>
          <a:ext cx="2048384" cy="126137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50000"/>
              <a:hueOff val="-307796"/>
              <a:satOff val="20520"/>
              <a:lumOff val="267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rod ženský</a:t>
          </a:r>
          <a:endParaRPr lang="cs-CZ" sz="3200" kern="1200" dirty="0"/>
        </a:p>
      </dsp:txBody>
      <dsp:txXfrm>
        <a:off x="1575680" y="1954771"/>
        <a:ext cx="2048384" cy="1261377"/>
      </dsp:txXfrm>
    </dsp:sp>
    <dsp:sp modelId="{4B530DCC-E650-49CE-8E5A-54C1916D4B88}">
      <dsp:nvSpPr>
        <dsp:cNvPr id="0" name=""/>
        <dsp:cNvSpPr/>
      </dsp:nvSpPr>
      <dsp:spPr>
        <a:xfrm>
          <a:off x="1575680" y="3373820"/>
          <a:ext cx="2048384" cy="126137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50000"/>
              <a:hueOff val="-307796"/>
              <a:satOff val="20520"/>
              <a:lumOff val="267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rod střední</a:t>
          </a:r>
          <a:endParaRPr lang="cs-CZ" sz="3200" kern="1200" dirty="0"/>
        </a:p>
      </dsp:txBody>
      <dsp:txXfrm>
        <a:off x="1575680" y="3373820"/>
        <a:ext cx="2048384" cy="1261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6F68C-6DAD-4189-8844-298E0730DE9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C7298-1C35-4BC7-93E1-0208D2F2D2C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" y="764704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Určujeme rod podstatných jmen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VY_32_INOVACE_8B_19_CJL1_URČUJEME   ROD  PODSTATNÝCH  JMEN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1.5.2013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Podstatná jména,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rod, český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6265862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ana - Drchotová\Local Settings\Temporary Internet Files\Content.IE5\YKRQ9CCA\MP9002892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356992"/>
            <a:ext cx="4945564" cy="331352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pro žáky 1. třídy Základní školy v předmětu Český jazyk. Jejím cílem je seznámit děti s rody podstatných jmen, naučit je rod správně poznávat a bezpečně určovat. Součástí je práce s interaktivní technikou, při které si všichni zopakují a zautomatizují práci  s počítačovým vybavením třídy.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Rod podstatných jmen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5220072" y="1700808"/>
            <a:ext cx="11364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ten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64088" y="3140968"/>
            <a:ext cx="7598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8104" y="4725144"/>
            <a:ext cx="7902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5" grpId="0">
        <p:bldAsOne/>
      </p:bldGraphic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Určování rodu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To, k jakému rodu které podstatné jméno patří, poznáme opravdu snadno. Stačí abychom si na </a:t>
            </a:r>
            <a:r>
              <a:rPr lang="cs-CZ" b="1" dirty="0" smtClean="0"/>
              <a:t>dané slovo v 1. pádu ukázali ukazovacím zájmenem</a:t>
            </a:r>
            <a:r>
              <a:rPr lang="cs-CZ" dirty="0" smtClean="0"/>
              <a:t> (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ten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0000"/>
                </a:solidFill>
              </a:rPr>
              <a:t> ta</a:t>
            </a:r>
            <a:r>
              <a:rPr lang="cs-CZ" dirty="0" smtClean="0"/>
              <a:t>, </a:t>
            </a:r>
            <a:r>
              <a:rPr lang="cs-CZ" dirty="0" smtClean="0">
                <a:solidFill>
                  <a:srgbClr val="00B050"/>
                </a:solidFill>
              </a:rPr>
              <a:t>to</a:t>
            </a:r>
            <a:r>
              <a:rPr lang="cs-CZ" dirty="0" smtClean="0"/>
              <a:t>).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TEN   tatínek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TA  maminka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rgbClr val="00B050"/>
                </a:solidFill>
              </a:rPr>
              <a:t>TO  mimino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Documents and Settings\Hana - Drchotová\Local Settings\Temporary Internet Files\Content.IE5\MGTDTVK5\MP9004393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356992"/>
            <a:ext cx="3200400" cy="32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Hana - Drchotová\Local Settings\Temporary Internet Files\Content.IE5\W3C5Z8KB\MP9004277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348880"/>
            <a:ext cx="3140968" cy="314096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Zařaď slova ke správnému rodu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1268760"/>
          <a:ext cx="3624064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932040" y="1628800"/>
            <a:ext cx="325082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kolo		metař</a:t>
            </a:r>
          </a:p>
          <a:p>
            <a:r>
              <a:rPr lang="cs-CZ" sz="2400" dirty="0" smtClean="0"/>
              <a:t>autíčko	myčka</a:t>
            </a:r>
          </a:p>
          <a:p>
            <a:r>
              <a:rPr lang="cs-CZ" sz="2400" dirty="0" smtClean="0"/>
              <a:t>lavice		děda</a:t>
            </a:r>
          </a:p>
          <a:p>
            <a:r>
              <a:rPr lang="cs-CZ" sz="2400" dirty="0" smtClean="0"/>
              <a:t>písmeno	myš	</a:t>
            </a:r>
          </a:p>
          <a:p>
            <a:r>
              <a:rPr lang="cs-CZ" sz="2400" dirty="0" smtClean="0"/>
              <a:t>Terezka	kachně</a:t>
            </a:r>
          </a:p>
          <a:p>
            <a:r>
              <a:rPr lang="cs-CZ" sz="2400" dirty="0" smtClean="0"/>
              <a:t>hlava		hlas</a:t>
            </a:r>
          </a:p>
          <a:p>
            <a:r>
              <a:rPr lang="cs-CZ" sz="2400" dirty="0" smtClean="0"/>
              <a:t>mýdlo		umyvadlo</a:t>
            </a:r>
          </a:p>
          <a:p>
            <a:r>
              <a:rPr lang="cs-CZ" sz="2400" dirty="0" smtClean="0"/>
              <a:t>tulák		jídlo</a:t>
            </a:r>
          </a:p>
          <a:p>
            <a:r>
              <a:rPr lang="cs-CZ" sz="2400" dirty="0" smtClean="0"/>
              <a:t>křeček		morče</a:t>
            </a:r>
          </a:p>
          <a:p>
            <a:r>
              <a:rPr lang="cs-CZ" sz="2400" dirty="0" smtClean="0"/>
              <a:t>krém		jogurt</a:t>
            </a:r>
          </a:p>
          <a:p>
            <a:r>
              <a:rPr lang="cs-CZ" sz="2400" dirty="0" smtClean="0"/>
              <a:t>míč		klíč</a:t>
            </a:r>
          </a:p>
          <a:p>
            <a:r>
              <a:rPr lang="cs-CZ" sz="2400" dirty="0" smtClean="0"/>
              <a:t>okno		penál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AsOne/>
      </p:bldGraphic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MS Office PowerPoint</a:t>
            </a:r>
            <a:endParaRPr lang="cs-CZ" dirty="0"/>
          </a:p>
        </p:txBody>
      </p:sp>
      <p:pic>
        <p:nvPicPr>
          <p:cNvPr id="4098" name="Picture 2" descr="C:\Documents and Settings\Hana - Drchotová\Local Settings\Temporary Internet Files\Content.IE5\YKRQ9CCA\MP9004421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492896"/>
            <a:ext cx="4932040" cy="32880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140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Rod podstatných jmen</vt:lpstr>
      <vt:lpstr>Určování rodu podstatných jmen</vt:lpstr>
      <vt:lpstr>Zařaď slova ke správnému rodu</vt:lpstr>
      <vt:lpstr>Zdroje, obrázky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Hana  Drchotová</cp:lastModifiedBy>
  <cp:revision>4</cp:revision>
  <dcterms:created xsi:type="dcterms:W3CDTF">2013-05-04T14:41:12Z</dcterms:created>
  <dcterms:modified xsi:type="dcterms:W3CDTF">2013-05-04T15:12:15Z</dcterms:modified>
</cp:coreProperties>
</file>