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10A3-B989-4680-846D-AA33D48C333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AC6FF-AE9B-46A9-8EC9-E28840B712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10A3-B989-4680-846D-AA33D48C333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AC6FF-AE9B-46A9-8EC9-E28840B712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10A3-B989-4680-846D-AA33D48C333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AC6FF-AE9B-46A9-8EC9-E28840B712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10A3-B989-4680-846D-AA33D48C333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AC6FF-AE9B-46A9-8EC9-E28840B712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10A3-B989-4680-846D-AA33D48C333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AC6FF-AE9B-46A9-8EC9-E28840B712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10A3-B989-4680-846D-AA33D48C333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AC6FF-AE9B-46A9-8EC9-E28840B712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10A3-B989-4680-846D-AA33D48C333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AC6FF-AE9B-46A9-8EC9-E28840B712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10A3-B989-4680-846D-AA33D48C333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AC6FF-AE9B-46A9-8EC9-E28840B712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10A3-B989-4680-846D-AA33D48C333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AC6FF-AE9B-46A9-8EC9-E28840B712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10A3-B989-4680-846D-AA33D48C333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AC6FF-AE9B-46A9-8EC9-E28840B712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10A3-B989-4680-846D-AA33D48C333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AC6FF-AE9B-46A9-8EC9-E28840B712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6310A3-B989-4680-846D-AA33D48C333F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AC6FF-AE9B-46A9-8EC9-E28840B712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gif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wmf"/><Relationship Id="rId4" Type="http://schemas.openxmlformats.org/officeDocument/2006/relationships/image" Target="../media/image13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4300" y="764704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Slovesa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VY_32_INOVACE_8B_20_CJL1_SLOVESA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1.5.2013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Slovesa, český jazyk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6265862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ana - Drchotová\Local Settings\Temporary Internet Files\Content.IE5\W3C5Z8KB\MP9003996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077072"/>
            <a:ext cx="3901440" cy="259994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primárně určena pro žáky prvních tříd základních škol v předmětu Český jazyk. Jejím úkolem je seznámit děti s pojmem </a:t>
            </a:r>
            <a:r>
              <a:rPr lang="cs-CZ" b="1" dirty="0" smtClean="0"/>
              <a:t>sloveso</a:t>
            </a:r>
            <a:r>
              <a:rPr lang="cs-CZ" dirty="0" smtClean="0"/>
              <a:t> a uváděním a vymýšlením konkrétních příkladů docílit zafixování tohoto slova </a:t>
            </a:r>
            <a:r>
              <a:rPr lang="cs-CZ" dirty="0" smtClean="0"/>
              <a:t>                      a </a:t>
            </a:r>
            <a:r>
              <a:rPr lang="cs-CZ" dirty="0" smtClean="0"/>
              <a:t>slovního druhu. Práce s interaktivní technikou je součástí výuky.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Sloveso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Slovesa jsou </a:t>
            </a:r>
            <a:r>
              <a:rPr lang="cs-CZ" b="1" dirty="0" smtClean="0">
                <a:solidFill>
                  <a:srgbClr val="FF0000"/>
                </a:solidFill>
              </a:rPr>
              <a:t>ohebné slovní druhy.</a:t>
            </a:r>
          </a:p>
          <a:p>
            <a:r>
              <a:rPr lang="cs-CZ" dirty="0" smtClean="0"/>
              <a:t>Vyjadřují, co osoby, zvířata nebo věci dělají nebo co se s nimi děje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Documents and Settings\Hana - Drchotová\Local Settings\Temporary Internet Files\Content.IE5\8V7QI7L3\MC9000588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284984"/>
            <a:ext cx="1702613" cy="1771193"/>
          </a:xfrm>
          <a:prstGeom prst="rect">
            <a:avLst/>
          </a:prstGeom>
          <a:noFill/>
        </p:spPr>
      </p:pic>
      <p:pic>
        <p:nvPicPr>
          <p:cNvPr id="2051" name="Picture 3" descr="C:\Documents and Settings\Hana - Drchotová\Local Settings\Temporary Internet Files\Content.IE5\MGTDTVK5\MC9003266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212976"/>
            <a:ext cx="1824228" cy="1065276"/>
          </a:xfrm>
          <a:prstGeom prst="rect">
            <a:avLst/>
          </a:prstGeom>
          <a:noFill/>
        </p:spPr>
      </p:pic>
      <p:pic>
        <p:nvPicPr>
          <p:cNvPr id="2052" name="Picture 4" descr="C:\Documents and Settings\Hana - Drchotová\Local Settings\Temporary Internet Files\Content.IE5\8V7QI7L3\MP9004097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636912"/>
            <a:ext cx="1632347" cy="2454513"/>
          </a:xfrm>
          <a:prstGeom prst="rect">
            <a:avLst/>
          </a:prstGeom>
          <a:noFill/>
        </p:spPr>
      </p:pic>
      <p:pic>
        <p:nvPicPr>
          <p:cNvPr id="2053" name="Picture 5" descr="C:\Documents and Settings\Hana - Drchotová\Local Settings\Temporary Internet Files\Content.IE5\W3C5Z8KB\MM900178112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2996952"/>
            <a:ext cx="1143000" cy="1152525"/>
          </a:xfrm>
          <a:prstGeom prst="rect">
            <a:avLst/>
          </a:prstGeom>
          <a:noFill/>
        </p:spPr>
      </p:pic>
      <p:pic>
        <p:nvPicPr>
          <p:cNvPr id="2054" name="Picture 6" descr="C:\Documents and Settings\Hana - Drchotová\Local Settings\Temporary Internet Files\Content.IE5\YKRQ9CCA\MP90044656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4437112"/>
            <a:ext cx="1711846" cy="2216779"/>
          </a:xfrm>
          <a:prstGeom prst="rect">
            <a:avLst/>
          </a:prstGeom>
          <a:noFill/>
        </p:spPr>
      </p:pic>
      <p:pic>
        <p:nvPicPr>
          <p:cNvPr id="2055" name="Picture 7" descr="C:\Documents and Settings\Hana - Drchotová\Local Settings\Temporary Internet Files\Content.IE5\8V7QI7L3\MC90038908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5373216"/>
            <a:ext cx="1826971" cy="961034"/>
          </a:xfrm>
          <a:prstGeom prst="rect">
            <a:avLst/>
          </a:prstGeom>
          <a:noFill/>
        </p:spPr>
      </p:pic>
      <p:pic>
        <p:nvPicPr>
          <p:cNvPr id="2056" name="Picture 8" descr="C:\Documents and Settings\Hana - Drchotová\Local Settings\Temporary Internet Files\Content.IE5\YKRQ9CCA\MC90023259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08304" y="4437112"/>
            <a:ext cx="1320297" cy="1819747"/>
          </a:xfrm>
          <a:prstGeom prst="rect">
            <a:avLst/>
          </a:prstGeom>
          <a:noFill/>
        </p:spPr>
      </p:pic>
      <p:pic>
        <p:nvPicPr>
          <p:cNvPr id="2057" name="Picture 9" descr="C:\Documents and Settings\Hana - Drchotová\Local Settings\Temporary Internet Files\Content.IE5\8V7QI7L3\MP90040740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5229200"/>
            <a:ext cx="1837978" cy="14703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Documents and Settings\Hana - Drchotová\Local Settings\Temporary Internet Files\Content.IE5\8V7QI7L3\MP9004392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4149080"/>
            <a:ext cx="1709936" cy="2293594"/>
          </a:xfrm>
          <a:prstGeom prst="rect">
            <a:avLst/>
          </a:prstGeom>
          <a:noFill/>
        </p:spPr>
      </p:pic>
      <p:pic>
        <p:nvPicPr>
          <p:cNvPr id="3076" name="Picture 4" descr="C:\Documents and Settings\Hana - Drchotová\Local Settings\Temporary Internet Files\Content.IE5\YKRQ9CCA\MP9004096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140968"/>
            <a:ext cx="1639044" cy="245736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Najdi slovesa a zakroužkuj 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6840334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hraji si			kolo			píšeme</a:t>
            </a:r>
          </a:p>
          <a:p>
            <a:r>
              <a:rPr lang="cs-CZ" sz="2400" dirty="0" smtClean="0"/>
              <a:t>kopu			letí			míč</a:t>
            </a:r>
          </a:p>
          <a:p>
            <a:r>
              <a:rPr lang="cs-CZ" sz="2400" dirty="0" smtClean="0"/>
              <a:t>jídlo			jíme			křičí</a:t>
            </a:r>
          </a:p>
          <a:p>
            <a:r>
              <a:rPr lang="cs-CZ" sz="2400" dirty="0" smtClean="0"/>
              <a:t>salám			zelený			taje</a:t>
            </a:r>
          </a:p>
          <a:p>
            <a:r>
              <a:rPr lang="cs-CZ" sz="2400" dirty="0" smtClean="0"/>
              <a:t>Morava		ten			kéž</a:t>
            </a:r>
          </a:p>
          <a:p>
            <a:r>
              <a:rPr lang="cs-CZ" sz="2400" dirty="0" smtClean="0"/>
              <a:t>směju se		smíšek			mýdlo</a:t>
            </a:r>
          </a:p>
          <a:p>
            <a:r>
              <a:rPr lang="cs-CZ" sz="2400" dirty="0" smtClean="0"/>
              <a:t>lezeme			lano			šplhá</a:t>
            </a:r>
          </a:p>
          <a:p>
            <a:r>
              <a:rPr lang="cs-CZ" sz="2400" dirty="0" smtClean="0"/>
              <a:t>vytírá			umyvadlo		pospíchá</a:t>
            </a:r>
          </a:p>
          <a:p>
            <a:r>
              <a:rPr lang="cs-CZ" sz="2400" dirty="0" smtClean="0"/>
              <a:t>sloveso		krmíme		vajíčko</a:t>
            </a:r>
          </a:p>
          <a:p>
            <a:endParaRPr lang="cs-CZ" sz="2400" dirty="0"/>
          </a:p>
        </p:txBody>
      </p:sp>
      <p:pic>
        <p:nvPicPr>
          <p:cNvPr id="3074" name="Picture 2" descr="C:\Documents and Settings\Hana - Drchotová\Local Settings\Temporary Internet Files\Content.IE5\MGTDTVK5\MM90028667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988840"/>
            <a:ext cx="1143000" cy="990600"/>
          </a:xfrm>
          <a:prstGeom prst="rect">
            <a:avLst/>
          </a:prstGeom>
          <a:noFill/>
        </p:spPr>
      </p:pic>
      <p:pic>
        <p:nvPicPr>
          <p:cNvPr id="3075" name="Picture 3" descr="C:\Documents and Settings\Hana - Drchotová\Local Settings\Temporary Internet Files\Content.IE5\W3C5Z8KB\MC9002805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8246" y="1916832"/>
            <a:ext cx="1905754" cy="25817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Vymýšlej a piš slovesa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75856" y="1556792"/>
            <a:ext cx="29081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Co děláš?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galerie MS Office PowerPoint</a:t>
            </a:r>
            <a:endParaRPr lang="cs-CZ" dirty="0"/>
          </a:p>
        </p:txBody>
      </p:sp>
      <p:pic>
        <p:nvPicPr>
          <p:cNvPr id="4098" name="Picture 2" descr="C:\Documents and Settings\Hana - Drchotová\Local Settings\Temporary Internet Files\Content.IE5\YKRQ9CCA\MC9004296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492896"/>
            <a:ext cx="3361655" cy="35773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132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Sloveso</vt:lpstr>
      <vt:lpstr>Najdi slovesa a zakroužkuj je</vt:lpstr>
      <vt:lpstr>Vymýšlej a piš slovesa</vt:lpstr>
      <vt:lpstr>Zdroje, obrázky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Dum</cp:lastModifiedBy>
  <cp:revision>4</cp:revision>
  <dcterms:created xsi:type="dcterms:W3CDTF">2013-05-04T15:13:21Z</dcterms:created>
  <dcterms:modified xsi:type="dcterms:W3CDTF">2013-05-04T15:47:20Z</dcterms:modified>
</cp:coreProperties>
</file>