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mb dir="vert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3.jpeg"/><Relationship Id="rId7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gi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4176464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VY_12_INOVACE_M.1.R.1 B.09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slovní úloha, znázornění, výpočet, odpověď,  sčítání v oboru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čísel do 10</a:t>
            </a:r>
            <a:br>
              <a:rPr lang="cs-CZ" sz="1200" dirty="0" smtClean="0"/>
            </a:br>
            <a:r>
              <a:rPr lang="cs-CZ" sz="1200" dirty="0" smtClean="0"/>
              <a:t>Anotace</a:t>
            </a:r>
            <a:r>
              <a:rPr lang="cs-CZ" sz="1200" dirty="0" smtClean="0"/>
              <a:t>:                                                                                                         </a:t>
            </a:r>
            <a:r>
              <a:rPr lang="cs-CZ" sz="1200" dirty="0" smtClean="0"/>
              <a:t>Žáci se naučí řešit slovní úlohy na sčítání v oboru do 10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ve třech </a:t>
            </a:r>
            <a:r>
              <a:rPr lang="cs-CZ" sz="1200" dirty="0" smtClean="0"/>
              <a:t>krocích - znázornit, vypočítat a doplnit odpověď.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</a:t>
            </a:r>
            <a:r>
              <a:rPr lang="cs-CZ" sz="1200" dirty="0" smtClean="0"/>
              <a:t>:                                                                                         </a:t>
            </a:r>
            <a:r>
              <a:rPr lang="cs-CZ" sz="1200" dirty="0" smtClean="0"/>
              <a:t>Žáci řeší slovní úlohy na sčítání v oboru čísel do </a:t>
            </a:r>
            <a:r>
              <a:rPr lang="cs-CZ" sz="1200" dirty="0" smtClean="0"/>
              <a:t>10.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48680"/>
            <a:ext cx="8064896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solidFill>
            <a:schemeClr val="tx2">
              <a:lumMod val="40000"/>
              <a:lumOff val="6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dirty="0" smtClean="0"/>
              <a:t>Vyřeš:     Jana ušetřila 6 Kč, Petr ušetřil 4 Kč.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>                 Kolik Kč našetřili dohromady?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Dohromady našetřili               Kč.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59832" y="3284984"/>
          <a:ext cx="4776192" cy="80786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776192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59832" y="4293096"/>
          <a:ext cx="4776192" cy="86409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776192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228184" y="5373216"/>
          <a:ext cx="864096" cy="7358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64096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 descr="MB9004465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412776"/>
            <a:ext cx="1728192" cy="1656184"/>
          </a:xfrm>
          <a:prstGeom prst="rect">
            <a:avLst/>
          </a:prstGeom>
        </p:spPr>
      </p:pic>
      <p:pic>
        <p:nvPicPr>
          <p:cNvPr id="7" name="Obrázek 6" descr="MB90044656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1412776"/>
            <a:ext cx="1584176" cy="1728192"/>
          </a:xfrm>
          <a:prstGeom prst="rect">
            <a:avLst/>
          </a:prstGeom>
        </p:spPr>
      </p:pic>
      <p:pic>
        <p:nvPicPr>
          <p:cNvPr id="1026" name="Picture 2" descr="C:\Users\Jirka\Pictures\B DUMY GIF\MB900309812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26876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2800" b="1" dirty="0" smtClean="0"/>
              <a:t>K O N T R O L A :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Dohromady našetřili               Kč.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59832" y="3429000"/>
          <a:ext cx="4776192" cy="80786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776192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59832" y="4365104"/>
          <a:ext cx="4776192" cy="9144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776192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5400" b="1" dirty="0" smtClean="0"/>
                        <a:t>6</a:t>
                      </a:r>
                      <a:r>
                        <a:rPr lang="cs-CZ" sz="5400" b="1" baseline="0" dirty="0" smtClean="0"/>
                        <a:t> + 4 = 10</a:t>
                      </a:r>
                      <a:endParaRPr lang="cs-CZ" sz="5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228184" y="5517232"/>
          <a:ext cx="864096" cy="8229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64096"/>
              </a:tblGrid>
              <a:tr h="735856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 descr="MB9004465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052736"/>
            <a:ext cx="1728192" cy="1656184"/>
          </a:xfrm>
          <a:prstGeom prst="rect">
            <a:avLst/>
          </a:prstGeom>
        </p:spPr>
      </p:pic>
      <p:pic>
        <p:nvPicPr>
          <p:cNvPr id="7" name="Obrázek 6" descr="MB90044656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980728"/>
            <a:ext cx="1584176" cy="1728192"/>
          </a:xfrm>
          <a:prstGeom prst="rect">
            <a:avLst/>
          </a:prstGeom>
        </p:spPr>
      </p:pic>
      <p:sp>
        <p:nvSpPr>
          <p:cNvPr id="9" name="Vývojový diagram: spojka 8"/>
          <p:cNvSpPr/>
          <p:nvPr/>
        </p:nvSpPr>
        <p:spPr>
          <a:xfrm>
            <a:off x="5436096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7236296" y="371703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6804248" y="371703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6372200" y="371703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940152" y="371703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004048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4572000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4139952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3707904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275856" y="371703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 descr="MB900283709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131840" y="404664"/>
            <a:ext cx="2880320" cy="2548880"/>
          </a:xfrm>
          <a:prstGeom prst="rect">
            <a:avLst/>
          </a:prstGeom>
        </p:spPr>
      </p:pic>
      <p:pic>
        <p:nvPicPr>
          <p:cNvPr id="2050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1052736"/>
            <a:ext cx="283415" cy="482352"/>
          </a:xfrm>
          <a:prstGeom prst="rect">
            <a:avLst/>
          </a:prstGeom>
          <a:noFill/>
        </p:spPr>
      </p:pic>
      <p:pic>
        <p:nvPicPr>
          <p:cNvPr id="23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1052736"/>
            <a:ext cx="432048" cy="482352"/>
          </a:xfrm>
          <a:prstGeom prst="rect">
            <a:avLst/>
          </a:prstGeom>
          <a:noFill/>
        </p:spPr>
      </p:pic>
      <p:pic>
        <p:nvPicPr>
          <p:cNvPr id="24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1484784"/>
            <a:ext cx="351656" cy="482352"/>
          </a:xfrm>
          <a:prstGeom prst="rect">
            <a:avLst/>
          </a:prstGeom>
          <a:noFill/>
        </p:spPr>
      </p:pic>
      <p:pic>
        <p:nvPicPr>
          <p:cNvPr id="25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1484784"/>
            <a:ext cx="351656" cy="482352"/>
          </a:xfrm>
          <a:prstGeom prst="rect">
            <a:avLst/>
          </a:prstGeom>
          <a:noFill/>
        </p:spPr>
      </p:pic>
      <p:pic>
        <p:nvPicPr>
          <p:cNvPr id="26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1916832"/>
            <a:ext cx="351656" cy="482352"/>
          </a:xfrm>
          <a:prstGeom prst="rect">
            <a:avLst/>
          </a:prstGeom>
          <a:noFill/>
        </p:spPr>
      </p:pic>
      <p:pic>
        <p:nvPicPr>
          <p:cNvPr id="27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1916832"/>
            <a:ext cx="351656" cy="482352"/>
          </a:xfrm>
          <a:prstGeom prst="rect">
            <a:avLst/>
          </a:prstGeom>
          <a:noFill/>
        </p:spPr>
      </p:pic>
      <p:pic>
        <p:nvPicPr>
          <p:cNvPr id="28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908720"/>
            <a:ext cx="351656" cy="482352"/>
          </a:xfrm>
          <a:prstGeom prst="rect">
            <a:avLst/>
          </a:prstGeom>
          <a:noFill/>
        </p:spPr>
      </p:pic>
      <p:pic>
        <p:nvPicPr>
          <p:cNvPr id="29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908720"/>
            <a:ext cx="351656" cy="482352"/>
          </a:xfrm>
          <a:prstGeom prst="rect">
            <a:avLst/>
          </a:prstGeom>
          <a:noFill/>
        </p:spPr>
      </p:pic>
      <p:pic>
        <p:nvPicPr>
          <p:cNvPr id="31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1340768"/>
            <a:ext cx="351656" cy="482352"/>
          </a:xfrm>
          <a:prstGeom prst="rect">
            <a:avLst/>
          </a:prstGeom>
          <a:noFill/>
        </p:spPr>
      </p:pic>
      <p:pic>
        <p:nvPicPr>
          <p:cNvPr id="32" name="Picture 2" descr="C:\Users\Jirka\Pictures\B DUMY GIF\MB900283704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1340768"/>
            <a:ext cx="351656" cy="4823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b="1" dirty="0" smtClean="0"/>
              <a:t>Vyřeš:</a:t>
            </a:r>
            <a:r>
              <a:rPr lang="cs-CZ" sz="3200" b="1" dirty="0" smtClean="0"/>
              <a:t>      Do kroužku španělštiny chodí 5 dívek     </a:t>
            </a:r>
            <a:br>
              <a:rPr lang="cs-CZ" sz="3200" b="1" dirty="0" smtClean="0"/>
            </a:br>
            <a:r>
              <a:rPr lang="cs-CZ" sz="3200" b="1" dirty="0" smtClean="0"/>
              <a:t>                 a 3 hoši.</a:t>
            </a:r>
            <a:br>
              <a:rPr lang="cs-CZ" sz="3200" b="1" dirty="0" smtClean="0"/>
            </a:br>
            <a:r>
              <a:rPr lang="cs-CZ" sz="3200" b="1" dirty="0" smtClean="0"/>
              <a:t>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Kolik dětí chodí do kroužku dohromady?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</a:t>
            </a:r>
            <a:r>
              <a:rPr lang="cs-CZ" sz="3200" b="1" dirty="0" smtClean="0"/>
              <a:t>Do kroužku chodí dohromady                  dětí.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660232" y="5013176"/>
          <a:ext cx="792088" cy="7358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Jirka\Pictures\B DUMY GIF\MB900395766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2564904"/>
            <a:ext cx="1649288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  <a:solidFill>
            <a:srgbClr val="FFC000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100" b="1" dirty="0" smtClean="0"/>
              <a:t>K O N T R O L A :</a:t>
            </a:r>
            <a:br>
              <a:rPr lang="cs-CZ" sz="3100" b="1" dirty="0" smtClean="0"/>
            </a:br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</a:t>
            </a:r>
            <a:r>
              <a:rPr lang="cs-CZ" sz="3200" b="1" dirty="0" smtClean="0"/>
              <a:t>Do kroužku chodí dohromady                  dětí.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5 + 3 = 8</a:t>
                      </a:r>
                      <a:endParaRPr lang="cs-CZ" sz="6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44208" y="5013176"/>
          <a:ext cx="1008112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08112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B91000108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260648"/>
            <a:ext cx="1828800" cy="1828800"/>
          </a:xfrm>
          <a:prstGeom prst="rect">
            <a:avLst/>
          </a:prstGeom>
        </p:spPr>
      </p:pic>
      <p:sp>
        <p:nvSpPr>
          <p:cNvPr id="8" name="Vývojový diagram: spojka 7"/>
          <p:cNvSpPr/>
          <p:nvPr/>
        </p:nvSpPr>
        <p:spPr>
          <a:xfrm>
            <a:off x="2267744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69979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13184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3563888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995936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4427984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860032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292080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  <a:solidFill>
            <a:schemeClr val="accent6">
              <a:lumMod val="60000"/>
              <a:lumOff val="40000"/>
            </a:schemeClr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100" b="1" dirty="0" smtClean="0"/>
              <a:t>Vyřeš:</a:t>
            </a:r>
            <a:r>
              <a:rPr lang="cs-CZ" sz="3200" b="1" dirty="0" smtClean="0"/>
              <a:t>      Na parkovišti stojí  7 aut a 2 motorky.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>Kolik dopravních prostředků tam stojí dohromady?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</a:t>
            </a:r>
            <a:br>
              <a:rPr lang="cs-CZ" sz="2800" b="1" dirty="0" smtClean="0"/>
            </a:br>
            <a:r>
              <a:rPr lang="cs-CZ" sz="3200" b="1" dirty="0" smtClean="0"/>
              <a:t>Na parkovišti stojí dohromady                  dopravních prostředků.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220072" y="5157192"/>
          <a:ext cx="792088" cy="7358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B9002868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96336" y="1844824"/>
            <a:ext cx="1274440" cy="1368152"/>
          </a:xfrm>
          <a:prstGeom prst="rect">
            <a:avLst/>
          </a:prstGeom>
        </p:spPr>
      </p:pic>
      <p:pic>
        <p:nvPicPr>
          <p:cNvPr id="8" name="Obrázek 7" descr="MB90043978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3356992"/>
            <a:ext cx="1634480" cy="1562472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K O N T R O L A: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</a:t>
            </a:r>
            <a:br>
              <a:rPr lang="cs-CZ" sz="2800" b="1" dirty="0" smtClean="0"/>
            </a:br>
            <a:r>
              <a:rPr lang="cs-CZ" sz="3200" b="1" dirty="0" smtClean="0"/>
              <a:t>Na parkovišti stojí dohromady                  dopravních prostředků.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7 + 2 = 9</a:t>
                      </a:r>
                      <a:endParaRPr lang="cs-CZ" sz="6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220072" y="5157192"/>
          <a:ext cx="792088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Vývojový diagram: spojka 8"/>
          <p:cNvSpPr/>
          <p:nvPr/>
        </p:nvSpPr>
        <p:spPr>
          <a:xfrm>
            <a:off x="2195736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627784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3059832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491880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923928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355976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788024" y="2636912"/>
            <a:ext cx="288032" cy="3131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22007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565212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MB9004397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332656"/>
            <a:ext cx="1828800" cy="1828800"/>
          </a:xfrm>
          <a:prstGeom prst="rect">
            <a:avLst/>
          </a:prstGeom>
        </p:spPr>
      </p:pic>
      <p:pic>
        <p:nvPicPr>
          <p:cNvPr id="19" name="Obrázek 18" descr="MB90044129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332656"/>
            <a:ext cx="1828800" cy="1756792"/>
          </a:xfrm>
          <a:prstGeom prst="rect">
            <a:avLst/>
          </a:prstGeom>
        </p:spPr>
      </p:pic>
      <p:pic>
        <p:nvPicPr>
          <p:cNvPr id="4098" name="Picture 2" descr="C:\Users\Jirka\Pictures\A DUMY Obrázky\MB900309778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5200" y="270892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725144"/>
            <a:ext cx="7772400" cy="104383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332657"/>
            <a:ext cx="8208912" cy="165618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5" name="Obrázek 4" descr="MB90043979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57600" y="2514600"/>
            <a:ext cx="1828800" cy="1828800"/>
          </a:xfrm>
          <a:prstGeom prst="rect">
            <a:avLst/>
          </a:prstGeom>
        </p:spPr>
      </p:pic>
      <p:pic>
        <p:nvPicPr>
          <p:cNvPr id="6" name="Obrázek 5" descr="MB9004403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933056"/>
            <a:ext cx="1828800" cy="1828800"/>
          </a:xfrm>
          <a:prstGeom prst="rect">
            <a:avLst/>
          </a:prstGeom>
        </p:spPr>
      </p:pic>
      <p:pic>
        <p:nvPicPr>
          <p:cNvPr id="7" name="Obrázek 6" descr="MB90044129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41277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9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29 PPT</Template>
  <TotalTime>5</TotalTime>
  <Words>112</Words>
  <Application>Microsoft Office PowerPoint</Application>
  <PresentationFormat>Předvádění na obrazovce (4:3)</PresentationFormat>
  <Paragraphs>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29 PPT</vt:lpstr>
      <vt:lpstr>                                                                              EU PENÍZE ŠKOLÁM                                                 Zlepšení podmínek pro vzdělávání na základních školách    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VY_12_INOVACE_M.1.R.1 B.09 Jméno autora:                                             Mgr. Daniela Ševčíková Datum (období) vytvoření DUM:                                                                duben 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znázornění, výpočet, odpověď,  sčítání v oboru                                                                                                                           čísel do 10 Anotace:                                                                                                         Žáci se naučí řešit slovní úlohy na sčítání v oboru do 10                                                                                                                           ve třech krocích - znázornit, vypočítat a doplnit odpověď.                                     Druh učebního materiálu:                                                                            Prezentace PowerPoint Očekávaný výstup:                                                                                         Žáci řeší slovní úlohy na sčítání v oboru čísel do 10.                                                                                 </vt:lpstr>
      <vt:lpstr>Vyřeš:     Jana ušetřila 6 Kč, Petr ušetřil 4 Kč.                  Kolik Kč našetřili dohromady?      Znázornění:  Výpočet:  Odpověď:   Dohromady našetřili               Kč.</vt:lpstr>
      <vt:lpstr>K O N T R O L A :       Znázornění:  Výpočet:  Odpověď:   Dohromady našetřili               Kč.</vt:lpstr>
      <vt:lpstr>Vyřeš:      Do kroužku španělštiny chodí 5 dívek                       a 3 hoši.                  Kolik dětí chodí do kroužku dohromady?   Znázornění:   Výpočet:    Odpověď:  Do kroužku chodí dohromady                  dětí.   </vt:lpstr>
      <vt:lpstr>K O N T R O L A :     Znázornění:   Výpočet:    Odpověď:  Do kroužku chodí dohromady                  dětí.   </vt:lpstr>
      <vt:lpstr>Vyřeš:      Na parkovišti stojí  7 aut a 2 motorky.  Kolik dopravních prostředků tam stojí dohromady?   Znázornění:   Výpočet:   Odpověď:   Na parkovišti stojí dohromady                  dopravních prostředků.  </vt:lpstr>
      <vt:lpstr>K O N T R O L A:     Znázornění:   Výpočet:   Odpověď:   Na parkovišti stojí dohromady                  dopravních prostředků.  </vt:lpstr>
      <vt:lpstr>     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EU PENÍZE ŠKOLÁM                                                 Zlepšení podmínek pro vzdělávání na základních školách    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VY_12_INOVACE_M.1.R.1 B.09 Jméno autora:                                             Mgr. Daniela Ševčíková Datum (období) vytvoření DUM:                                                                duben 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znázornění, výpočet, odpověď,  sčítání v oboru                                                                                                                           čísel do 10 Anotace:                                                                                                         Žáci se naučí řešit slovní úlohy na sčítání v oboru do 10                                                                                                                           ve třech krocích - znázornit, vypočítat a doplnit odpověď.                                     Druh učebního materiálu:                                                                            Prezentace PowerPoint Očekávaný výstup:                                                                                         Žáci řeší slovní úlohy na sčítání v oboru čísel do 10.                                                                                 </dc:title>
  <dc:creator>Jirka</dc:creator>
  <cp:lastModifiedBy>Jirka</cp:lastModifiedBy>
  <cp:revision>1</cp:revision>
  <dcterms:created xsi:type="dcterms:W3CDTF">2013-05-04T15:52:40Z</dcterms:created>
  <dcterms:modified xsi:type="dcterms:W3CDTF">2013-05-04T15:57:43Z</dcterms:modified>
</cp:coreProperties>
</file>