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1" name="cashreg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r"/>
    <p:sndAc>
      <p:stSnd>
        <p:snd r:embed="rId13" name="cashreg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420888"/>
            <a:ext cx="8229600" cy="4032448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     EU PENÍZE ŠKOLÁM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  </a:t>
            </a:r>
            <a:r>
              <a:rPr lang="cs-CZ" sz="1400" b="1" dirty="0" smtClean="0"/>
              <a:t>Zlepšení podmínek pro vzdělávání na základních školách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 </a:t>
            </a:r>
            <a:r>
              <a:rPr lang="cs-CZ" sz="1400" b="1" dirty="0" smtClean="0"/>
              <a:t>Operačního programu Vzdělání pro konkurenceschopnost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 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  </a:t>
            </a:r>
            <a:r>
              <a:rPr lang="cs-CZ" sz="1200" b="1" dirty="0" smtClean="0"/>
              <a:t>III/2 Inovace a zkvalitnění výuky prostřednictvím ICT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VY_12_INOVACE_M.1.R.1 B.20</a:t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1.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matematika a její aplikace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matematika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       geometrie, geometrické tvary – kruh, čtverec, obdélník,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trojúhelník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   Žáci rozeznávají geometrické </a:t>
            </a:r>
            <a:r>
              <a:rPr lang="cs-CZ" sz="1200" dirty="0" smtClean="0"/>
              <a:t>tvary - </a:t>
            </a:r>
            <a:r>
              <a:rPr lang="cs-CZ" sz="1200" dirty="0" smtClean="0"/>
              <a:t>kruh, čtverec, obdélník a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trojúhelník.</a:t>
            </a:r>
            <a:br>
              <a:rPr lang="cs-CZ" sz="1200" dirty="0" smtClean="0"/>
            </a:br>
            <a:r>
              <a:rPr lang="cs-CZ" sz="1200" dirty="0" smtClean="0"/>
              <a:t>  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   Žáci umí rozeznat základní geometrické tvary- kruh, čtverec,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obdélník a trojúhelník, umí tyto tvary najít na předmětech ve svém okolí</a:t>
            </a:r>
            <a:r>
              <a:rPr lang="cs-CZ" sz="1200" dirty="0" smtClean="0"/>
              <a:t>.</a:t>
            </a:r>
            <a:r>
              <a:rPr lang="cs-CZ" sz="1200" dirty="0" smtClean="0"/>
              <a:t/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88640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548680"/>
            <a:ext cx="7056784" cy="16383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ransition spd="slow">
    <p:wipe dir="r"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Geometrie – geometrické tvary</a:t>
            </a:r>
            <a:endParaRPr lang="cs-CZ" b="1" dirty="0"/>
          </a:p>
        </p:txBody>
      </p:sp>
      <p:pic>
        <p:nvPicPr>
          <p:cNvPr id="3" name="Obrázek 2" descr="MB9000555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700808"/>
            <a:ext cx="4392488" cy="3816424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1. Vedle geometrického tvaru napiš jeho </a:t>
            </a:r>
            <a:r>
              <a:rPr lang="cs-CZ" b="1" dirty="0" smtClean="0"/>
              <a:t>název</a:t>
            </a:r>
            <a:endParaRPr lang="cs-CZ" b="1" dirty="0"/>
          </a:p>
        </p:txBody>
      </p:sp>
      <p:sp>
        <p:nvSpPr>
          <p:cNvPr id="3" name="Vývojový diagram: spojka 2"/>
          <p:cNvSpPr/>
          <p:nvPr/>
        </p:nvSpPr>
        <p:spPr>
          <a:xfrm>
            <a:off x="899592" y="1700808"/>
            <a:ext cx="648072" cy="67322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99592" y="2852936"/>
            <a:ext cx="648072" cy="64807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83568" y="4077072"/>
            <a:ext cx="1152128" cy="64807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755576" y="5301208"/>
            <a:ext cx="936104" cy="792088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195736" y="1556792"/>
          <a:ext cx="5424264" cy="453650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424264"/>
              </a:tblGrid>
              <a:tr h="11341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1341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1341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13412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2. Prohlédni si obrázek a pojmenuj jednotlivé geometrické tvary, ze kterých je </a:t>
            </a:r>
            <a:r>
              <a:rPr lang="cs-CZ" sz="3200" b="1" dirty="0" smtClean="0"/>
              <a:t>vytvořen</a:t>
            </a:r>
            <a:endParaRPr lang="cs-CZ" sz="3200" b="1" dirty="0"/>
          </a:p>
        </p:txBody>
      </p:sp>
      <p:sp>
        <p:nvSpPr>
          <p:cNvPr id="3" name="Rovnoramenný trojúhelník 2"/>
          <p:cNvSpPr/>
          <p:nvPr/>
        </p:nvSpPr>
        <p:spPr>
          <a:xfrm>
            <a:off x="5292080" y="2276872"/>
            <a:ext cx="1296144" cy="720080"/>
          </a:xfrm>
          <a:prstGeom prst="triangle">
            <a:avLst>
              <a:gd name="adj" fmla="val 5102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-1188640" y="0"/>
            <a:ext cx="914400" cy="914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Vývojový diagram: spojka 4"/>
          <p:cNvSpPr/>
          <p:nvPr/>
        </p:nvSpPr>
        <p:spPr>
          <a:xfrm>
            <a:off x="-2124744" y="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-1908720" y="3861048"/>
            <a:ext cx="1656184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660232" y="3645024"/>
            <a:ext cx="1656184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292080" y="2996952"/>
            <a:ext cx="1346448" cy="149046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940152" y="3140968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364088" y="3140968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 rot="5400000">
            <a:off x="7308304" y="2852936"/>
            <a:ext cx="1152128" cy="43204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187624" y="3140968"/>
            <a:ext cx="2664296" cy="136815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907704" y="3284984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555776" y="3284984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3203848" y="3284984"/>
            <a:ext cx="504056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 rot="5400000">
            <a:off x="1043608" y="3501008"/>
            <a:ext cx="1008112" cy="57606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403648" y="3501008"/>
            <a:ext cx="28803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355976" y="3573016"/>
            <a:ext cx="914400" cy="914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Vývojový diagram: spojka 18"/>
          <p:cNvSpPr/>
          <p:nvPr/>
        </p:nvSpPr>
        <p:spPr>
          <a:xfrm>
            <a:off x="4788024" y="3140968"/>
            <a:ext cx="457200" cy="4572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Vývojový diagram: spojka 19"/>
          <p:cNvSpPr/>
          <p:nvPr/>
        </p:nvSpPr>
        <p:spPr>
          <a:xfrm>
            <a:off x="4355976" y="3140968"/>
            <a:ext cx="457200" cy="4572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Rovnoramenný trojúhelník 20"/>
          <p:cNvSpPr/>
          <p:nvPr/>
        </p:nvSpPr>
        <p:spPr>
          <a:xfrm>
            <a:off x="1187624" y="2708920"/>
            <a:ext cx="2664296" cy="432048"/>
          </a:xfrm>
          <a:prstGeom prst="triangle">
            <a:avLst>
              <a:gd name="adj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Vývojový diagram: spojka 21"/>
          <p:cNvSpPr/>
          <p:nvPr/>
        </p:nvSpPr>
        <p:spPr>
          <a:xfrm>
            <a:off x="7740352" y="45091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Vývojový diagram: spojka 22"/>
          <p:cNvSpPr/>
          <p:nvPr/>
        </p:nvSpPr>
        <p:spPr>
          <a:xfrm>
            <a:off x="7236296" y="45091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Vývojový diagram: spojka 23"/>
          <p:cNvSpPr/>
          <p:nvPr/>
        </p:nvSpPr>
        <p:spPr>
          <a:xfrm>
            <a:off x="6660232" y="45091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Vývojový diagram: spojka 24"/>
          <p:cNvSpPr/>
          <p:nvPr/>
        </p:nvSpPr>
        <p:spPr>
          <a:xfrm>
            <a:off x="6156176" y="45091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Vývojový diagram: spojka 25"/>
          <p:cNvSpPr/>
          <p:nvPr/>
        </p:nvSpPr>
        <p:spPr>
          <a:xfrm>
            <a:off x="3131840" y="45091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Vývojový diagram: spojka 26"/>
          <p:cNvSpPr/>
          <p:nvPr/>
        </p:nvSpPr>
        <p:spPr>
          <a:xfrm>
            <a:off x="1331640" y="45091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Vývojový diagram: spojka 27"/>
          <p:cNvSpPr/>
          <p:nvPr/>
        </p:nvSpPr>
        <p:spPr>
          <a:xfrm>
            <a:off x="5220072" y="4221088"/>
            <a:ext cx="855712" cy="82832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Vývojový diagram: spojka 28"/>
          <p:cNvSpPr/>
          <p:nvPr/>
        </p:nvSpPr>
        <p:spPr>
          <a:xfrm>
            <a:off x="4355976" y="4221088"/>
            <a:ext cx="855712" cy="82832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3851920" y="4293096"/>
            <a:ext cx="539552" cy="216024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0" y="5013176"/>
            <a:ext cx="9144000" cy="720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wipe dir="r"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3. Nakresli obrázky, které jsou vytvořené jen z geometrických tvarů –</a:t>
            </a:r>
            <a:r>
              <a:rPr lang="cs-CZ" sz="2400" b="1" dirty="0" smtClean="0">
                <a:solidFill>
                  <a:srgbClr val="FF0000"/>
                </a:solidFill>
              </a:rPr>
              <a:t> kruh, čtverec, obdélník, </a:t>
            </a:r>
            <a:r>
              <a:rPr lang="cs-CZ" sz="2400" b="1" dirty="0" smtClean="0">
                <a:solidFill>
                  <a:srgbClr val="FF0000"/>
                </a:solidFill>
              </a:rPr>
              <a:t>trojúhelník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83568" y="1397000"/>
          <a:ext cx="7848872" cy="49843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4436"/>
                <a:gridCol w="3924436"/>
              </a:tblGrid>
              <a:tr h="498432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22313" y="4941168"/>
            <a:ext cx="7772400" cy="827807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                                       KONEC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722313" y="332657"/>
            <a:ext cx="7772400" cy="1152127"/>
          </a:xfrm>
        </p:spPr>
        <p:txBody>
          <a:bodyPr anchor="t">
            <a:normAutofit/>
          </a:bodyPr>
          <a:lstStyle/>
          <a:p>
            <a:r>
              <a:rPr lang="cs-CZ" sz="1400" b="1" dirty="0" smtClean="0">
                <a:solidFill>
                  <a:schemeClr val="tx1"/>
                </a:solidFill>
              </a:rPr>
              <a:t>Zdroje, obrázky, citace: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Použity obrázky sady MS Office.</a:t>
            </a:r>
          </a:p>
          <a:p>
            <a:endParaRPr lang="cs-CZ" sz="1400" dirty="0">
              <a:solidFill>
                <a:schemeClr val="tx1"/>
              </a:solidFill>
            </a:endParaRPr>
          </a:p>
        </p:txBody>
      </p:sp>
      <p:pic>
        <p:nvPicPr>
          <p:cNvPr id="5" name="Obrázek 4" descr="MB9000568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2204864"/>
            <a:ext cx="3528392" cy="2880320"/>
          </a:xfrm>
          <a:prstGeom prst="rect">
            <a:avLst/>
          </a:prstGeom>
        </p:spPr>
      </p:pic>
      <p:pic>
        <p:nvPicPr>
          <p:cNvPr id="6" name="Obrázek 5" descr="MB90033634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4437112"/>
            <a:ext cx="1828800" cy="1828800"/>
          </a:xfrm>
          <a:prstGeom prst="rect">
            <a:avLst/>
          </a:prstGeom>
        </p:spPr>
      </p:pic>
      <p:pic>
        <p:nvPicPr>
          <p:cNvPr id="7" name="Obrázek 6" descr="MB90039576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112474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 40 PP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 40 PPT</Template>
  <TotalTime>1</TotalTime>
  <Words>79</Words>
  <Application>Microsoft Office PowerPoint</Application>
  <PresentationFormat>Předvádění na obrazovce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DUM 40 PPT</vt:lpstr>
      <vt:lpstr>                                                                                  EU PENÍZE ŠKOLÁM                                               Zlepšení podmínek pro vzdělávání na základních školách                                               Operačního programu Vzdělání pro konkurenceschopnost   Číslo a název klíčové aktivity:                                                                     III/2 Inovace a zkvalitnění výuky prostřednictvím ICT Číslo DUM:                                                                                            VY_12_INOVACE_M.1.R.1 B.20 Jméno autora:                                    Mgr. Daniela Ševčíková Datum (období) vytvoření DUM:                                                              duben až  květen  2013 Ročník:                                     1. Vzdělávací oblast:                                    matematika a její aplikace   Vzdělávací obor:                                    matematika Klíčová slova:                                                                                                geometrie, geometrické tvary – kruh, čtverec, obdélník,                                                                                                                          trojúhelník Anotace:                                                                                                        Žáci rozeznávají geometrické tvary - kruh, čtverec, obdélník a                                                                                                                          trojúhelník.                                      Druh učebního materiálu:                                                                          Prezentace PowerPoint Očekávaný výstup:                                                                                       Žáci umí rozeznat základní geometrické tvary- kruh, čtverec,                                                                                                                          obdélník a trojúhelník, umí tyto tvary najít na předmětech ve svém okolí. </vt:lpstr>
      <vt:lpstr>Geometrie – geometrické tvary</vt:lpstr>
      <vt:lpstr>1. Vedle geometrického tvaru napiš jeho název</vt:lpstr>
      <vt:lpstr>2. Prohlédni si obrázek a pojmenuj jednotlivé geometrické tvary, ze kterých je vytvořen</vt:lpstr>
      <vt:lpstr>3. Nakresli obrázky, které jsou vytvořené jen z geometrických tvarů – kruh, čtverec, obdélník, trojúhelník</vt:lpstr>
      <vt:lpstr>                                                      KONEC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     EU PENÍZE ŠKOLÁM                                               Zlepšení podmínek pro vzdělávání na základních školách                                               Operačního programu Vzdělání pro konkurenceschopnost   Číslo a název klíčové aktivity:                                                                     III/2 Inovace a zkvalitnění výuky prostřednictvím ICT Číslo DUM:                                                                                            VY_12_INOVACE_M.1.R.1 B.20 Jméno autora:                                    Mgr. Daniela Ševčíková Datum (období) vytvoření DUM:                                                              duben až  květen  2013 Ročník:                                     1. Vzdělávací oblast:                                    matematika a její aplikace   Vzdělávací obor:                                    matematika Klíčová slova:                                                                                                geometrie, geometrické tvary – kruh, čtverec, obdélník,                                                                                                                          trojúhelník Anotace:                                                                                                        Žáci rozeznávají geometrické tvary - kruh, čtverec, obdélník a                                                                                                                          trojúhelník.                                      Druh učebního materiálu:                                                                          Prezentace PowerPoint Očekávaný výstup:                                                                                       Žáci umí rozeznat základní geometrické tvary- kruh, čtverec,                                                                                                                          obdélník a trojúhelník, umí tyto tvary najít na předmětech ve svém okolí. </dc:title>
  <dc:creator>Jirka</dc:creator>
  <cp:lastModifiedBy>Jirka</cp:lastModifiedBy>
  <cp:revision>1</cp:revision>
  <dcterms:created xsi:type="dcterms:W3CDTF">2013-05-04T16:41:20Z</dcterms:created>
  <dcterms:modified xsi:type="dcterms:W3CDTF">2013-05-04T16:43:05Z</dcterms:modified>
</cp:coreProperties>
</file>