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8" r:id="rId7"/>
    <p:sldId id="269" r:id="rId8"/>
    <p:sldId id="270" r:id="rId9"/>
    <p:sldId id="271" r:id="rId10"/>
    <p:sldId id="272" r:id="rId11"/>
    <p:sldId id="273" r:id="rId12"/>
    <p:sldId id="261" r:id="rId13"/>
    <p:sldId id="262" r:id="rId14"/>
    <p:sldId id="263" r:id="rId15"/>
    <p:sldId id="264" r:id="rId16"/>
    <p:sldId id="274" r:id="rId17"/>
    <p:sldId id="275" r:id="rId18"/>
    <p:sldId id="265" r:id="rId19"/>
    <p:sldId id="266" r:id="rId20"/>
    <p:sldId id="267" r:id="rId21"/>
    <p:sldId id="276" r:id="rId22"/>
    <p:sldId id="277" r:id="rId23"/>
    <p:sldId id="278" r:id="rId24"/>
    <p:sldId id="279" r:id="rId2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45" d="100"/>
          <a:sy n="45" d="100"/>
        </p:scale>
        <p:origin x="-1236"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nchor="b">
            <a:noAutofit/>
          </a:bodyPr>
          <a:lstStyle>
            <a:lvl1pPr>
              <a:lnSpc>
                <a:spcPct val="100000"/>
              </a:lnSpc>
              <a:defRPr sz="8000"/>
            </a:lvl1pPr>
          </a:lstStyle>
          <a:p>
            <a:r>
              <a:rPr lang="cs-CZ" smtClean="0"/>
              <a:t>Kliknutím lze upravit styl.</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7" name="Date Placeholder 6"/>
          <p:cNvSpPr>
            <a:spLocks noGrp="1"/>
          </p:cNvSpPr>
          <p:nvPr>
            <p:ph type="dt" sz="half" idx="10"/>
          </p:nvPr>
        </p:nvSpPr>
        <p:spPr/>
        <p:txBody>
          <a:bodyPr/>
          <a:lstStyle/>
          <a:p>
            <a:fld id="{DEC91715-702C-41EB-A1B2-FE69D7F0EE0B}" type="datetimeFigureOut">
              <a:rPr lang="cs-CZ" smtClean="0"/>
              <a:t>20.4.2013</a:t>
            </a:fld>
            <a:endParaRPr lang="cs-CZ"/>
          </a:p>
        </p:txBody>
      </p:sp>
      <p:sp>
        <p:nvSpPr>
          <p:cNvPr id="8" name="Slide Number Placeholder 7"/>
          <p:cNvSpPr>
            <a:spLocks noGrp="1"/>
          </p:cNvSpPr>
          <p:nvPr>
            <p:ph type="sldNum" sz="quarter" idx="11"/>
          </p:nvPr>
        </p:nvSpPr>
        <p:spPr/>
        <p:txBody>
          <a:bodyPr/>
          <a:lstStyle/>
          <a:p>
            <a:fld id="{AB69E8A5-D0FB-4F44-AD16-8C0E042D1B5E}" type="slidenum">
              <a:rPr lang="cs-CZ" smtClean="0"/>
              <a:t>‹#›</a:t>
            </a:fld>
            <a:endParaRPr lang="cs-CZ"/>
          </a:p>
        </p:txBody>
      </p:sp>
      <p:sp>
        <p:nvSpPr>
          <p:cNvPr id="9" name="Footer Placeholder 8"/>
          <p:cNvSpPr>
            <a:spLocks noGrp="1"/>
          </p:cNvSpPr>
          <p:nvPr>
            <p:ph type="ftr" sz="quarter" idx="12"/>
          </p:nvPr>
        </p:nvSpPr>
        <p:spPr/>
        <p:txBody>
          <a:bodyPr/>
          <a:lstStyle/>
          <a:p>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p>
            <a:fld id="{DEC91715-702C-41EB-A1B2-FE69D7F0EE0B}" type="datetimeFigureOut">
              <a:rPr lang="cs-CZ" smtClean="0"/>
              <a:t>20.4.2013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B69E8A5-D0FB-4F44-AD16-8C0E042D1B5E}"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s-CZ" smtClean="0"/>
              <a:t>Kliknutím lze upravit styl.</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DEC91715-702C-41EB-A1B2-FE69D7F0EE0B}" type="datetimeFigureOut">
              <a:rPr lang="cs-CZ" smtClean="0"/>
              <a:t>20.4.2013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B69E8A5-D0FB-4F44-AD16-8C0E042D1B5E}" type="slidenum">
              <a:rPr lang="cs-CZ" smtClean="0"/>
              <a:t>‹#›</a:t>
            </a:fld>
            <a:endParaRPr lang="cs-CZ"/>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5" name="Date Placeholder 4"/>
          <p:cNvSpPr>
            <a:spLocks noGrp="1"/>
          </p:cNvSpPr>
          <p:nvPr>
            <p:ph type="dt" sz="half" idx="10"/>
          </p:nvPr>
        </p:nvSpPr>
        <p:spPr/>
        <p:txBody>
          <a:bodyPr/>
          <a:lstStyle/>
          <a:p>
            <a:fld id="{DEC91715-702C-41EB-A1B2-FE69D7F0EE0B}" type="datetimeFigureOut">
              <a:rPr lang="cs-CZ" smtClean="0"/>
              <a:t>20.4.2013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AB69E8A5-D0FB-4F44-AD16-8C0E042D1B5E}" type="slidenum">
              <a:rPr lang="cs-CZ" smtClean="0"/>
              <a:t>‹#›</a:t>
            </a:fld>
            <a:endParaRPr lang="cs-CZ"/>
          </a:p>
        </p:txBody>
      </p:sp>
      <p:sp>
        <p:nvSpPr>
          <p:cNvPr id="9" name="Content Placeholder 8"/>
          <p:cNvSpPr>
            <a:spLocks noGrp="1"/>
          </p:cNvSpPr>
          <p:nvPr>
            <p:ph sz="quarter" idx="13"/>
          </p:nvPr>
        </p:nvSpPr>
        <p:spPr>
          <a:xfrm>
            <a:off x="365760" y="1600200"/>
            <a:ext cx="4041648" cy="452628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DEC91715-702C-41EB-A1B2-FE69D7F0EE0B}" type="datetimeFigureOut">
              <a:rPr lang="cs-CZ" smtClean="0"/>
              <a:t>20.4.2013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AB69E8A5-D0FB-4F44-AD16-8C0E042D1B5E}" type="slidenum">
              <a:rPr lang="cs-CZ" smtClean="0"/>
              <a:t>‹#›</a:t>
            </a:fld>
            <a:endParaRPr lang="cs-CZ"/>
          </a:p>
        </p:txBody>
      </p:sp>
      <p:sp>
        <p:nvSpPr>
          <p:cNvPr id="11" name="Content Placeholder 10"/>
          <p:cNvSpPr>
            <a:spLocks noGrp="1"/>
          </p:cNvSpPr>
          <p:nvPr>
            <p:ph sz="quarter" idx="13"/>
          </p:nvPr>
        </p:nvSpPr>
        <p:spPr>
          <a:xfrm>
            <a:off x="457200" y="2212848"/>
            <a:ext cx="4041648" cy="3913632"/>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DEC91715-702C-41EB-A1B2-FE69D7F0EE0B}" type="datetimeFigureOut">
              <a:rPr lang="cs-CZ" smtClean="0"/>
              <a:t>20.4.2013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AB69E8A5-D0FB-4F44-AD16-8C0E042D1B5E}"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C91715-702C-41EB-A1B2-FE69D7F0EE0B}" type="datetimeFigureOut">
              <a:rPr lang="cs-CZ" smtClean="0"/>
              <a:t>20.4.2013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AB69E8A5-D0FB-4F44-AD16-8C0E042D1B5E}"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cs-CZ" smtClean="0"/>
              <a:t>Kliknutím lze upravit styl.</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DEC91715-702C-41EB-A1B2-FE69D7F0EE0B}" type="datetimeFigureOut">
              <a:rPr lang="cs-CZ" smtClean="0"/>
              <a:t>20.4.2013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AB69E8A5-D0FB-4F44-AD16-8C0E042D1B5E}"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nchor="b"/>
          <a:lstStyle>
            <a:lvl1pPr algn="ctr">
              <a:lnSpc>
                <a:spcPct val="100000"/>
              </a:lnSpc>
              <a:defRPr sz="2800" b="0"/>
            </a:lvl1pPr>
          </a:lstStyle>
          <a:p>
            <a:r>
              <a:rPr lang="cs-CZ" smtClean="0"/>
              <a:t>Kliknutím lze upravit styl.</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DEC91715-702C-41EB-A1B2-FE69D7F0EE0B}" type="datetimeFigureOut">
              <a:rPr lang="cs-CZ" smtClean="0"/>
              <a:t>20.4.2013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AB69E8A5-D0FB-4F44-AD16-8C0E042D1B5E}"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DEC91715-702C-41EB-A1B2-FE69D7F0EE0B}" type="datetimeFigureOut">
              <a:rPr lang="cs-CZ" smtClean="0"/>
              <a:t>20.4.2013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B69E8A5-D0FB-4F44-AD16-8C0E042D1B5E}"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DEC91715-702C-41EB-A1B2-FE69D7F0EE0B}" type="datetimeFigureOut">
              <a:rPr lang="cs-CZ" smtClean="0"/>
              <a:t>20.4.2013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AB69E8A5-D0FB-4F44-AD16-8C0E042D1B5E}"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9000">
              <a:srgbClr val="7030A0">
                <a:lumMod val="21000"/>
                <a:lumOff val="79000"/>
                <a:alpha val="76000"/>
              </a:srgbClr>
            </a:gs>
            <a:gs pos="76000">
              <a:schemeClr val="bg1">
                <a:tint val="90000"/>
                <a:shade val="90000"/>
                <a:satMod val="200000"/>
              </a:schemeClr>
            </a:gs>
            <a:gs pos="92000">
              <a:schemeClr val="bg1">
                <a:tint val="90000"/>
                <a:shade val="70000"/>
                <a:satMod val="250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fld id="{DEC91715-702C-41EB-A1B2-FE69D7F0EE0B}" type="datetimeFigureOut">
              <a:rPr lang="cs-CZ" smtClean="0"/>
              <a:t>20.4.2013</a:t>
            </a:fld>
            <a:endParaRPr lang="cs-CZ"/>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endParaRPr lang="cs-CZ"/>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fld id="{AB69E8A5-D0FB-4F44-AD16-8C0E042D1B5E}" type="slidenum">
              <a:rPr lang="cs-CZ" smtClean="0"/>
              <a:t>‹#›</a:t>
            </a:fld>
            <a:endParaRPr lang="cs-CZ"/>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lnSpc>
          <a:spcPts val="5800"/>
        </a:lnSpc>
        <a:spcBef>
          <a:spcPct val="0"/>
        </a:spcBef>
        <a:buNone/>
        <a:defRPr sz="5400" kern="1200">
          <a:solidFill>
            <a:schemeClr val="tx2"/>
          </a:solidFill>
          <a:effectLst>
            <a:outerShdw blurRad="63500" dist="38100" dir="5400000" algn="t" rotWithShape="0">
              <a:prstClr val="black">
                <a:alpha val="25000"/>
              </a:prstClr>
            </a:outerShdw>
          </a:effectLst>
          <a:latin typeface="+mn-lt"/>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1">
              <a:lumMod val="50000"/>
              <a:lumOff val="50000"/>
            </a:schemeClr>
          </a:solidFill>
          <a:latin typeface="+mj-lt"/>
          <a:ea typeface="+mn-ea"/>
          <a:cs typeface="+mn-cs"/>
        </a:defRPr>
      </a:lvl1pPr>
      <a:lvl2pPr marL="742950" indent="-28575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2pPr>
      <a:lvl3pPr marL="11430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3pPr>
      <a:lvl4pPr marL="16002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4pPr>
      <a:lvl5pPr marL="20574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10.wmf"/><Relationship Id="rId3" Type="http://schemas.openxmlformats.org/officeDocument/2006/relationships/image" Target="../media/image5.jpeg"/><Relationship Id="rId7" Type="http://schemas.openxmlformats.org/officeDocument/2006/relationships/image" Target="../media/image9.wmf"/><Relationship Id="rId2" Type="http://schemas.openxmlformats.org/officeDocument/2006/relationships/image" Target="../media/image4.jpeg"/><Relationship Id="rId1" Type="http://schemas.openxmlformats.org/officeDocument/2006/relationships/slideLayout" Target="../slideLayouts/slideLayout6.xml"/><Relationship Id="rId6" Type="http://schemas.openxmlformats.org/officeDocument/2006/relationships/image" Target="../media/image8.wmf"/><Relationship Id="rId5" Type="http://schemas.openxmlformats.org/officeDocument/2006/relationships/image" Target="../media/image7.wmf"/><Relationship Id="rId4" Type="http://schemas.openxmlformats.org/officeDocument/2006/relationships/image" Target="../media/image6.jpeg"/><Relationship Id="rId9" Type="http://schemas.openxmlformats.org/officeDocument/2006/relationships/image" Target="../media/image11.wmf"/></Relationships>
</file>

<file path=ppt/slides/_rels/slide4.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image" Target="../media/image12.wmf"/><Relationship Id="rId1" Type="http://schemas.openxmlformats.org/officeDocument/2006/relationships/slideLayout" Target="../slideLayouts/slideLayout6.xml"/><Relationship Id="rId4" Type="http://schemas.openxmlformats.org/officeDocument/2006/relationships/slide" Target="slide4.xml"/></Relationships>
</file>

<file path=ppt/slides/_rels/slide5.xml.rels><?xml version="1.0" encoding="UTF-8" standalone="yes"?>
<Relationships xmlns="http://schemas.openxmlformats.org/package/2006/relationships"><Relationship Id="rId8" Type="http://schemas.openxmlformats.org/officeDocument/2006/relationships/slide" Target="slide16.xml"/><Relationship Id="rId13" Type="http://schemas.openxmlformats.org/officeDocument/2006/relationships/slide" Target="slide7.xml"/><Relationship Id="rId3" Type="http://schemas.openxmlformats.org/officeDocument/2006/relationships/image" Target="../media/image15.jpeg"/><Relationship Id="rId7" Type="http://schemas.openxmlformats.org/officeDocument/2006/relationships/slide" Target="slide17.xml"/><Relationship Id="rId12" Type="http://schemas.openxmlformats.org/officeDocument/2006/relationships/slide" Target="slide8.xml"/><Relationship Id="rId17" Type="http://schemas.openxmlformats.org/officeDocument/2006/relationships/slide" Target="slide14.xml"/><Relationship Id="rId2" Type="http://schemas.openxmlformats.org/officeDocument/2006/relationships/image" Target="../media/image14.wmf"/><Relationship Id="rId16" Type="http://schemas.openxmlformats.org/officeDocument/2006/relationships/slide" Target="slide19.xml"/><Relationship Id="rId1" Type="http://schemas.openxmlformats.org/officeDocument/2006/relationships/slideLayout" Target="../slideLayouts/slideLayout6.xml"/><Relationship Id="rId6" Type="http://schemas.openxmlformats.org/officeDocument/2006/relationships/slide" Target="slide10.xml"/><Relationship Id="rId11" Type="http://schemas.openxmlformats.org/officeDocument/2006/relationships/slide" Target="slide11.xml"/><Relationship Id="rId5" Type="http://schemas.openxmlformats.org/officeDocument/2006/relationships/slide" Target="slide15.xml"/><Relationship Id="rId15" Type="http://schemas.openxmlformats.org/officeDocument/2006/relationships/slide" Target="slide13.xml"/><Relationship Id="rId10" Type="http://schemas.openxmlformats.org/officeDocument/2006/relationships/slide" Target="slide18.xml"/><Relationship Id="rId4" Type="http://schemas.openxmlformats.org/officeDocument/2006/relationships/slide" Target="slide6.xml"/><Relationship Id="rId9" Type="http://schemas.openxmlformats.org/officeDocument/2006/relationships/slide" Target="slide9.xml"/><Relationship Id="rId14" Type="http://schemas.openxmlformats.org/officeDocument/2006/relationships/slide" Target="slide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6.wmf"/><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solidFill>
                  <a:srgbClr val="7030A0"/>
                </a:solidFill>
              </a:rPr>
              <a:t>Podstatná jména - opakování</a:t>
            </a:r>
            <a:endParaRPr lang="cs-CZ" dirty="0">
              <a:solidFill>
                <a:srgbClr val="7030A0"/>
              </a:solidFill>
            </a:endParaRPr>
          </a:p>
        </p:txBody>
      </p:sp>
      <p:sp>
        <p:nvSpPr>
          <p:cNvPr id="3" name="Podnadpis 2"/>
          <p:cNvSpPr>
            <a:spLocks noGrp="1"/>
          </p:cNvSpPr>
          <p:nvPr>
            <p:ph type="subTitle" idx="1"/>
          </p:nvPr>
        </p:nvSpPr>
        <p:spPr/>
        <p:txBody>
          <a:bodyPr/>
          <a:lstStyle/>
          <a:p>
            <a:endParaRPr lang="cs-CZ"/>
          </a:p>
        </p:txBody>
      </p:sp>
    </p:spTree>
    <p:extLst>
      <p:ext uri="{BB962C8B-B14F-4D97-AF65-F5344CB8AC3E}">
        <p14:creationId xmlns:p14="http://schemas.microsoft.com/office/powerpoint/2010/main" val="54571325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dirty="0"/>
          </a:p>
        </p:txBody>
      </p:sp>
      <p:sp>
        <p:nvSpPr>
          <p:cNvPr id="3" name="Zástupný symbol pro obsah 2"/>
          <p:cNvSpPr>
            <a:spLocks noGrp="1"/>
          </p:cNvSpPr>
          <p:nvPr>
            <p:ph idx="1"/>
          </p:nvPr>
        </p:nvSpPr>
        <p:spPr/>
        <p:txBody>
          <a:bodyPr/>
          <a:lstStyle/>
          <a:p>
            <a:endParaRPr lang="cs-CZ" dirty="0"/>
          </a:p>
        </p:txBody>
      </p:sp>
      <p:graphicFrame>
        <p:nvGraphicFramePr>
          <p:cNvPr id="4" name="Group 34"/>
          <p:cNvGraphicFramePr>
            <a:graphicFrameLocks/>
          </p:cNvGraphicFramePr>
          <p:nvPr>
            <p:extLst>
              <p:ext uri="{D42A27DB-BD31-4B8C-83A1-F6EECF244321}">
                <p14:modId xmlns:p14="http://schemas.microsoft.com/office/powerpoint/2010/main" val="1905822952"/>
              </p:ext>
            </p:extLst>
          </p:nvPr>
        </p:nvGraphicFramePr>
        <p:xfrm>
          <a:off x="372655" y="1867158"/>
          <a:ext cx="8640960" cy="4514170"/>
        </p:xfrm>
        <a:graphic>
          <a:graphicData uri="http://schemas.openxmlformats.org/drawingml/2006/table">
            <a:tbl>
              <a:tblPr/>
              <a:tblGrid>
                <a:gridCol w="2886231"/>
                <a:gridCol w="5754729"/>
              </a:tblGrid>
              <a:tr h="35719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Název školy</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cs typeface="Arial" charset="0"/>
                        </a:rPr>
                        <a:t>ZŠ </a:t>
                      </a:r>
                      <a:r>
                        <a:rPr kumimoji="0" lang="cs-CZ" sz="1400" b="0" i="0" u="none" strike="noStrike" cap="none" normalizeH="0" baseline="0" dirty="0" err="1" smtClean="0">
                          <a:ln>
                            <a:noFill/>
                          </a:ln>
                          <a:solidFill>
                            <a:schemeClr val="tx1"/>
                          </a:solidFill>
                          <a:effectLst/>
                          <a:latin typeface="Arial" charset="0"/>
                          <a:cs typeface="Arial" charset="0"/>
                        </a:rPr>
                        <a:t>Zlonice</a:t>
                      </a:r>
                      <a:r>
                        <a:rPr kumimoji="0" lang="cs-CZ" sz="1400" b="0" i="0" u="none" strike="noStrike" cap="none" normalizeH="0" baseline="0" dirty="0" smtClean="0">
                          <a:ln>
                            <a:noFill/>
                          </a:ln>
                          <a:solidFill>
                            <a:schemeClr val="tx1"/>
                          </a:solidFill>
                          <a:effectLst/>
                          <a:latin typeface="Arial" charset="0"/>
                          <a:cs typeface="Arial" charset="0"/>
                        </a:rPr>
                        <a:t>, okres Kladno</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8575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Adresa školy</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cs typeface="Arial" charset="0"/>
                        </a:rPr>
                        <a:t>Komenského 305, </a:t>
                      </a:r>
                      <a:r>
                        <a:rPr kumimoji="0" lang="cs-CZ" sz="1400" b="0" i="0" u="none" strike="noStrike" cap="none" normalizeH="0" baseline="0" dirty="0" err="1" smtClean="0">
                          <a:ln>
                            <a:noFill/>
                          </a:ln>
                          <a:solidFill>
                            <a:schemeClr val="tx1"/>
                          </a:solidFill>
                          <a:effectLst/>
                          <a:latin typeface="Arial" charset="0"/>
                          <a:cs typeface="Arial" charset="0"/>
                        </a:rPr>
                        <a:t>Zlonice</a:t>
                      </a:r>
                      <a:endParaRPr kumimoji="0" lang="cs-CZ" sz="1400" b="0" i="0" u="none" strike="noStrike" cap="none" normalizeH="0" baseline="0" dirty="0" smtClean="0">
                        <a:ln>
                          <a:noFill/>
                        </a:ln>
                        <a:solidFill>
                          <a:schemeClr val="tx1"/>
                        </a:solidFill>
                        <a:effectLst/>
                        <a:latin typeface="Arial" charset="0"/>
                        <a:cs typeface="Arial" charset="0"/>
                      </a:endParaRP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34064">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Číslo projektu</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lang="cs-CZ" sz="1400" kern="1200" dirty="0" smtClean="0">
                          <a:solidFill>
                            <a:schemeClr val="tx1"/>
                          </a:solidFill>
                          <a:latin typeface="Arial" pitchFamily="34" charset="0"/>
                          <a:ea typeface="+mn-ea"/>
                          <a:cs typeface="Arial" pitchFamily="34" charset="0"/>
                        </a:rPr>
                        <a:t>CZ.1.07/1.4.00/21.3655, Moderní škola</a:t>
                      </a:r>
                      <a:endParaRPr kumimoji="0" lang="cs-CZ" sz="1400" b="0" i="0" u="none" strike="noStrike" cap="none" normalizeH="0" baseline="0" dirty="0" smtClean="0">
                        <a:ln>
                          <a:noFill/>
                        </a:ln>
                        <a:solidFill>
                          <a:schemeClr val="tx1"/>
                        </a:solidFill>
                        <a:effectLst/>
                        <a:latin typeface="Arial" pitchFamily="34" charset="0"/>
                        <a:cs typeface="Arial" pitchFamily="34" charset="0"/>
                      </a:endParaRP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9669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Číslo materiálu v sadě</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kern="1200" cap="none" normalizeH="0" baseline="0" dirty="0" smtClean="0">
                          <a:ln>
                            <a:noFill/>
                          </a:ln>
                          <a:solidFill>
                            <a:schemeClr val="tx1"/>
                          </a:solidFill>
                          <a:effectLst/>
                          <a:latin typeface="Arial" charset="0"/>
                          <a:ea typeface="+mn-ea"/>
                          <a:cs typeface="Arial" charset="0"/>
                        </a:rPr>
                        <a:t> VY_32_INOVACE_06_01_01</a:t>
                      </a:r>
                      <a:endParaRPr kumimoji="0" lang="cs-CZ" sz="1400" b="0" i="0" u="none" strike="noStrike" kern="1200" cap="none" normalizeH="0" baseline="0" dirty="0">
                        <a:ln>
                          <a:noFill/>
                        </a:ln>
                        <a:solidFill>
                          <a:schemeClr val="tx1"/>
                        </a:solidFill>
                        <a:effectLst/>
                        <a:latin typeface="Arial" charset="0"/>
                        <a:ea typeface="+mn-ea"/>
                        <a:cs typeface="Arial" charset="0"/>
                      </a:endParaRPr>
                    </a:p>
                  </a:txBody>
                  <a:tcPr marL="9525" marR="9525" marT="9525" marB="0" anchor="ct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28575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Předmět </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cs typeface="Arial" charset="0"/>
                        </a:rPr>
                        <a:t>Český jazyk</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7694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Téma (název prezentace)</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cs typeface="Arial" charset="0"/>
                        </a:rPr>
                        <a:t>Podstatná jména - opakování</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35719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Autor</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cs typeface="Arial" charset="0"/>
                        </a:rPr>
                        <a:t>Marie Provazníková</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77788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cs-CZ" sz="1600" b="0" i="0" u="none" strike="noStrike" cap="none" normalizeH="0" baseline="0" dirty="0" smtClean="0">
                          <a:ln>
                            <a:noFill/>
                          </a:ln>
                          <a:solidFill>
                            <a:schemeClr val="tx1"/>
                          </a:solidFill>
                          <a:effectLst/>
                          <a:latin typeface="Arial" charset="0"/>
                          <a:cs typeface="Arial" charset="0"/>
                        </a:rPr>
                        <a:t>Metodický popis (anotace)</a:t>
                      </a:r>
                    </a:p>
                  </a:txBody>
                  <a:tcPr marL="90000" marR="90000" marT="46800" marB="46800" anchor="ct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just" defTabSz="914400" rtl="0" eaLnBrk="1" fontAlgn="base" latinLnBrk="0" hangingPunct="1">
                        <a:lnSpc>
                          <a:spcPct val="100000"/>
                        </a:lnSpc>
                        <a:spcBef>
                          <a:spcPct val="20000"/>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charset="0"/>
                          <a:cs typeface="Arial" charset="0"/>
                        </a:rPr>
                        <a:t>Prezentace je určena pro žáky 6.-7. ročníku. Jedná se o interaktivní materiál na opakování podstatných jmen. Nejprve si žáci zopakují, co jsou to podstatná jména – kliknutím na obrázek se objeví odpověď. Dále mají určit mluvnické kategorie podstatných jmen. Při správné odpovědi se ovál přesune na tabuli, při chybně odpovědi se přesune do koše. Klikáním na geometrické tvary se objeví otázka, na kterou musí žáci odpovědět. Při správné odpovědi se zobrazí část obrázku. Obrázek obsahuje rébus, který musí žáci vyluštit. V posledním cvičení utvářejí z písmenek slova., která jsou obsahem učiva příští hodiny.</a:t>
                      </a:r>
                    </a:p>
                  </a:txBody>
                  <a:tcPr marL="90000" marR="90000" marT="46800" marB="46800"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r>
            </a:tbl>
          </a:graphicData>
        </a:graphic>
      </p:graphicFrame>
      <p:pic>
        <p:nvPicPr>
          <p:cNvPr id="5" name="Picture 2"/>
          <p:cNvPicPr>
            <a:picLocks noChangeAspect="1" noChangeArrowheads="1"/>
          </p:cNvPicPr>
          <p:nvPr/>
        </p:nvPicPr>
        <p:blipFill>
          <a:blip r:embed="rId2" cstate="print"/>
          <a:srcRect/>
          <a:stretch>
            <a:fillRect/>
          </a:stretch>
        </p:blipFill>
        <p:spPr bwMode="auto">
          <a:xfrm>
            <a:off x="1080988" y="294144"/>
            <a:ext cx="6083300" cy="1485900"/>
          </a:xfrm>
          <a:prstGeom prst="rect">
            <a:avLst/>
          </a:prstGeom>
          <a:solidFill>
            <a:srgbClr val="FFFFFF"/>
          </a:solidFill>
          <a:ln w="9525">
            <a:noFill/>
            <a:miter lim="800000"/>
            <a:headEnd/>
            <a:tailEnd/>
          </a:ln>
        </p:spPr>
      </p:pic>
      <p:pic>
        <p:nvPicPr>
          <p:cNvPr id="6" name="Picture 3" descr="C:\Users\Paja\Documents\Paja\Škola\logo3.jpg"/>
          <p:cNvPicPr>
            <a:picLocks noChangeAspect="1" noChangeArrowheads="1"/>
          </p:cNvPicPr>
          <p:nvPr/>
        </p:nvPicPr>
        <p:blipFill>
          <a:blip r:embed="rId3" cstate="print"/>
          <a:srcRect/>
          <a:stretch>
            <a:fillRect/>
          </a:stretch>
        </p:blipFill>
        <p:spPr bwMode="auto">
          <a:xfrm>
            <a:off x="7143182" y="294144"/>
            <a:ext cx="885202" cy="1485900"/>
          </a:xfrm>
          <a:prstGeom prst="rect">
            <a:avLst/>
          </a:prstGeom>
          <a:noFill/>
        </p:spPr>
      </p:pic>
    </p:spTree>
    <p:extLst>
      <p:ext uri="{BB962C8B-B14F-4D97-AF65-F5344CB8AC3E}">
        <p14:creationId xmlns:p14="http://schemas.microsoft.com/office/powerpoint/2010/main" val="406111858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vál 8"/>
          <p:cNvSpPr/>
          <p:nvPr/>
        </p:nvSpPr>
        <p:spPr>
          <a:xfrm>
            <a:off x="7049547" y="1804528"/>
            <a:ext cx="2031571" cy="2879349"/>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cs-CZ"/>
          </a:p>
        </p:txBody>
      </p:sp>
      <p:sp>
        <p:nvSpPr>
          <p:cNvPr id="8" name="Ovál 7"/>
          <p:cNvSpPr/>
          <p:nvPr/>
        </p:nvSpPr>
        <p:spPr>
          <a:xfrm>
            <a:off x="3567921" y="1684767"/>
            <a:ext cx="1580143" cy="1621407"/>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cs-CZ"/>
          </a:p>
        </p:txBody>
      </p:sp>
      <p:sp>
        <p:nvSpPr>
          <p:cNvPr id="7" name="Ovál 6"/>
          <p:cNvSpPr/>
          <p:nvPr/>
        </p:nvSpPr>
        <p:spPr>
          <a:xfrm>
            <a:off x="5259866" y="2928152"/>
            <a:ext cx="2004201" cy="3651939"/>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cs-CZ"/>
          </a:p>
        </p:txBody>
      </p:sp>
      <p:sp>
        <p:nvSpPr>
          <p:cNvPr id="6" name="Ovál 5"/>
          <p:cNvSpPr/>
          <p:nvPr/>
        </p:nvSpPr>
        <p:spPr>
          <a:xfrm>
            <a:off x="2483768" y="3789040"/>
            <a:ext cx="2664296" cy="2724393"/>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cs-CZ"/>
          </a:p>
        </p:txBody>
      </p:sp>
      <p:sp>
        <p:nvSpPr>
          <p:cNvPr id="5" name="Ovál 4"/>
          <p:cNvSpPr/>
          <p:nvPr/>
        </p:nvSpPr>
        <p:spPr>
          <a:xfrm>
            <a:off x="611560" y="3060591"/>
            <a:ext cx="1728192" cy="1869300"/>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cs-CZ"/>
          </a:p>
        </p:txBody>
      </p:sp>
      <p:sp>
        <p:nvSpPr>
          <p:cNvPr id="2" name="Nadpis 1"/>
          <p:cNvSpPr>
            <a:spLocks noGrp="1"/>
          </p:cNvSpPr>
          <p:nvPr>
            <p:ph type="title"/>
          </p:nvPr>
        </p:nvSpPr>
        <p:spPr>
          <a:xfrm>
            <a:off x="467544" y="260648"/>
            <a:ext cx="8229600" cy="1600200"/>
          </a:xfrm>
        </p:spPr>
        <p:txBody>
          <a:bodyPr/>
          <a:lstStyle/>
          <a:p>
            <a:r>
              <a:rPr lang="cs-CZ" dirty="0" smtClean="0">
                <a:solidFill>
                  <a:srgbClr val="7030A0"/>
                </a:solidFill>
              </a:rPr>
              <a:t>Co to jsou podstatná jména?</a:t>
            </a:r>
            <a:endParaRPr lang="cs-CZ" dirty="0">
              <a:solidFill>
                <a:srgbClr val="7030A0"/>
              </a:solidFill>
            </a:endParaRPr>
          </a:p>
        </p:txBody>
      </p:sp>
      <p:sp>
        <p:nvSpPr>
          <p:cNvPr id="4" name="Obdélník 3"/>
          <p:cNvSpPr/>
          <p:nvPr/>
        </p:nvSpPr>
        <p:spPr>
          <a:xfrm>
            <a:off x="611560" y="1916832"/>
            <a:ext cx="1872208" cy="864096"/>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2800" dirty="0" smtClean="0"/>
              <a:t>Názvy</a:t>
            </a:r>
            <a:r>
              <a:rPr lang="cs-CZ" dirty="0" smtClean="0"/>
              <a:t>: </a:t>
            </a:r>
            <a:endParaRPr lang="cs-CZ" dirty="0"/>
          </a:p>
        </p:txBody>
      </p:sp>
      <p:pic>
        <p:nvPicPr>
          <p:cNvPr id="1026" name="Picture 2" descr="C:\Users\Maruška\AppData\Local\Microsoft\Windows\Temporary Internet Files\Content.IE5\7V3NVBWI\MP900442257[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09083" y="3501008"/>
            <a:ext cx="1085586" cy="108558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Maruška\AppData\Local\Microsoft\Windows\Temporary Internet Files\Content.IE5\AYAD18YF\MP900431017[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82489" y="4841776"/>
            <a:ext cx="1340768" cy="1340768"/>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Maruška\AppData\Local\Microsoft\Windows\Temporary Internet Files\Content.IE5\AYAD18YF\MP900407016[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370176" y="4220117"/>
            <a:ext cx="1561864" cy="120430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Users\Maruška\AppData\Local\Microsoft\Windows\Temporary Internet Files\Content.IE5\AYAD18YF\MC900320158[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542857" y="3323350"/>
            <a:ext cx="1385316" cy="1827886"/>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Maruška\AppData\Local\Microsoft\Windows\Temporary Internet Files\Content.IE5\AYAD18YF\MC900234087[1].wmf"/>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rot="651797">
            <a:off x="5644358" y="5107845"/>
            <a:ext cx="1366569" cy="1207061"/>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C:\Users\Maruška\AppData\Local\Microsoft\Windows\Temporary Internet Files\Content.IE5\U7KHF0UT\MC900078751[1].wmf"/>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818766" y="2032875"/>
            <a:ext cx="1211740" cy="107104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C:\Users\Maruška\AppData\Local\Microsoft\Windows\Temporary Internet Files\Content.IE5\NG53281Q\MC900334370[1].wmf"/>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8074638" y="3130405"/>
            <a:ext cx="798271" cy="1023214"/>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9" descr="C:\Users\Maruška\AppData\Local\Microsoft\Windows\Temporary Internet Files\Content.IE5\7V3NVBWI\MC900104986[1].wmf"/>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7309578" y="1684767"/>
            <a:ext cx="1424154" cy="1419149"/>
          </a:xfrm>
          <a:prstGeom prst="rect">
            <a:avLst/>
          </a:prstGeom>
          <a:noFill/>
          <a:extLst>
            <a:ext uri="{909E8E84-426E-40DD-AFC4-6F175D3DCCD1}">
              <a14:hiddenFill xmlns:a14="http://schemas.microsoft.com/office/drawing/2010/main">
                <a:solidFill>
                  <a:srgbClr val="FFFFFF"/>
                </a:solidFill>
              </a14:hiddenFill>
            </a:ext>
          </a:extLst>
        </p:spPr>
      </p:pic>
      <p:sp>
        <p:nvSpPr>
          <p:cNvPr id="10" name="7cípá hvězda 9"/>
          <p:cNvSpPr/>
          <p:nvPr/>
        </p:nvSpPr>
        <p:spPr>
          <a:xfrm>
            <a:off x="539552" y="3130405"/>
            <a:ext cx="1872208" cy="1623717"/>
          </a:xfrm>
          <a:prstGeom prst="star7">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tx1"/>
                </a:solidFill>
              </a:rPr>
              <a:t>osob</a:t>
            </a:r>
            <a:endParaRPr lang="cs-CZ" sz="3200" dirty="0">
              <a:solidFill>
                <a:schemeClr val="tx1"/>
              </a:solidFill>
            </a:endParaRPr>
          </a:p>
        </p:txBody>
      </p:sp>
      <p:sp>
        <p:nvSpPr>
          <p:cNvPr id="11" name="7cípá hvězda 10"/>
          <p:cNvSpPr/>
          <p:nvPr/>
        </p:nvSpPr>
        <p:spPr>
          <a:xfrm>
            <a:off x="2535978" y="3942263"/>
            <a:ext cx="2565575" cy="2279248"/>
          </a:xfrm>
          <a:prstGeom prst="star7">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tx1"/>
                </a:solidFill>
              </a:rPr>
              <a:t>zvířat</a:t>
            </a:r>
            <a:endParaRPr lang="cs-CZ" sz="3200" dirty="0">
              <a:solidFill>
                <a:schemeClr val="tx1"/>
              </a:solidFill>
            </a:endParaRPr>
          </a:p>
        </p:txBody>
      </p:sp>
      <p:sp>
        <p:nvSpPr>
          <p:cNvPr id="12" name="7cípá hvězda 11"/>
          <p:cNvSpPr/>
          <p:nvPr/>
        </p:nvSpPr>
        <p:spPr>
          <a:xfrm>
            <a:off x="5300902" y="3635341"/>
            <a:ext cx="2053479" cy="2069363"/>
          </a:xfrm>
          <a:prstGeom prst="star7">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tx1"/>
                </a:solidFill>
              </a:rPr>
              <a:t>věcí</a:t>
            </a:r>
            <a:endParaRPr lang="cs-CZ" sz="3200" dirty="0">
              <a:solidFill>
                <a:schemeClr val="tx1"/>
              </a:solidFill>
            </a:endParaRPr>
          </a:p>
        </p:txBody>
      </p:sp>
      <p:sp>
        <p:nvSpPr>
          <p:cNvPr id="13" name="7cípá hvězda 12"/>
          <p:cNvSpPr/>
          <p:nvPr/>
        </p:nvSpPr>
        <p:spPr>
          <a:xfrm>
            <a:off x="2803148" y="1591620"/>
            <a:ext cx="3597861" cy="1909388"/>
          </a:xfrm>
          <a:prstGeom prst="star7">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tx1"/>
                </a:solidFill>
              </a:rPr>
              <a:t>vlastností</a:t>
            </a:r>
            <a:endParaRPr lang="cs-CZ" sz="3200" dirty="0">
              <a:solidFill>
                <a:schemeClr val="tx1"/>
              </a:solidFill>
            </a:endParaRPr>
          </a:p>
        </p:txBody>
      </p:sp>
      <p:sp>
        <p:nvSpPr>
          <p:cNvPr id="14" name="7cípá hvězda 13"/>
          <p:cNvSpPr/>
          <p:nvPr/>
        </p:nvSpPr>
        <p:spPr>
          <a:xfrm>
            <a:off x="7049547" y="1800531"/>
            <a:ext cx="1944216" cy="2194710"/>
          </a:xfrm>
          <a:prstGeom prst="star7">
            <a:avLst/>
          </a:prstGeom>
          <a:solidFill>
            <a:srgbClr val="FFFF00"/>
          </a:solidFill>
          <a:ln>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dirty="0" smtClean="0">
                <a:solidFill>
                  <a:schemeClr val="tx1"/>
                </a:solidFill>
              </a:rPr>
              <a:t>dějů</a:t>
            </a:r>
            <a:endParaRPr lang="cs-CZ" sz="3200" dirty="0">
              <a:solidFill>
                <a:schemeClr val="tx1"/>
              </a:solidFill>
            </a:endParaRPr>
          </a:p>
        </p:txBody>
      </p:sp>
    </p:spTree>
    <p:extLst>
      <p:ext uri="{BB962C8B-B14F-4D97-AF65-F5344CB8AC3E}">
        <p14:creationId xmlns:p14="http://schemas.microsoft.com/office/powerpoint/2010/main" val="4071573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49" presetClass="entr" presetSubtype="0" decel="100000"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 calcmode="lin" valueType="num">
                                      <p:cBhvr>
                                        <p:cTn id="14" dur="500" fill="hold"/>
                                        <p:tgtEl>
                                          <p:spTgt spid="10"/>
                                        </p:tgtEl>
                                        <p:attrNameLst>
                                          <p:attrName>ppt_w</p:attrName>
                                        </p:attrNameLst>
                                      </p:cBhvr>
                                      <p:tavLst>
                                        <p:tav tm="0">
                                          <p:val>
                                            <p:fltVal val="0"/>
                                          </p:val>
                                        </p:tav>
                                        <p:tav tm="100000">
                                          <p:val>
                                            <p:strVal val="#ppt_w"/>
                                          </p:val>
                                        </p:tav>
                                      </p:tavLst>
                                    </p:anim>
                                    <p:anim calcmode="lin" valueType="num">
                                      <p:cBhvr>
                                        <p:cTn id="15" dur="500" fill="hold"/>
                                        <p:tgtEl>
                                          <p:spTgt spid="10"/>
                                        </p:tgtEl>
                                        <p:attrNameLst>
                                          <p:attrName>ppt_h</p:attrName>
                                        </p:attrNameLst>
                                      </p:cBhvr>
                                      <p:tavLst>
                                        <p:tav tm="0">
                                          <p:val>
                                            <p:fltVal val="0"/>
                                          </p:val>
                                        </p:tav>
                                        <p:tav tm="100000">
                                          <p:val>
                                            <p:strVal val="#ppt_h"/>
                                          </p:val>
                                        </p:tav>
                                      </p:tavLst>
                                    </p:anim>
                                    <p:anim calcmode="lin" valueType="num">
                                      <p:cBhvr>
                                        <p:cTn id="16" dur="500" fill="hold"/>
                                        <p:tgtEl>
                                          <p:spTgt spid="10"/>
                                        </p:tgtEl>
                                        <p:attrNameLst>
                                          <p:attrName>style.rotation</p:attrName>
                                        </p:attrNameLst>
                                      </p:cBhvr>
                                      <p:tavLst>
                                        <p:tav tm="0">
                                          <p:val>
                                            <p:fltVal val="360"/>
                                          </p:val>
                                        </p:tav>
                                        <p:tav tm="100000">
                                          <p:val>
                                            <p:fltVal val="0"/>
                                          </p:val>
                                        </p:tav>
                                      </p:tavLst>
                                    </p:anim>
                                    <p:animEffect transition="in" filter="fade">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49" presetClass="entr" presetSubtype="0" decel="10000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 calcmode="lin" valueType="num">
                                      <p:cBhvr>
                                        <p:cTn id="22" dur="500" fill="hold"/>
                                        <p:tgtEl>
                                          <p:spTgt spid="11"/>
                                        </p:tgtEl>
                                        <p:attrNameLst>
                                          <p:attrName>ppt_w</p:attrName>
                                        </p:attrNameLst>
                                      </p:cBhvr>
                                      <p:tavLst>
                                        <p:tav tm="0">
                                          <p:val>
                                            <p:fltVal val="0"/>
                                          </p:val>
                                        </p:tav>
                                        <p:tav tm="100000">
                                          <p:val>
                                            <p:strVal val="#ppt_w"/>
                                          </p:val>
                                        </p:tav>
                                      </p:tavLst>
                                    </p:anim>
                                    <p:anim calcmode="lin" valueType="num">
                                      <p:cBhvr>
                                        <p:cTn id="23" dur="500" fill="hold"/>
                                        <p:tgtEl>
                                          <p:spTgt spid="11"/>
                                        </p:tgtEl>
                                        <p:attrNameLst>
                                          <p:attrName>ppt_h</p:attrName>
                                        </p:attrNameLst>
                                      </p:cBhvr>
                                      <p:tavLst>
                                        <p:tav tm="0">
                                          <p:val>
                                            <p:fltVal val="0"/>
                                          </p:val>
                                        </p:tav>
                                        <p:tav tm="100000">
                                          <p:val>
                                            <p:strVal val="#ppt_h"/>
                                          </p:val>
                                        </p:tav>
                                      </p:tavLst>
                                    </p:anim>
                                    <p:anim calcmode="lin" valueType="num">
                                      <p:cBhvr>
                                        <p:cTn id="24" dur="500" fill="hold"/>
                                        <p:tgtEl>
                                          <p:spTgt spid="11"/>
                                        </p:tgtEl>
                                        <p:attrNameLst>
                                          <p:attrName>style.rotation</p:attrName>
                                        </p:attrNameLst>
                                      </p:cBhvr>
                                      <p:tavLst>
                                        <p:tav tm="0">
                                          <p:val>
                                            <p:fltVal val="360"/>
                                          </p:val>
                                        </p:tav>
                                        <p:tav tm="100000">
                                          <p:val>
                                            <p:fltVal val="0"/>
                                          </p:val>
                                        </p:tav>
                                      </p:tavLst>
                                    </p:anim>
                                    <p:animEffect transition="in" filter="fade">
                                      <p:cBhvr>
                                        <p:cTn id="25" dur="500"/>
                                        <p:tgtEl>
                                          <p:spTgt spid="11"/>
                                        </p:tgtEl>
                                      </p:cBhvr>
                                    </p:animEffect>
                                  </p:childTnLst>
                                </p:cTn>
                              </p:par>
                            </p:childTnLst>
                          </p:cTn>
                        </p:par>
                      </p:childTnLst>
                    </p:cTn>
                  </p:par>
                  <p:par>
                    <p:cTn id="26" fill="hold">
                      <p:stCondLst>
                        <p:cond delay="indefinite"/>
                      </p:stCondLst>
                      <p:childTnLst>
                        <p:par>
                          <p:cTn id="27" fill="hold">
                            <p:stCondLst>
                              <p:cond delay="0"/>
                            </p:stCondLst>
                            <p:childTnLst>
                              <p:par>
                                <p:cTn id="28" presetID="49" presetClass="entr" presetSubtype="0" decel="100000" fill="hold" grpId="0" nodeType="clickEffect">
                                  <p:stCondLst>
                                    <p:cond delay="0"/>
                                  </p:stCondLst>
                                  <p:childTnLst>
                                    <p:set>
                                      <p:cBhvr>
                                        <p:cTn id="29" dur="1" fill="hold">
                                          <p:stCondLst>
                                            <p:cond delay="0"/>
                                          </p:stCondLst>
                                        </p:cTn>
                                        <p:tgtEl>
                                          <p:spTgt spid="12"/>
                                        </p:tgtEl>
                                        <p:attrNameLst>
                                          <p:attrName>style.visibility</p:attrName>
                                        </p:attrNameLst>
                                      </p:cBhvr>
                                      <p:to>
                                        <p:strVal val="visible"/>
                                      </p:to>
                                    </p:set>
                                    <p:anim calcmode="lin" valueType="num">
                                      <p:cBhvr>
                                        <p:cTn id="30" dur="500" fill="hold"/>
                                        <p:tgtEl>
                                          <p:spTgt spid="12"/>
                                        </p:tgtEl>
                                        <p:attrNameLst>
                                          <p:attrName>ppt_w</p:attrName>
                                        </p:attrNameLst>
                                      </p:cBhvr>
                                      <p:tavLst>
                                        <p:tav tm="0">
                                          <p:val>
                                            <p:fltVal val="0"/>
                                          </p:val>
                                        </p:tav>
                                        <p:tav tm="100000">
                                          <p:val>
                                            <p:strVal val="#ppt_w"/>
                                          </p:val>
                                        </p:tav>
                                      </p:tavLst>
                                    </p:anim>
                                    <p:anim calcmode="lin" valueType="num">
                                      <p:cBhvr>
                                        <p:cTn id="31" dur="500" fill="hold"/>
                                        <p:tgtEl>
                                          <p:spTgt spid="12"/>
                                        </p:tgtEl>
                                        <p:attrNameLst>
                                          <p:attrName>ppt_h</p:attrName>
                                        </p:attrNameLst>
                                      </p:cBhvr>
                                      <p:tavLst>
                                        <p:tav tm="0">
                                          <p:val>
                                            <p:fltVal val="0"/>
                                          </p:val>
                                        </p:tav>
                                        <p:tav tm="100000">
                                          <p:val>
                                            <p:strVal val="#ppt_h"/>
                                          </p:val>
                                        </p:tav>
                                      </p:tavLst>
                                    </p:anim>
                                    <p:anim calcmode="lin" valueType="num">
                                      <p:cBhvr>
                                        <p:cTn id="32" dur="500" fill="hold"/>
                                        <p:tgtEl>
                                          <p:spTgt spid="12"/>
                                        </p:tgtEl>
                                        <p:attrNameLst>
                                          <p:attrName>style.rotation</p:attrName>
                                        </p:attrNameLst>
                                      </p:cBhvr>
                                      <p:tavLst>
                                        <p:tav tm="0">
                                          <p:val>
                                            <p:fltVal val="360"/>
                                          </p:val>
                                        </p:tav>
                                        <p:tav tm="100000">
                                          <p:val>
                                            <p:fltVal val="0"/>
                                          </p:val>
                                        </p:tav>
                                      </p:tavLst>
                                    </p:anim>
                                    <p:animEffect transition="in" filter="fade">
                                      <p:cBhvr>
                                        <p:cTn id="33" dur="500"/>
                                        <p:tgtEl>
                                          <p:spTgt spid="12"/>
                                        </p:tgtEl>
                                      </p:cBhvr>
                                    </p:animEffect>
                                  </p:childTnLst>
                                </p:cTn>
                              </p:par>
                            </p:childTnLst>
                          </p:cTn>
                        </p:par>
                      </p:childTnLst>
                    </p:cTn>
                  </p:par>
                  <p:par>
                    <p:cTn id="34" fill="hold">
                      <p:stCondLst>
                        <p:cond delay="indefinite"/>
                      </p:stCondLst>
                      <p:childTnLst>
                        <p:par>
                          <p:cTn id="35" fill="hold">
                            <p:stCondLst>
                              <p:cond delay="0"/>
                            </p:stCondLst>
                            <p:childTnLst>
                              <p:par>
                                <p:cTn id="36" presetID="49" presetClass="entr" presetSubtype="0" decel="100000" fill="hold" grpId="0" nodeType="clickEffect">
                                  <p:stCondLst>
                                    <p:cond delay="0"/>
                                  </p:stCondLst>
                                  <p:childTnLst>
                                    <p:set>
                                      <p:cBhvr>
                                        <p:cTn id="37" dur="1" fill="hold">
                                          <p:stCondLst>
                                            <p:cond delay="0"/>
                                          </p:stCondLst>
                                        </p:cTn>
                                        <p:tgtEl>
                                          <p:spTgt spid="13"/>
                                        </p:tgtEl>
                                        <p:attrNameLst>
                                          <p:attrName>style.visibility</p:attrName>
                                        </p:attrNameLst>
                                      </p:cBhvr>
                                      <p:to>
                                        <p:strVal val="visible"/>
                                      </p:to>
                                    </p:set>
                                    <p:anim calcmode="lin" valueType="num">
                                      <p:cBhvr>
                                        <p:cTn id="38" dur="500" fill="hold"/>
                                        <p:tgtEl>
                                          <p:spTgt spid="13"/>
                                        </p:tgtEl>
                                        <p:attrNameLst>
                                          <p:attrName>ppt_w</p:attrName>
                                        </p:attrNameLst>
                                      </p:cBhvr>
                                      <p:tavLst>
                                        <p:tav tm="0">
                                          <p:val>
                                            <p:fltVal val="0"/>
                                          </p:val>
                                        </p:tav>
                                        <p:tav tm="100000">
                                          <p:val>
                                            <p:strVal val="#ppt_w"/>
                                          </p:val>
                                        </p:tav>
                                      </p:tavLst>
                                    </p:anim>
                                    <p:anim calcmode="lin" valueType="num">
                                      <p:cBhvr>
                                        <p:cTn id="39" dur="500" fill="hold"/>
                                        <p:tgtEl>
                                          <p:spTgt spid="13"/>
                                        </p:tgtEl>
                                        <p:attrNameLst>
                                          <p:attrName>ppt_h</p:attrName>
                                        </p:attrNameLst>
                                      </p:cBhvr>
                                      <p:tavLst>
                                        <p:tav tm="0">
                                          <p:val>
                                            <p:fltVal val="0"/>
                                          </p:val>
                                        </p:tav>
                                        <p:tav tm="100000">
                                          <p:val>
                                            <p:strVal val="#ppt_h"/>
                                          </p:val>
                                        </p:tav>
                                      </p:tavLst>
                                    </p:anim>
                                    <p:anim calcmode="lin" valueType="num">
                                      <p:cBhvr>
                                        <p:cTn id="40" dur="500" fill="hold"/>
                                        <p:tgtEl>
                                          <p:spTgt spid="13"/>
                                        </p:tgtEl>
                                        <p:attrNameLst>
                                          <p:attrName>style.rotation</p:attrName>
                                        </p:attrNameLst>
                                      </p:cBhvr>
                                      <p:tavLst>
                                        <p:tav tm="0">
                                          <p:val>
                                            <p:fltVal val="360"/>
                                          </p:val>
                                        </p:tav>
                                        <p:tav tm="100000">
                                          <p:val>
                                            <p:fltVal val="0"/>
                                          </p:val>
                                        </p:tav>
                                      </p:tavLst>
                                    </p:anim>
                                    <p:animEffect transition="in" filter="fade">
                                      <p:cBhvr>
                                        <p:cTn id="41" dur="500"/>
                                        <p:tgtEl>
                                          <p:spTgt spid="13"/>
                                        </p:tgtEl>
                                      </p:cBhvr>
                                    </p:animEffect>
                                  </p:childTnLst>
                                </p:cTn>
                              </p:par>
                            </p:childTnLst>
                          </p:cTn>
                        </p:par>
                      </p:childTnLst>
                    </p:cTn>
                  </p:par>
                  <p:par>
                    <p:cTn id="42" fill="hold">
                      <p:stCondLst>
                        <p:cond delay="indefinite"/>
                      </p:stCondLst>
                      <p:childTnLst>
                        <p:par>
                          <p:cTn id="43" fill="hold">
                            <p:stCondLst>
                              <p:cond delay="0"/>
                            </p:stCondLst>
                            <p:childTnLst>
                              <p:par>
                                <p:cTn id="44" presetID="49" presetClass="entr" presetSubtype="0" decel="100000" fill="hold" grpId="0" nodeType="clickEffect">
                                  <p:stCondLst>
                                    <p:cond delay="0"/>
                                  </p:stCondLst>
                                  <p:childTnLst>
                                    <p:set>
                                      <p:cBhvr>
                                        <p:cTn id="45" dur="1" fill="hold">
                                          <p:stCondLst>
                                            <p:cond delay="0"/>
                                          </p:stCondLst>
                                        </p:cTn>
                                        <p:tgtEl>
                                          <p:spTgt spid="14"/>
                                        </p:tgtEl>
                                        <p:attrNameLst>
                                          <p:attrName>style.visibility</p:attrName>
                                        </p:attrNameLst>
                                      </p:cBhvr>
                                      <p:to>
                                        <p:strVal val="visible"/>
                                      </p:to>
                                    </p:set>
                                    <p:anim calcmode="lin" valueType="num">
                                      <p:cBhvr>
                                        <p:cTn id="46" dur="500" fill="hold"/>
                                        <p:tgtEl>
                                          <p:spTgt spid="14"/>
                                        </p:tgtEl>
                                        <p:attrNameLst>
                                          <p:attrName>ppt_w</p:attrName>
                                        </p:attrNameLst>
                                      </p:cBhvr>
                                      <p:tavLst>
                                        <p:tav tm="0">
                                          <p:val>
                                            <p:fltVal val="0"/>
                                          </p:val>
                                        </p:tav>
                                        <p:tav tm="100000">
                                          <p:val>
                                            <p:strVal val="#ppt_w"/>
                                          </p:val>
                                        </p:tav>
                                      </p:tavLst>
                                    </p:anim>
                                    <p:anim calcmode="lin" valueType="num">
                                      <p:cBhvr>
                                        <p:cTn id="47" dur="500" fill="hold"/>
                                        <p:tgtEl>
                                          <p:spTgt spid="14"/>
                                        </p:tgtEl>
                                        <p:attrNameLst>
                                          <p:attrName>ppt_h</p:attrName>
                                        </p:attrNameLst>
                                      </p:cBhvr>
                                      <p:tavLst>
                                        <p:tav tm="0">
                                          <p:val>
                                            <p:fltVal val="0"/>
                                          </p:val>
                                        </p:tav>
                                        <p:tav tm="100000">
                                          <p:val>
                                            <p:strVal val="#ppt_h"/>
                                          </p:val>
                                        </p:tav>
                                      </p:tavLst>
                                    </p:anim>
                                    <p:anim calcmode="lin" valueType="num">
                                      <p:cBhvr>
                                        <p:cTn id="48" dur="500" fill="hold"/>
                                        <p:tgtEl>
                                          <p:spTgt spid="14"/>
                                        </p:tgtEl>
                                        <p:attrNameLst>
                                          <p:attrName>style.rotation</p:attrName>
                                        </p:attrNameLst>
                                      </p:cBhvr>
                                      <p:tavLst>
                                        <p:tav tm="0">
                                          <p:val>
                                            <p:fltVal val="360"/>
                                          </p:val>
                                        </p:tav>
                                        <p:tav tm="100000">
                                          <p:val>
                                            <p:fltVal val="0"/>
                                          </p:val>
                                        </p:tav>
                                      </p:tavLst>
                                    </p:anim>
                                    <p:animEffect transition="in" filter="fade">
                                      <p:cBhvr>
                                        <p:cTn id="49"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10" grpId="0" animBg="1"/>
      <p:bldP spid="11" grpId="0" animBg="1"/>
      <p:bldP spid="12" grpId="0" animBg="1"/>
      <p:bldP spid="13" grpId="0" animBg="1"/>
      <p:bldP spid="14"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20688"/>
            <a:ext cx="8219256" cy="1600200"/>
          </a:xfrm>
        </p:spPr>
        <p:txBody>
          <a:bodyPr/>
          <a:lstStyle/>
          <a:p>
            <a:r>
              <a:rPr lang="cs-CZ" dirty="0" smtClean="0">
                <a:solidFill>
                  <a:srgbClr val="7030A0"/>
                </a:solidFill>
              </a:rPr>
              <a:t>Co určujeme u podstatných jmen?</a:t>
            </a:r>
            <a:endParaRPr lang="cs-CZ" dirty="0">
              <a:solidFill>
                <a:srgbClr val="7030A0"/>
              </a:solidFill>
            </a:endParaRPr>
          </a:p>
        </p:txBody>
      </p:sp>
      <p:pic>
        <p:nvPicPr>
          <p:cNvPr id="2051" name="Picture 3" descr="C:\Users\Maruška\AppData\Local\Microsoft\Windows\Temporary Internet Files\Content.IE5\NG53281Q\MC900232523[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4298762"/>
            <a:ext cx="1640001" cy="2559238"/>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sers\Maruška\AppData\Local\Microsoft\Windows\Temporary Internet Files\Content.IE5\U7KHF0UT\MC900359587[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28184" y="4271667"/>
            <a:ext cx="2711857" cy="2403135"/>
          </a:xfrm>
          <a:prstGeom prst="rect">
            <a:avLst/>
          </a:prstGeom>
          <a:noFill/>
          <a:extLst>
            <a:ext uri="{909E8E84-426E-40DD-AFC4-6F175D3DCCD1}">
              <a14:hiddenFill xmlns:a14="http://schemas.microsoft.com/office/drawing/2010/main">
                <a:solidFill>
                  <a:srgbClr val="FFFFFF"/>
                </a:solidFill>
              </a14:hiddenFill>
            </a:ext>
          </a:extLst>
        </p:spPr>
      </p:pic>
      <p:sp>
        <p:nvSpPr>
          <p:cNvPr id="7" name="Ovál 6">
            <a:hlinkClick r:id="rId4" action="ppaction://hlinksldjump"/>
          </p:cNvPr>
          <p:cNvSpPr/>
          <p:nvPr/>
        </p:nvSpPr>
        <p:spPr>
          <a:xfrm>
            <a:off x="3160194" y="3091435"/>
            <a:ext cx="2016224" cy="936104"/>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pád</a:t>
            </a:r>
            <a:endParaRPr lang="cs-CZ" sz="3200" b="1" dirty="0"/>
          </a:p>
        </p:txBody>
      </p:sp>
      <p:sp>
        <p:nvSpPr>
          <p:cNvPr id="18" name="Ovál 17">
            <a:hlinkClick r:id="rId4" action="ppaction://hlinksldjump"/>
          </p:cNvPr>
          <p:cNvSpPr/>
          <p:nvPr/>
        </p:nvSpPr>
        <p:spPr>
          <a:xfrm>
            <a:off x="4840713" y="2373336"/>
            <a:ext cx="2016224" cy="936104"/>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vid</a:t>
            </a:r>
            <a:endParaRPr lang="cs-CZ" sz="3200" b="1" dirty="0"/>
          </a:p>
        </p:txBody>
      </p:sp>
      <p:sp>
        <p:nvSpPr>
          <p:cNvPr id="19" name="Ovál 18">
            <a:hlinkClick r:id="rId4" action="ppaction://hlinksldjump"/>
          </p:cNvPr>
          <p:cNvSpPr/>
          <p:nvPr/>
        </p:nvSpPr>
        <p:spPr>
          <a:xfrm>
            <a:off x="1171370" y="3559487"/>
            <a:ext cx="2016224" cy="936104"/>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čas</a:t>
            </a:r>
            <a:endParaRPr lang="cs-CZ" sz="3200" b="1" dirty="0"/>
          </a:p>
        </p:txBody>
      </p:sp>
      <p:sp>
        <p:nvSpPr>
          <p:cNvPr id="20" name="Ovál 19">
            <a:hlinkClick r:id="rId4" action="ppaction://hlinksldjump"/>
          </p:cNvPr>
          <p:cNvSpPr/>
          <p:nvPr/>
        </p:nvSpPr>
        <p:spPr>
          <a:xfrm>
            <a:off x="3851920" y="4163561"/>
            <a:ext cx="2376264" cy="936104"/>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způsob</a:t>
            </a:r>
            <a:endParaRPr lang="cs-CZ" sz="3200" b="1" dirty="0"/>
          </a:p>
        </p:txBody>
      </p:sp>
      <p:sp>
        <p:nvSpPr>
          <p:cNvPr id="21" name="Ovál 20">
            <a:hlinkClick r:id="rId4" action="ppaction://hlinksldjump"/>
          </p:cNvPr>
          <p:cNvSpPr/>
          <p:nvPr/>
        </p:nvSpPr>
        <p:spPr>
          <a:xfrm>
            <a:off x="811401" y="2478071"/>
            <a:ext cx="2016224" cy="936104"/>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osoba</a:t>
            </a:r>
            <a:endParaRPr lang="cs-CZ" sz="3200" b="1" dirty="0"/>
          </a:p>
        </p:txBody>
      </p:sp>
      <p:sp>
        <p:nvSpPr>
          <p:cNvPr id="22" name="Ovál 21">
            <a:hlinkClick r:id="rId4" action="ppaction://hlinksldjump"/>
          </p:cNvPr>
          <p:cNvSpPr/>
          <p:nvPr/>
        </p:nvSpPr>
        <p:spPr>
          <a:xfrm>
            <a:off x="6844913" y="2866722"/>
            <a:ext cx="2016224" cy="936104"/>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číslo</a:t>
            </a:r>
            <a:endParaRPr lang="cs-CZ" sz="3200" b="1" dirty="0"/>
          </a:p>
        </p:txBody>
      </p:sp>
      <p:sp>
        <p:nvSpPr>
          <p:cNvPr id="23" name="Ovál 22">
            <a:hlinkClick r:id="rId4" action="ppaction://hlinksldjump"/>
          </p:cNvPr>
          <p:cNvSpPr/>
          <p:nvPr/>
        </p:nvSpPr>
        <p:spPr>
          <a:xfrm>
            <a:off x="2141525" y="5044521"/>
            <a:ext cx="2016224" cy="936104"/>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vzor</a:t>
            </a:r>
            <a:endParaRPr lang="cs-CZ" sz="3200" b="1" dirty="0"/>
          </a:p>
        </p:txBody>
      </p:sp>
      <p:sp>
        <p:nvSpPr>
          <p:cNvPr id="24" name="Ovál 23">
            <a:hlinkClick r:id="rId4" action="ppaction://hlinksldjump"/>
          </p:cNvPr>
          <p:cNvSpPr/>
          <p:nvPr/>
        </p:nvSpPr>
        <p:spPr>
          <a:xfrm>
            <a:off x="4364360" y="5439022"/>
            <a:ext cx="2016224" cy="936104"/>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t>rod</a:t>
            </a:r>
            <a:endParaRPr lang="cs-CZ" sz="3200" b="1" dirty="0"/>
          </a:p>
        </p:txBody>
      </p:sp>
      <p:sp>
        <p:nvSpPr>
          <p:cNvPr id="15" name="Obdélník 14"/>
          <p:cNvSpPr/>
          <p:nvPr/>
        </p:nvSpPr>
        <p:spPr>
          <a:xfrm>
            <a:off x="6844913" y="4448985"/>
            <a:ext cx="1815871" cy="977643"/>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16" name="Veselý obličej 15"/>
          <p:cNvSpPr/>
          <p:nvPr/>
        </p:nvSpPr>
        <p:spPr>
          <a:xfrm>
            <a:off x="7168421" y="4633514"/>
            <a:ext cx="760745" cy="709515"/>
          </a:xfrm>
          <a:prstGeom prst="smileyFac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46120028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2"/>
                    </p:tgtEl>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grpId="0" nodeType="clickEffect">
                                  <p:stCondLst>
                                    <p:cond delay="0"/>
                                  </p:stCondLst>
                                  <p:childTnLst>
                                    <p:animMotion origin="layout" path="M 2.5E-6 9.1865E-6 C -0.04548 0.01572 -0.09566 0.0349 -0.12795 0.08367 C -0.13819 0.09915 -0.14774 0.11579 -0.1559 0.13312 C -0.15781 0.13705 -0.15937 0.14121 -0.16041 0.1456 C -0.1625 0.15369 -0.1651 0.17033 -0.1651 0.17033 C -0.16441 0.1879 -0.16562 0.20592 -0.16285 0.22302 C -0.16007 0.23989 -0.13264 0.26532 -0.12101 0.26948 C -0.1092 0.28519 -0.11979 0.27433 -0.10469 0.28172 C -0.0908 0.28866 -0.09948 0.28843 -0.08368 0.2942 C -0.06337 0.3016 -0.04462 0.30021 -0.02326 0.30021 " pathEditMode="relative" ptsTypes="fffffffffA">
                                      <p:cBhvr>
                                        <p:cTn id="6" dur="2000" fill="hold"/>
                                        <p:tgtEl>
                                          <p:spTgt spid="22"/>
                                        </p:tgtEl>
                                        <p:attrNameLst>
                                          <p:attrName>ppt_x</p:attrName>
                                          <p:attrName>ppt_y</p:attrName>
                                        </p:attrNameLst>
                                      </p:cBhvr>
                                    </p:animMotion>
                                  </p:childTnLst>
                                  <p:subTnLst>
                                    <p:set>
                                      <p:cBhvr override="childStyle">
                                        <p:cTn dur="1" fill="hold" display="0" masterRel="sameClick" afterEffect="1">
                                          <p:stCondLst>
                                            <p:cond evt="end" delay="0">
                                              <p:tn val="5"/>
                                            </p:cond>
                                          </p:stCondLst>
                                        </p:cTn>
                                        <p:tgtEl>
                                          <p:spTgt spid="22"/>
                                        </p:tgtEl>
                                        <p:attrNameLst>
                                          <p:attrName>style.visibility</p:attrName>
                                        </p:attrNameLst>
                                      </p:cBhvr>
                                      <p:to>
                                        <p:strVal val="hidden"/>
                                      </p:to>
                                    </p:set>
                                  </p:subTnLst>
                                </p:cTn>
                              </p:par>
                            </p:childTnLst>
                          </p:cTn>
                        </p:par>
                      </p:childTnLst>
                    </p:cTn>
                  </p:par>
                </p:childTnLst>
              </p:cTn>
              <p:nextCondLst>
                <p:cond evt="onClick" delay="0">
                  <p:tgtEl>
                    <p:spTgt spid="22"/>
                  </p:tgtEl>
                </p:cond>
              </p:nextCondLst>
            </p:seq>
            <p:seq concurrent="1" nextAc="seek">
              <p:cTn id="7" restart="whenNotActive" fill="hold" evtFilter="cancelBubble" nodeType="interactiveSeq">
                <p:stCondLst>
                  <p:cond evt="onClick" delay="0">
                    <p:tgtEl>
                      <p:spTgt spid="21"/>
                    </p:tgtEl>
                  </p:cond>
                </p:stCondLst>
                <p:endSync evt="end" delay="0">
                  <p:rtn val="all"/>
                </p:endSync>
                <p:childTnLst>
                  <p:par>
                    <p:cTn id="8" fill="hold">
                      <p:stCondLst>
                        <p:cond delay="0"/>
                      </p:stCondLst>
                      <p:childTnLst>
                        <p:par>
                          <p:cTn id="9" fill="hold">
                            <p:stCondLst>
                              <p:cond delay="0"/>
                            </p:stCondLst>
                            <p:childTnLst>
                              <p:par>
                                <p:cTn id="10" presetID="0" presetClass="path" presetSubtype="0" accel="50000" decel="50000" fill="hold" grpId="0" nodeType="clickEffect">
                                  <p:stCondLst>
                                    <p:cond delay="0"/>
                                  </p:stCondLst>
                                  <p:childTnLst>
                                    <p:animMotion origin="layout" path="M -8.33333E-7 7.41622E-6 C 0.00573 -0.06239 0.00781 -0.12595 -0.00712 -0.1858 C -0.00799 -0.18927 -0.01198 -0.1895 -0.01406 -0.19181 C -0.02431 -0.20337 -0.03125 -0.21238 -0.04427 -0.21654 C -0.05504 -0.22625 -0.04896 -0.22186 -0.0651 -0.22902 C -0.06754 -0.23018 -0.07222 -0.23202 -0.07222 -0.23202 C -0.10729 -0.23018 -0.12361 -0.2452 -0.13958 -0.21354 C -0.14688 -0.18326 -0.13559 -0.22694 -0.14653 -0.19505 C -0.14931 -0.18696 -0.15347 -0.17032 -0.15347 -0.17032 C -0.15208 -0.12525 -0.15434 -0.04067 -0.13264 0.00324 C -0.12622 0.03537 -0.11771 0.0668 -0.11163 0.09915 C -0.11024 0.10632 -0.10556 0.1114 -0.10243 0.11764 C -0.08993 0.1426 -0.10573 0.11094 -0.09306 0.13636 C -0.09149 0.13936 -0.0882 0.14006 -0.08611 0.14237 C -0.08351 0.14514 -0.08142 0.14861 -0.07917 0.15184 C -0.07465 0.16941 -0.07847 0.15878 -0.06285 0.17958 C -0.06059 0.18258 -0.0559 0.18882 -0.0559 0.18882 C -0.04965 0.21263 -0.05885 0.18351 -0.04653 0.20431 C -0.04497 0.20685 -0.04601 0.21124 -0.04427 0.21355 C -0.01267 0.25561 0.0474 0.24868 0.08594 0.25076 C 0.11649 0.25422 0.14618 0.26185 0.17674 0.26624 C 0.18715 0.26994 0.19618 0.27318 0.20694 0.27549 C 0.21701 0.28011 0.22674 0.28242 0.23715 0.28496 C 0.24149 0.28866 0.2467 0.29028 0.25104 0.29421 C 0.26788 0.30923 0.24913 0.29952 0.2651 0.30646 C 0.27691 0.31709 0.28854 0.32379 0.30226 0.32818 C 0.30451 0.33026 0.30885 0.33072 0.3092 0.33442 C 0.31163 0.35476 0.30608 0.37948 0.29757 0.39636 C 0.28941 0.42964 0.27396 0.42848 0.25347 0.43657 C 0.23871 0.44235 0.22413 0.44997 0.2092 0.45506 C 0.19514 0.45968 0.17865 0.46453 0.1651 0.47054 C 0.15104 0.47678 0.1375 0.48233 0.12326 0.48603 C 0.0901 0.50798 0.06302 0.48903 0.03246 0.47979 C 0.02674 0.47794 0.01753 0.47771 0.01163 0.47378 C 0.00069 0.46638 -0.00451 0.46222 -0.01632 0.45829 C -0.02795 0.44789 -0.0401 0.44142 -0.05347 0.43657 C -0.07604 0.42825 -0.04531 0.43888 -0.06754 0.43033 C -0.07049 0.42917 -0.07674 0.42732 -0.07674 0.42732 " pathEditMode="relative" ptsTypes="fffffffffffffffffffffffffffffffffffffA">
                                      <p:cBhvr>
                                        <p:cTn id="11" dur="2000" fill="hold"/>
                                        <p:tgtEl>
                                          <p:spTgt spid="21"/>
                                        </p:tgtEl>
                                        <p:attrNameLst>
                                          <p:attrName>ppt_x</p:attrName>
                                          <p:attrName>ppt_y</p:attrName>
                                        </p:attrNameLst>
                                      </p:cBhvr>
                                    </p:animMotion>
                                  </p:childTnLst>
                                  <p:subTnLst>
                                    <p:set>
                                      <p:cBhvr override="childStyle">
                                        <p:cTn dur="1" fill="hold" display="0" masterRel="sameClick" afterEffect="1">
                                          <p:stCondLst>
                                            <p:cond evt="end" delay="0">
                                              <p:tn val="10"/>
                                            </p:cond>
                                          </p:stCondLst>
                                        </p:cTn>
                                        <p:tgtEl>
                                          <p:spTgt spid="21"/>
                                        </p:tgtEl>
                                        <p:attrNameLst>
                                          <p:attrName>style.visibility</p:attrName>
                                        </p:attrNameLst>
                                      </p:cBhvr>
                                      <p:to>
                                        <p:strVal val="hidden"/>
                                      </p:to>
                                    </p:set>
                                  </p:subTnLst>
                                </p:cTn>
                              </p:par>
                            </p:childTnLst>
                          </p:cTn>
                        </p:par>
                      </p:childTnLst>
                    </p:cTn>
                  </p:par>
                </p:childTnLst>
              </p:cTn>
              <p:nextCondLst>
                <p:cond evt="onClick" delay="0">
                  <p:tgtEl>
                    <p:spTgt spid="21"/>
                  </p:tgtEl>
                </p:cond>
              </p:nextCondLst>
            </p:seq>
            <p:seq concurrent="1" nextAc="seek">
              <p:cTn id="12" restart="whenNotActive" fill="hold" evtFilter="cancelBubble" nodeType="interactiveSeq">
                <p:stCondLst>
                  <p:cond evt="onClick" delay="0">
                    <p:tgtEl>
                      <p:spTgt spid="19"/>
                    </p:tgtEl>
                  </p:cond>
                </p:stCondLst>
                <p:endSync evt="end" delay="0">
                  <p:rtn val="all"/>
                </p:endSync>
                <p:childTnLst>
                  <p:par>
                    <p:cTn id="13" fill="hold">
                      <p:stCondLst>
                        <p:cond delay="0"/>
                      </p:stCondLst>
                      <p:childTnLst>
                        <p:par>
                          <p:cTn id="14" fill="hold">
                            <p:stCondLst>
                              <p:cond delay="0"/>
                            </p:stCondLst>
                            <p:childTnLst>
                              <p:par>
                                <p:cTn id="15" presetID="0" presetClass="path" presetSubtype="0" accel="50000" decel="50000" fill="hold" grpId="0" nodeType="clickEffect">
                                  <p:stCondLst>
                                    <p:cond delay="0"/>
                                  </p:stCondLst>
                                  <p:childTnLst>
                                    <p:animMotion origin="layout" path="M 2.77778E-6 -6.01572E-6 C 0.00468 -0.00417 0.00989 -0.00717 0.01388 -0.01249 C 0.01701 -0.01665 0.01961 -0.0215 0.02326 -0.02497 C 0.02517 -0.02681 0.02795 -0.02658 0.0302 -0.02797 C 0.03732 -0.03259 0.04427 -0.03791 0.05104 -0.04345 C 0.07066 -0.05917 0.05798 -0.05362 0.0743 -0.05894 C 0.08246 -0.0661 0.08854 -0.06703 0.09756 -0.07142 C 0.10972 -0.07743 0.12187 -0.08667 0.13489 -0.08991 C 0.16041 -0.09615 0.18576 -0.09846 0.21163 -0.10215 C 0.23593 -0.11302 0.22066 -0.10886 0.25816 -0.10539 C 0.26805 -0.08505 0.25642 -0.1047 0.26979 -0.09291 C 0.27256 -0.0906 0.27413 -0.08644 0.27673 -0.08367 C 0.28107 -0.07904 0.28628 -0.07581 0.29062 -0.07142 C 0.29375 -0.06818 0.29652 -0.06425 0.3 -0.06194 C 0.30434 -0.05894 0.31388 -0.05593 0.31388 -0.05593 C 0.3217 -0.04877 0.32708 -0.04184 0.33246 -0.03097 C 0.33177 -0.01457 0.3342 0.00277 0.3302 0.01848 C 0.32881 0.0238 0.32256 0.02287 0.31857 0.02472 C 0.30833 0.02911 0.296 0.02958 0.28593 0.03096 C 0.26145 0.04691 0.28923 0.03073 0.23246 0.04021 C 0.22829 0.0409 0.22482 0.0446 0.22083 0.04622 C 0.20086 0.05407 0.18038 0.05939 0.16041 0.06794 C 0.14739 0.07973 0.12534 0.08296 0.1092 0.08666 C 0.09322 0.09706 0.06423 0.10838 0.04652 0.11139 C 0.01354 0.1241 0.04756 0.11231 0.01163 0.12063 C -0.00018 0.12341 0.00868 0.12433 -0.00469 0.12988 C -0.0198 0.13612 -0.03612 0.13866 -0.05122 0.14536 C -0.06164 0.14998 -0.07119 0.15645 -0.08143 0.16084 C -0.09063 0.16916 -0.10226 0.17656 -0.10938 0.18881 C -0.11268 0.19459 -0.11546 0.20106 -0.11858 0.2073 C -0.12014 0.2103 -0.12327 0.21654 -0.12327 0.21654 C -0.125 0.22555 -0.12709 0.23526 -0.12796 0.24451 C -0.129 0.25583 -0.13021 0.27848 -0.13021 0.27848 " pathEditMode="relative" ptsTypes="ffffffffffffffffffffffffffffffffA">
                                      <p:cBhvr>
                                        <p:cTn id="16" dur="2000" fill="hold"/>
                                        <p:tgtEl>
                                          <p:spTgt spid="19"/>
                                        </p:tgtEl>
                                        <p:attrNameLst>
                                          <p:attrName>ppt_x</p:attrName>
                                          <p:attrName>ppt_y</p:attrName>
                                        </p:attrNameLst>
                                      </p:cBhvr>
                                    </p:animMotion>
                                  </p:childTnLst>
                                  <p:subTnLst>
                                    <p:set>
                                      <p:cBhvr override="childStyle">
                                        <p:cTn dur="1" fill="hold" display="0" masterRel="sameClick" afterEffect="1">
                                          <p:stCondLst>
                                            <p:cond evt="end" delay="0">
                                              <p:tn val="15"/>
                                            </p:cond>
                                          </p:stCondLst>
                                        </p:cTn>
                                        <p:tgtEl>
                                          <p:spTgt spid="19"/>
                                        </p:tgtEl>
                                        <p:attrNameLst>
                                          <p:attrName>style.visibility</p:attrName>
                                        </p:attrNameLst>
                                      </p:cBhvr>
                                      <p:to>
                                        <p:strVal val="hidden"/>
                                      </p:to>
                                    </p:set>
                                  </p:subTnLst>
                                </p:cTn>
                              </p:par>
                            </p:childTnLst>
                          </p:cTn>
                        </p:par>
                      </p:childTnLst>
                    </p:cTn>
                  </p:par>
                </p:childTnLst>
              </p:cTn>
              <p:nextCondLst>
                <p:cond evt="onClick" delay="0">
                  <p:tgtEl>
                    <p:spTgt spid="19"/>
                  </p:tgtEl>
                </p:cond>
              </p:nextCondLst>
            </p:seq>
            <p:seq concurrent="1" nextAc="seek">
              <p:cTn id="17" restart="whenNotActive" fill="hold" evtFilter="cancelBubble" nodeType="interactiveSeq">
                <p:stCondLst>
                  <p:cond evt="onClick" delay="0">
                    <p:tgtEl>
                      <p:spTgt spid="7"/>
                    </p:tgtEl>
                  </p:cond>
                </p:stCondLst>
                <p:endSync evt="end" delay="0">
                  <p:rtn val="all"/>
                </p:endSync>
                <p:childTnLst>
                  <p:par>
                    <p:cTn id="18" fill="hold">
                      <p:stCondLst>
                        <p:cond delay="0"/>
                      </p:stCondLst>
                      <p:childTnLst>
                        <p:par>
                          <p:cTn id="19" fill="hold">
                            <p:stCondLst>
                              <p:cond delay="0"/>
                            </p:stCondLst>
                            <p:childTnLst>
                              <p:par>
                                <p:cTn id="20" presetID="0" presetClass="path" presetSubtype="0" accel="50000" decel="50000" fill="hold" grpId="0" nodeType="clickEffect">
                                  <p:stCondLst>
                                    <p:cond delay="0"/>
                                  </p:stCondLst>
                                  <p:childTnLst>
                                    <p:animMotion origin="layout" path="M 0.00695 -0.07534 C 0.01945 -0.10215 0.03229 -0.14028 0.04879 -0.16224 C 0.0566 -0.17264 0.06424 -0.18257 0.07205 -0.19297 C 0.08264 -0.20707 0.0974 -0.23041 0.11146 -0.23642 C 0.1224 -0.24613 0.13611 -0.26184 0.14879 -0.26739 C 0.20157 -0.31477 0.33611 -0.27386 0.34636 -0.27363 C 0.35591 -0.26924 0.36302 -0.26092 0.37205 -0.25491 C 0.38125 -0.23665 0.39445 -0.22556 0.40695 -0.21169 C 0.41493 -0.20291 0.41198 -0.20222 0.42084 -0.19621 C 0.43629 -0.18558 0.41806 -0.20268 0.43716 -0.18696 C 0.44045 -0.18419 0.44306 -0.18026 0.44636 -0.17772 C 0.44861 -0.1761 0.45122 -0.17587 0.45348 -0.17448 C 0.47431 -0.16062 0.49827 -0.14583 0.51146 -0.11879 C 0.51389 -0.10377 0.51823 -0.09013 0.52084 -0.07534 C 0.52431 -0.05569 0.52813 -0.03767 0.53473 -0.01964 C 0.53368 0.00786 0.53854 0.05986 0.51615 0.07927 C 0.51094 0.1003 0.49688 0.10816 0.48594 0.12272 C 0.48403 0.12526 0.48316 0.12942 0.48125 0.13196 C 0.47587 0.13913 0.47136 0.13843 0.46511 0.14444 C 0.45018 0.15854 0.46563 0.15045 0.45104 0.15669 C 0.44202 0.17449 0.45191 0.15923 0.43716 0.16917 C 0.42413 0.17772 0.41372 0.19113 0.39983 0.19691 C 0.39757 0.19899 0.39479 0.2006 0.39288 0.20314 C 0.3816 0.2184 0.39445 0.20823 0.38368 0.21562 " pathEditMode="relative" ptsTypes="fffffffffffffffffffffffA">
                                      <p:cBhvr>
                                        <p:cTn id="21" dur="2000" fill="hold"/>
                                        <p:tgtEl>
                                          <p:spTgt spid="7"/>
                                        </p:tgtEl>
                                        <p:attrNameLst>
                                          <p:attrName>ppt_x</p:attrName>
                                          <p:attrName>ppt_y</p:attrName>
                                        </p:attrNameLst>
                                      </p:cBhvr>
                                    </p:animMotion>
                                  </p:childTnLst>
                                  <p:subTnLst>
                                    <p:set>
                                      <p:cBhvr override="childStyle">
                                        <p:cTn dur="1" fill="hold" display="0" masterRel="sameClick" afterEffect="1">
                                          <p:stCondLst>
                                            <p:cond evt="end" delay="0">
                                              <p:tn val="20"/>
                                            </p:cond>
                                          </p:stCondLst>
                                        </p:cTn>
                                        <p:tgtEl>
                                          <p:spTgt spid="7"/>
                                        </p:tgtEl>
                                        <p:attrNameLst>
                                          <p:attrName>style.visibility</p:attrName>
                                        </p:attrNameLst>
                                      </p:cBhvr>
                                      <p:to>
                                        <p:strVal val="hidden"/>
                                      </p:to>
                                    </p:set>
                                  </p:subTnLst>
                                </p:cTn>
                              </p:par>
                            </p:childTnLst>
                          </p:cTn>
                        </p:par>
                      </p:childTnLst>
                    </p:cTn>
                  </p:par>
                </p:childTnLst>
              </p:cTn>
              <p:nextCondLst>
                <p:cond evt="onClick" delay="0">
                  <p:tgtEl>
                    <p:spTgt spid="7"/>
                  </p:tgtEl>
                </p:cond>
              </p:nextCondLst>
            </p:seq>
            <p:seq concurrent="1" nextAc="seek">
              <p:cTn id="22" restart="whenNotActive" fill="hold" evtFilter="cancelBubble" nodeType="interactiveSeq">
                <p:stCondLst>
                  <p:cond evt="onClick" delay="0">
                    <p:tgtEl>
                      <p:spTgt spid="23"/>
                    </p:tgtEl>
                  </p:cond>
                </p:stCondLst>
                <p:endSync evt="end" delay="0">
                  <p:rtn val="all"/>
                </p:endSync>
                <p:childTnLst>
                  <p:par>
                    <p:cTn id="23" fill="hold">
                      <p:stCondLst>
                        <p:cond delay="0"/>
                      </p:stCondLst>
                      <p:childTnLst>
                        <p:par>
                          <p:cTn id="24" fill="hold">
                            <p:stCondLst>
                              <p:cond delay="0"/>
                            </p:stCondLst>
                            <p:childTnLst>
                              <p:par>
                                <p:cTn id="25" presetID="0" presetClass="path" presetSubtype="0" accel="50000" decel="50000" fill="hold" grpId="0" nodeType="clickEffect">
                                  <p:stCondLst>
                                    <p:cond delay="0"/>
                                  </p:stCondLst>
                                  <p:childTnLst>
                                    <p:animMotion origin="layout" path="M 3.61111E-6 7.49018E-6 C 0.01441 -0.006 0.00851 -0.00092 0.01632 -0.03397 C 0.01771 -0.03998 0.01754 -0.04645 0.01875 -0.05246 C 0.02326 -0.07464 0.03299 -0.09475 0.04184 -0.11439 C 0.05035 -0.15553 0.06267 -0.18372 0.07448 -0.22278 C 0.07639 -0.22879 0.07761 -0.23503 0.07917 -0.24127 C 0.0816 -0.25098 0.09306 -0.26623 0.09306 -0.26623 C 0.09705 -0.2868 0.1099 -0.30436 0.11875 -0.32193 C 0.13021 -0.34457 0.14115 -0.37046 0.1559 -0.38987 C 0.1599 -0.40628 0.16875 -0.41437 0.17674 -0.42708 C 0.18177 -0.43494 0.18438 -0.44603 0.1908 -0.45181 C 0.19306 -0.45389 0.19583 -0.45551 0.19774 -0.45805 C 0.2125 -0.47792 0.19601 -0.46498 0.21406 -0.47654 C 0.2224 -0.49341 0.22691 -0.50381 0.24184 -0.51074 C 0.25104 -0.52276 0.2599 -0.53038 0.27222 -0.53547 C 0.29392 -0.53454 0.31563 -0.53408 0.33733 -0.53246 C 0.35208 -0.53131 0.36701 -0.52368 0.38142 -0.51998 C 0.39167 -0.51744 0.40174 -0.51444 0.41163 -0.51074 C 0.41771 -0.50843 0.43021 -0.5045 0.43021 -0.5045 C 0.44462 -0.49156 0.4566 -0.47908 0.46754 -0.46105 C 0.47083 -0.44303 0.47396 -0.42731 0.47674 -0.40859 C 0.47761 -0.32609 0.47708 -0.24335 0.47917 -0.16084 C 0.47951 -0.14397 0.48455 -0.12803 0.48611 -0.11139 C 0.48924 -0.07926 0.4908 -0.05893 0.4908 -0.02472 " pathEditMode="relative" ptsTypes="fffffffffffffffffffffffA">
                                      <p:cBhvr>
                                        <p:cTn id="26" dur="2000" fill="hold"/>
                                        <p:tgtEl>
                                          <p:spTgt spid="23"/>
                                        </p:tgtEl>
                                        <p:attrNameLst>
                                          <p:attrName>ppt_x</p:attrName>
                                          <p:attrName>ppt_y</p:attrName>
                                        </p:attrNameLst>
                                      </p:cBhvr>
                                    </p:animMotion>
                                  </p:childTnLst>
                                  <p:subTnLst>
                                    <p:set>
                                      <p:cBhvr override="childStyle">
                                        <p:cTn dur="1" fill="hold" display="0" masterRel="sameClick" afterEffect="1">
                                          <p:stCondLst>
                                            <p:cond evt="end" delay="0">
                                              <p:tn val="25"/>
                                            </p:cond>
                                          </p:stCondLst>
                                        </p:cTn>
                                        <p:tgtEl>
                                          <p:spTgt spid="23"/>
                                        </p:tgtEl>
                                        <p:attrNameLst>
                                          <p:attrName>style.visibility</p:attrName>
                                        </p:attrNameLst>
                                      </p:cBhvr>
                                      <p:to>
                                        <p:strVal val="hidden"/>
                                      </p:to>
                                    </p:set>
                                  </p:subTnLst>
                                </p:cTn>
                              </p:par>
                            </p:childTnLst>
                          </p:cTn>
                        </p:par>
                      </p:childTnLst>
                    </p:cTn>
                  </p:par>
                </p:childTnLst>
              </p:cTn>
              <p:nextCondLst>
                <p:cond evt="onClick" delay="0">
                  <p:tgtEl>
                    <p:spTgt spid="23"/>
                  </p:tgtEl>
                </p:cond>
              </p:nextCondLst>
            </p:seq>
            <p:seq concurrent="1" nextAc="seek">
              <p:cTn id="27" restart="whenNotActive" fill="hold" evtFilter="cancelBubble" nodeType="interactiveSeq">
                <p:stCondLst>
                  <p:cond evt="onClick" delay="0">
                    <p:tgtEl>
                      <p:spTgt spid="20"/>
                    </p:tgtEl>
                  </p:cond>
                </p:stCondLst>
                <p:endSync evt="end" delay="0">
                  <p:rtn val="all"/>
                </p:endSync>
                <p:childTnLst>
                  <p:par>
                    <p:cTn id="28" fill="hold">
                      <p:stCondLst>
                        <p:cond delay="0"/>
                      </p:stCondLst>
                      <p:childTnLst>
                        <p:par>
                          <p:cTn id="29" fill="hold">
                            <p:stCondLst>
                              <p:cond delay="0"/>
                            </p:stCondLst>
                            <p:childTnLst>
                              <p:par>
                                <p:cTn id="30" presetID="0" presetClass="path" presetSubtype="0" accel="50000" decel="50000" fill="hold" grpId="0" nodeType="clickEffect">
                                  <p:stCondLst>
                                    <p:cond delay="0"/>
                                  </p:stCondLst>
                                  <p:childTnLst>
                                    <p:animMotion origin="layout" path="M 0.00018 8.48163E-7 C 0.00574 -0.00093 0.01146 -0.00046 0.01633 -0.00301 C 0.02952 -0.00971 0.04515 -0.02912 0.05591 -0.04021 C 0.06407 -0.0483 0.07657 -0.05524 0.08403 -0.06494 C 0.09289 -0.07696 0.10278 -0.08528 0.11407 -0.09291 C 0.12049 -0.10562 0.1264 -0.10793 0.13733 -0.1114 C 0.14515 -0.1218 0.15487 -0.12827 0.16528 -0.13312 C 0.17101 -0.1218 0.1724 -0.12226 0.1724 -0.10516 C 0.1724 -0.07211 0.17136 -0.03906 0.17015 -0.00624 C 0.16962 0.00254 0.16042 0.01756 0.15834 0.02172 C 0.14879 0.04067 0.14324 0.05431 0.13039 0.07118 C 0.12188 0.08273 0.12119 0.09337 0.11199 0.10215 C 0.10903 0.10492 0.10539 0.10561 0.10244 0.10839 C 0.09983 0.11093 0.09844 0.11555 0.09549 0.11763 C 0.08768 0.12387 0.06494 0.12988 0.05591 0.13312 C 0.03629 0.14028 0.01824 0.15045 -0.00208 0.15484 C -0.00451 0.15692 -0.00642 0.16016 -0.00902 0.16108 C -0.01822 0.16432 -0.03697 0.16732 -0.03697 0.16732 C -0.05555 0.18327 -0.03645 0.16894 -0.08107 0.17656 C -0.08732 0.17772 -0.09357 0.18072 -0.09982 0.1828 C -0.20503 0.18165 -0.31058 0.18165 -0.41597 0.17957 C -0.41961 0.17957 -0.46683 0.17032 -0.44392 0.17032 " pathEditMode="relative" ptsTypes="fffffffffffffffffffffA">
                                      <p:cBhvr>
                                        <p:cTn id="31" dur="2000" fill="hold"/>
                                        <p:tgtEl>
                                          <p:spTgt spid="20"/>
                                        </p:tgtEl>
                                        <p:attrNameLst>
                                          <p:attrName>ppt_x</p:attrName>
                                          <p:attrName>ppt_y</p:attrName>
                                        </p:attrNameLst>
                                      </p:cBhvr>
                                    </p:animMotion>
                                  </p:childTnLst>
                                  <p:subTnLst>
                                    <p:set>
                                      <p:cBhvr override="childStyle">
                                        <p:cTn dur="1" fill="hold" display="0" masterRel="sameClick" afterEffect="1">
                                          <p:stCondLst>
                                            <p:cond evt="end" delay="0">
                                              <p:tn val="30"/>
                                            </p:cond>
                                          </p:stCondLst>
                                        </p:cTn>
                                        <p:tgtEl>
                                          <p:spTgt spid="20"/>
                                        </p:tgtEl>
                                        <p:attrNameLst>
                                          <p:attrName>style.visibility</p:attrName>
                                        </p:attrNameLst>
                                      </p:cBhvr>
                                      <p:to>
                                        <p:strVal val="hidden"/>
                                      </p:to>
                                    </p:set>
                                  </p:subTnLst>
                                </p:cTn>
                              </p:par>
                            </p:childTnLst>
                          </p:cTn>
                        </p:par>
                      </p:childTnLst>
                    </p:cTn>
                  </p:par>
                </p:childTnLst>
              </p:cTn>
              <p:nextCondLst>
                <p:cond evt="onClick" delay="0">
                  <p:tgtEl>
                    <p:spTgt spid="20"/>
                  </p:tgtEl>
                </p:cond>
              </p:nextCondLst>
            </p:seq>
            <p:seq concurrent="1" nextAc="seek">
              <p:cTn id="32" restart="whenNotActive" fill="hold" evtFilter="cancelBubble" nodeType="interactiveSeq">
                <p:stCondLst>
                  <p:cond evt="onClick" delay="0">
                    <p:tgtEl>
                      <p:spTgt spid="24"/>
                    </p:tgtEl>
                  </p:cond>
                </p:stCondLst>
                <p:endSync evt="end" delay="0">
                  <p:rtn val="all"/>
                </p:endSync>
                <p:childTnLst>
                  <p:par>
                    <p:cTn id="33" fill="hold">
                      <p:stCondLst>
                        <p:cond delay="0"/>
                      </p:stCondLst>
                      <p:childTnLst>
                        <p:par>
                          <p:cTn id="34" fill="hold">
                            <p:stCondLst>
                              <p:cond delay="0"/>
                            </p:stCondLst>
                            <p:childTnLst>
                              <p:par>
                                <p:cTn id="35" presetID="0" presetClass="path" presetSubtype="0" accel="50000" decel="50000" fill="hold" grpId="0" nodeType="clickEffect">
                                  <p:stCondLst>
                                    <p:cond delay="0"/>
                                  </p:stCondLst>
                                  <p:childTnLst>
                                    <p:animMotion origin="layout" path="M 5.55556E-7 3.50589E-6 C -0.02066 -0.00902 -0.0092 -0.00555 -0.0349 -0.00902 C -0.05069 -0.01595 -0.06754 -0.01641 -0.08368 -0.02173 C -0.09618 -0.02566 -0.10538 -0.0312 -0.11858 -0.03375 C -0.12847 -0.03929 -0.13958 -0.03999 -0.14896 -0.04646 C -0.16024 -0.05408 -0.15486 -0.05108 -0.1651 -0.05547 C -0.17517 -0.06471 -0.18594 -0.06633 -0.19774 -0.07119 C -0.21944 -0.07951 -0.24045 -0.09106 -0.26285 -0.09591 C -0.28177 -0.10446 -0.30156 -0.10886 -0.32101 -0.11463 C -0.33194 -0.11764 -0.34254 -0.12342 -0.35347 -0.12665 C -0.3658 -0.13751 -0.35504 -0.12989 -0.37205 -0.13613 C -0.37674 -0.13751 -0.38611 -0.14237 -0.38611 -0.14237 C -0.39774 -0.15785 -0.41007 -0.16987 -0.42569 -0.17634 C -0.44167 -0.19067 -0.4342 -0.18651 -0.44653 -0.19159 C -0.45538 -0.20939 -0.45694 -0.20916 -0.46059 -0.22903 C -0.46215 -0.23735 -0.4651 -0.25376 -0.4651 -0.25376 C -0.46719 -0.28981 -0.47222 -0.32263 -0.47448 -0.35891 C -0.47361 -0.40698 -0.48663 -0.46545 -0.4651 -0.50775 C -0.45885 -0.54126 -0.43958 -0.56298 -0.42569 -0.59094 C -0.41563 -0.61128 -0.40365 -0.63 -0.39306 -0.64988 C -0.39149 -0.65288 -0.38802 -0.65357 -0.38611 -0.65612 C -0.37535 -0.67045 -0.36615 -0.68732 -0.35347 -0.69933 C -0.34462 -0.70765 -0.32743 -0.71528 -0.31858 -0.72106 C -0.30347 -0.73123 -0.31545 -0.731 -0.29774 -0.73955 C -0.29323 -0.74163 -0.28837 -0.74163 -0.28368 -0.74278 C -0.27517 -0.74856 -0.26719 -0.7511 -0.25816 -0.75503 C -0.24115 -0.75411 -0.22396 -0.75434 -0.20694 -0.75203 C -0.19288 -0.74995 -0.1684 -0.73469 -0.15347 -0.7273 C -0.13455 -0.71805 -0.11476 -0.71181 -0.09531 -0.70557 C -0.08507 -0.69633 -0.07379 -0.69425 -0.06285 -0.68709 C -0.04583 -0.67599 -0.06701 -0.68477 -0.04653 -0.67761 C -0.03837 -0.67045 -0.0316 -0.66629 -0.02569 -0.65612 C -0.01649 -0.6404 -0.01389 -0.63093 -0.00694 -0.61267 C -0.00521 -0.60805 -0.00191 -0.60481 5.55556E-7 -0.60042 C 0.00781 -0.58193 0.01146 -0.56044 0.01858 -0.54149 C 0.02135 -0.52623 0.02656 -0.51861 0.0349 -0.50775 C 0.03785 -0.49527 0.04062 -0.49018 0.04878 -0.48279 C 0.05156 -0.471 0.06736 -0.44558 0.07205 -0.43957 C 0.07743 -0.43241 0.0849 -0.42686 0.08837 -0.41761 C 0.09635 -0.39682 0.1059 -0.37671 0.11389 -0.35568 C 0.11684 -0.34782 0.11753 -0.33858 0.12083 -0.33095 C 0.12274 -0.32656 0.12604 -0.32332 0.12795 -0.3187 C 0.13003 -0.31385 0.13073 -0.3083 0.13246 -0.30322 C 0.13958 -0.28126 0.14965 -0.26023 0.16042 -0.24128 C 0.16337 -0.2214 0.17135 -0.20754 0.17674 -0.18882 C 0.18333 -0.16525 0.18611 -0.14052 0.19306 -0.11764 C 0.1941 -0.11001 0.19757 -0.09799 0.19757 -0.08967 " pathEditMode="relative" ptsTypes="ffffffffffffffffffffffffffffffffffffffffffffffA">
                                      <p:cBhvr>
                                        <p:cTn id="36" dur="2000" fill="hold"/>
                                        <p:tgtEl>
                                          <p:spTgt spid="24"/>
                                        </p:tgtEl>
                                        <p:attrNameLst>
                                          <p:attrName>ppt_x</p:attrName>
                                          <p:attrName>ppt_y</p:attrName>
                                        </p:attrNameLst>
                                      </p:cBhvr>
                                    </p:animMotion>
                                  </p:childTnLst>
                                  <p:subTnLst>
                                    <p:set>
                                      <p:cBhvr override="childStyle">
                                        <p:cTn dur="1" fill="hold" display="0" masterRel="sameClick" afterEffect="1">
                                          <p:stCondLst>
                                            <p:cond evt="end" delay="0">
                                              <p:tn val="35"/>
                                            </p:cond>
                                          </p:stCondLst>
                                        </p:cTn>
                                        <p:tgtEl>
                                          <p:spTgt spid="24"/>
                                        </p:tgtEl>
                                        <p:attrNameLst>
                                          <p:attrName>style.visibility</p:attrName>
                                        </p:attrNameLst>
                                      </p:cBhvr>
                                      <p:to>
                                        <p:strVal val="hidden"/>
                                      </p:to>
                                    </p:set>
                                  </p:subTnLst>
                                </p:cTn>
                              </p:par>
                            </p:childTnLst>
                          </p:cTn>
                        </p:par>
                      </p:childTnLst>
                    </p:cTn>
                  </p:par>
                </p:childTnLst>
              </p:cTn>
              <p:nextCondLst>
                <p:cond evt="onClick" delay="0">
                  <p:tgtEl>
                    <p:spTgt spid="24"/>
                  </p:tgtEl>
                </p:cond>
              </p:nextCondLst>
            </p:seq>
            <p:seq concurrent="1" nextAc="seek">
              <p:cTn id="37" restart="whenNotActive" fill="hold" evtFilter="cancelBubble" nodeType="interactiveSeq">
                <p:stCondLst>
                  <p:cond evt="onClick" delay="0">
                    <p:tgtEl>
                      <p:spTgt spid="18"/>
                    </p:tgtEl>
                  </p:cond>
                </p:stCondLst>
                <p:endSync evt="end" delay="0">
                  <p:rtn val="all"/>
                </p:endSync>
                <p:childTnLst>
                  <p:par>
                    <p:cTn id="38" fill="hold">
                      <p:stCondLst>
                        <p:cond delay="0"/>
                      </p:stCondLst>
                      <p:childTnLst>
                        <p:par>
                          <p:cTn id="39" fill="hold">
                            <p:stCondLst>
                              <p:cond delay="0"/>
                            </p:stCondLst>
                            <p:childTnLst>
                              <p:par>
                                <p:cTn id="40" presetID="0" presetClass="path" presetSubtype="0" accel="50000" decel="50000" fill="hold" grpId="0" nodeType="clickEffect">
                                  <p:stCondLst>
                                    <p:cond delay="0"/>
                                  </p:stCondLst>
                                  <p:childTnLst>
                                    <p:animMotion origin="layout" path="M 6.38889E-6 -1.36584E-6 C -0.00208 0.0208 -0.00277 0.02889 -0.00937 0.04646 C -0.0111 0.05894 -0.01284 0.07303 -0.01874 0.08366 C -0.02135 0.08829 -0.02534 0.09129 -0.02794 0.09591 C -0.03645 0.11047 -0.03263 0.1114 -0.04201 0.12388 C -0.05156 0.13659 -0.0651 0.14537 -0.07447 0.15785 C -0.07951 0.16455 -0.08194 0.16894 -0.08836 0.17333 C -0.09062 0.17495 -0.09322 0.17518 -0.09548 0.17657 C -0.0986 0.17842 -0.10173 0.18027 -0.10468 0.18258 C -0.11093 0.1872 -0.11857 0.19483 -0.12569 0.19806 C -0.14305 0.20569 -0.13194 0.19598 -0.14895 0.20731 C -0.15294 0.21008 -0.15642 0.21424 -0.16058 0.21678 C -0.17603 0.22603 -0.19496 0.23088 -0.21162 0.23527 C -0.22326 0.24313 -0.23628 0.24659 -0.24895 0.25075 C -0.26076 0.25884 -0.27308 0.26277 -0.2861 0.26624 C -0.30433 0.27618 -0.32308 0.28149 -0.34201 0.28796 C -0.35364 0.29189 -0.36492 0.30044 -0.37673 0.30345 C -0.3927 0.30761 -0.40746 0.31754 -0.42326 0.32193 C -0.44131 0.32702 -0.45885 0.33465 -0.47673 0.34042 C -0.48853 0.35082 -0.48037 0.34135 -0.48836 0.35914 C -0.49114 0.36561 -0.49774 0.37763 -0.49774 0.37763 C -0.49843 0.38064 -0.49878 0.3841 -0.49999 0.38688 C -0.50277 0.39335 -0.50937 0.4056 -0.50937 0.4056 C -0.51215 0.41715 -0.51058 0.41207 -0.51406 0.42108 " pathEditMode="relative" ptsTypes="fffffffffffffffffffffffA">
                                      <p:cBhvr>
                                        <p:cTn id="41" dur="2000" fill="hold"/>
                                        <p:tgtEl>
                                          <p:spTgt spid="18"/>
                                        </p:tgtEl>
                                        <p:attrNameLst>
                                          <p:attrName>ppt_x</p:attrName>
                                          <p:attrName>ppt_y</p:attrName>
                                        </p:attrNameLst>
                                      </p:cBhvr>
                                    </p:animMotion>
                                  </p:childTnLst>
                                  <p:subTnLst>
                                    <p:set>
                                      <p:cBhvr override="childStyle">
                                        <p:cTn dur="1" fill="hold" display="0" masterRel="sameClick" afterEffect="1">
                                          <p:stCondLst>
                                            <p:cond evt="end" delay="0">
                                              <p:tn val="40"/>
                                            </p:cond>
                                          </p:stCondLst>
                                        </p:cTn>
                                        <p:tgtEl>
                                          <p:spTgt spid="18"/>
                                        </p:tgtEl>
                                        <p:attrNameLst>
                                          <p:attrName>style.visibility</p:attrName>
                                        </p:attrNameLst>
                                      </p:cBhvr>
                                      <p:to>
                                        <p:strVal val="hidden"/>
                                      </p:to>
                                    </p:set>
                                  </p:subTnLst>
                                </p:cTn>
                              </p:par>
                            </p:childTnLst>
                          </p:cTn>
                        </p:par>
                      </p:childTnLst>
                    </p:cTn>
                  </p:par>
                </p:childTnLst>
              </p:cTn>
              <p:nextCondLst>
                <p:cond evt="onClick" delay="0">
                  <p:tgtEl>
                    <p:spTgt spid="18"/>
                  </p:tgtEl>
                </p:cond>
              </p:nextCondLst>
            </p:seq>
          </p:childTnLst>
        </p:cTn>
      </p:par>
    </p:tnLst>
    <p:bldLst>
      <p:bldP spid="7" grpId="0" animBg="1"/>
      <p:bldP spid="18" grpId="0" animBg="1"/>
      <p:bldP spid="19" grpId="0" animBg="1"/>
      <p:bldP spid="20" grpId="0" animBg="1"/>
      <p:bldP spid="21" grpId="0" animBg="1"/>
      <p:bldP spid="22" grpId="0" animBg="1"/>
      <p:bldP spid="23" grpId="0" animBg="1"/>
      <p:bldP spid="2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bdélník 4"/>
          <p:cNvSpPr/>
          <p:nvPr/>
        </p:nvSpPr>
        <p:spPr>
          <a:xfrm>
            <a:off x="1187624" y="2132856"/>
            <a:ext cx="6984776" cy="309634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cs-CZ"/>
          </a:p>
        </p:txBody>
      </p:sp>
      <p:sp>
        <p:nvSpPr>
          <p:cNvPr id="2" name="Nadpis 1"/>
          <p:cNvSpPr>
            <a:spLocks noGrp="1"/>
          </p:cNvSpPr>
          <p:nvPr>
            <p:ph type="title"/>
          </p:nvPr>
        </p:nvSpPr>
        <p:spPr>
          <a:xfrm>
            <a:off x="565212" y="4439"/>
            <a:ext cx="8229600" cy="1600200"/>
          </a:xfrm>
        </p:spPr>
        <p:txBody>
          <a:bodyPr/>
          <a:lstStyle/>
          <a:p>
            <a:r>
              <a:rPr lang="cs-CZ" dirty="0" smtClean="0">
                <a:solidFill>
                  <a:srgbClr val="7030A0"/>
                </a:solidFill>
              </a:rPr>
              <a:t>Klikni a odpověz</a:t>
            </a:r>
            <a:endParaRPr lang="cs-CZ" dirty="0">
              <a:solidFill>
                <a:srgbClr val="7030A0"/>
              </a:solidFill>
            </a:endParaRPr>
          </a:p>
        </p:txBody>
      </p:sp>
      <p:pic>
        <p:nvPicPr>
          <p:cNvPr id="3074" name="Picture 2" descr="C:\Users\Maruška\AppData\Local\Microsoft\Windows\Temporary Internet Files\Content.IE5\NG53281Q\MC90043528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427984" y="2924736"/>
            <a:ext cx="2333811" cy="1555874"/>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descr="C:\Users\Maruška\AppData\Local\Microsoft\Windows\Temporary Internet Files\Content.IE5\7V3NVBWI\MP900362655[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03648" y="2996952"/>
            <a:ext cx="1828800" cy="1219200"/>
          </a:xfrm>
          <a:prstGeom prst="rect">
            <a:avLst/>
          </a:prstGeom>
          <a:noFill/>
          <a:extLst>
            <a:ext uri="{909E8E84-426E-40DD-AFC4-6F175D3DCCD1}">
              <a14:hiddenFill xmlns:a14="http://schemas.microsoft.com/office/drawing/2010/main">
                <a:solidFill>
                  <a:srgbClr val="FFFFFF"/>
                </a:solidFill>
              </a14:hiddenFill>
            </a:ext>
          </a:extLst>
        </p:spPr>
      </p:pic>
      <p:sp>
        <p:nvSpPr>
          <p:cNvPr id="3" name="Plus 2"/>
          <p:cNvSpPr/>
          <p:nvPr/>
        </p:nvSpPr>
        <p:spPr>
          <a:xfrm>
            <a:off x="3563888" y="3140968"/>
            <a:ext cx="864096" cy="931168"/>
          </a:xfrm>
          <a:prstGeom prst="mathPlus">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solidFill>
                <a:schemeClr val="tx1"/>
              </a:solidFill>
            </a:endParaRPr>
          </a:p>
        </p:txBody>
      </p:sp>
      <p:sp>
        <p:nvSpPr>
          <p:cNvPr id="4" name="Je rovno 3"/>
          <p:cNvSpPr/>
          <p:nvPr/>
        </p:nvSpPr>
        <p:spPr>
          <a:xfrm>
            <a:off x="6890008" y="3248980"/>
            <a:ext cx="998944" cy="715144"/>
          </a:xfrm>
          <a:prstGeom prst="mathEqual">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solidFill>
                <a:schemeClr val="tx1"/>
              </a:solidFill>
            </a:endParaRPr>
          </a:p>
        </p:txBody>
      </p:sp>
      <p:sp>
        <p:nvSpPr>
          <p:cNvPr id="6" name="Obdélník 5">
            <a:hlinkClick r:id="rId4" action="ppaction://hlinksldjump"/>
          </p:cNvPr>
          <p:cNvSpPr/>
          <p:nvPr/>
        </p:nvSpPr>
        <p:spPr>
          <a:xfrm>
            <a:off x="1187624" y="2132856"/>
            <a:ext cx="936104" cy="1710190"/>
          </a:xfrm>
          <a:prstGeom prst="rect">
            <a:avLst/>
          </a:prstGeom>
        </p:spPr>
        <p:style>
          <a:lnRef idx="1">
            <a:schemeClr val="accent5"/>
          </a:lnRef>
          <a:fillRef idx="3">
            <a:schemeClr val="accent5"/>
          </a:fillRef>
          <a:effectRef idx="2">
            <a:schemeClr val="accent5"/>
          </a:effectRef>
          <a:fontRef idx="minor">
            <a:schemeClr val="lt1"/>
          </a:fontRef>
        </p:style>
        <p:txBody>
          <a:bodyPr rtlCol="0" anchor="ctr"/>
          <a:lstStyle/>
          <a:p>
            <a:pPr algn="ctr"/>
            <a:endParaRPr lang="cs-CZ"/>
          </a:p>
        </p:txBody>
      </p:sp>
      <p:sp>
        <p:nvSpPr>
          <p:cNvPr id="8" name="Pravoúhlý trojúhelník 7">
            <a:hlinkClick r:id="rId5" action="ppaction://hlinksldjump"/>
          </p:cNvPr>
          <p:cNvSpPr/>
          <p:nvPr/>
        </p:nvSpPr>
        <p:spPr>
          <a:xfrm>
            <a:off x="1173496" y="3654393"/>
            <a:ext cx="2376264" cy="1526527"/>
          </a:xfrm>
          <a:prstGeom prst="rtTriangl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9" name="Šestiúhelník 8">
            <a:hlinkClick r:id="rId6" action="ppaction://hlinksldjump"/>
          </p:cNvPr>
          <p:cNvSpPr/>
          <p:nvPr/>
        </p:nvSpPr>
        <p:spPr>
          <a:xfrm>
            <a:off x="1295636" y="3140968"/>
            <a:ext cx="1656184" cy="1404156"/>
          </a:xfrm>
          <a:prstGeom prst="hexagon">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Rovnoramenný trojúhelník 9">
            <a:hlinkClick r:id="rId7" action="ppaction://hlinksldjump"/>
          </p:cNvPr>
          <p:cNvSpPr/>
          <p:nvPr/>
        </p:nvSpPr>
        <p:spPr>
          <a:xfrm>
            <a:off x="3563888" y="2132856"/>
            <a:ext cx="1440160" cy="3096344"/>
          </a:xfrm>
          <a:prstGeom prst="triangle">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Ovál 10">
            <a:hlinkClick r:id="rId8" action="ppaction://hlinksldjump"/>
          </p:cNvPr>
          <p:cNvSpPr/>
          <p:nvPr/>
        </p:nvSpPr>
        <p:spPr>
          <a:xfrm>
            <a:off x="2498545" y="3672057"/>
            <a:ext cx="1497391" cy="1587758"/>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Obdélník 11">
            <a:hlinkClick r:id="rId9" action="ppaction://hlinksldjump"/>
          </p:cNvPr>
          <p:cNvSpPr/>
          <p:nvPr/>
        </p:nvSpPr>
        <p:spPr>
          <a:xfrm>
            <a:off x="6012160" y="2132856"/>
            <a:ext cx="2160240" cy="1795264"/>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5" name="Mrak 14">
            <a:hlinkClick r:id="rId10" action="ppaction://hlinksldjump"/>
          </p:cNvPr>
          <p:cNvSpPr/>
          <p:nvPr/>
        </p:nvSpPr>
        <p:spPr>
          <a:xfrm>
            <a:off x="4462740" y="4072136"/>
            <a:ext cx="2160240" cy="1242553"/>
          </a:xfrm>
          <a:prstGeom prst="cloud">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6" name="Kříž 15">
            <a:hlinkClick r:id="rId11" action="ppaction://hlinksldjump"/>
          </p:cNvPr>
          <p:cNvSpPr/>
          <p:nvPr/>
        </p:nvSpPr>
        <p:spPr>
          <a:xfrm>
            <a:off x="2470957" y="2577970"/>
            <a:ext cx="1785423" cy="1494166"/>
          </a:xfrm>
          <a:prstGeom prst="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8" name="Obdélník 17">
            <a:hlinkClick r:id="rId12" action="ppaction://hlinksldjump"/>
          </p:cNvPr>
          <p:cNvSpPr/>
          <p:nvPr/>
        </p:nvSpPr>
        <p:spPr>
          <a:xfrm>
            <a:off x="4283968" y="2149538"/>
            <a:ext cx="1762948" cy="1175515"/>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7" name="Pětiúhelník 16">
            <a:hlinkClick r:id="rId13" action="ppaction://hlinksldjump"/>
          </p:cNvPr>
          <p:cNvSpPr/>
          <p:nvPr/>
        </p:nvSpPr>
        <p:spPr>
          <a:xfrm>
            <a:off x="2123728" y="2132856"/>
            <a:ext cx="2556284" cy="1008112"/>
          </a:xfrm>
          <a:prstGeom prst="homePlate">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9" name="Tvar L 18">
            <a:hlinkClick r:id="rId14" action="ppaction://hlinksldjump"/>
          </p:cNvPr>
          <p:cNvSpPr/>
          <p:nvPr/>
        </p:nvSpPr>
        <p:spPr>
          <a:xfrm>
            <a:off x="4485511" y="3045162"/>
            <a:ext cx="1116124" cy="1435448"/>
          </a:xfrm>
          <a:prstGeom prst="corner">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0" name="Tvar L 19">
            <a:hlinkClick r:id="rId15" action="ppaction://hlinksldjump"/>
          </p:cNvPr>
          <p:cNvSpPr/>
          <p:nvPr/>
        </p:nvSpPr>
        <p:spPr>
          <a:xfrm rot="10800000">
            <a:off x="5043573" y="3325053"/>
            <a:ext cx="1161296" cy="1317337"/>
          </a:xfrm>
          <a:prstGeom prst="corner">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cs-CZ"/>
          </a:p>
        </p:txBody>
      </p:sp>
      <p:sp>
        <p:nvSpPr>
          <p:cNvPr id="7" name="Rovnoramenný trojúhelník 6">
            <a:hlinkClick r:id="rId16" action="ppaction://hlinksldjump"/>
          </p:cNvPr>
          <p:cNvSpPr/>
          <p:nvPr/>
        </p:nvSpPr>
        <p:spPr>
          <a:xfrm>
            <a:off x="6012160" y="3702673"/>
            <a:ext cx="2160240" cy="1526527"/>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1" name="Ovál 20">
            <a:hlinkClick r:id="rId17" action="ppaction://hlinksldjump"/>
          </p:cNvPr>
          <p:cNvSpPr/>
          <p:nvPr/>
        </p:nvSpPr>
        <p:spPr>
          <a:xfrm>
            <a:off x="6204869" y="3928120"/>
            <a:ext cx="1967531" cy="552490"/>
          </a:xfrm>
          <a:prstGeom prst="ellips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417609759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53" presetClass="exit" presetSubtype="32" fill="hold" grpId="0" nodeType="clickEffect">
                                  <p:stCondLst>
                                    <p:cond delay="0"/>
                                  </p:stCondLst>
                                  <p:childTnLst>
                                    <p:anim calcmode="lin" valueType="num">
                                      <p:cBhvr>
                                        <p:cTn id="6" dur="500"/>
                                        <p:tgtEl>
                                          <p:spTgt spid="6"/>
                                        </p:tgtEl>
                                        <p:attrNameLst>
                                          <p:attrName>ppt_w</p:attrName>
                                        </p:attrNameLst>
                                      </p:cBhvr>
                                      <p:tavLst>
                                        <p:tav tm="0">
                                          <p:val>
                                            <p:strVal val="ppt_w"/>
                                          </p:val>
                                        </p:tav>
                                        <p:tav tm="100000">
                                          <p:val>
                                            <p:fltVal val="0"/>
                                          </p:val>
                                        </p:tav>
                                      </p:tavLst>
                                    </p:anim>
                                    <p:anim calcmode="lin" valueType="num">
                                      <p:cBhvr>
                                        <p:cTn id="7" dur="500"/>
                                        <p:tgtEl>
                                          <p:spTgt spid="6"/>
                                        </p:tgtEl>
                                        <p:attrNameLst>
                                          <p:attrName>ppt_h</p:attrName>
                                        </p:attrNameLst>
                                      </p:cBhvr>
                                      <p:tavLst>
                                        <p:tav tm="0">
                                          <p:val>
                                            <p:strVal val="ppt_h"/>
                                          </p:val>
                                        </p:tav>
                                        <p:tav tm="100000">
                                          <p:val>
                                            <p:fltVal val="0"/>
                                          </p:val>
                                        </p:tav>
                                      </p:tavLst>
                                    </p:anim>
                                    <p:animEffect transition="out" filter="fade">
                                      <p:cBhvr>
                                        <p:cTn id="8" dur="500"/>
                                        <p:tgtEl>
                                          <p:spTgt spid="6"/>
                                        </p:tgtEl>
                                      </p:cBhvr>
                                    </p:animEffect>
                                    <p:set>
                                      <p:cBhvr>
                                        <p:cTn id="9" dur="1" fill="hold">
                                          <p:stCondLst>
                                            <p:cond delay="499"/>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10" restart="whenNotActive" fill="hold" evtFilter="cancelBubble" nodeType="interactiveSeq">
                <p:stCondLst>
                  <p:cond evt="onClick" delay="0">
                    <p:tgtEl>
                      <p:spTgt spid="19"/>
                    </p:tgtEl>
                  </p:cond>
                </p:stCondLst>
                <p:endSync evt="end" delay="0">
                  <p:rtn val="all"/>
                </p:endSync>
                <p:childTnLst>
                  <p:par>
                    <p:cTn id="11" fill="hold">
                      <p:stCondLst>
                        <p:cond delay="0"/>
                      </p:stCondLst>
                      <p:childTnLst>
                        <p:par>
                          <p:cTn id="12" fill="hold">
                            <p:stCondLst>
                              <p:cond delay="0"/>
                            </p:stCondLst>
                            <p:childTnLst>
                              <p:par>
                                <p:cTn id="13" presetID="53" presetClass="exit" presetSubtype="32" fill="hold" grpId="0" nodeType="clickEffect">
                                  <p:stCondLst>
                                    <p:cond delay="0"/>
                                  </p:stCondLst>
                                  <p:childTnLst>
                                    <p:anim calcmode="lin" valueType="num">
                                      <p:cBhvr>
                                        <p:cTn id="14" dur="500"/>
                                        <p:tgtEl>
                                          <p:spTgt spid="19"/>
                                        </p:tgtEl>
                                        <p:attrNameLst>
                                          <p:attrName>ppt_w</p:attrName>
                                        </p:attrNameLst>
                                      </p:cBhvr>
                                      <p:tavLst>
                                        <p:tav tm="0">
                                          <p:val>
                                            <p:strVal val="ppt_w"/>
                                          </p:val>
                                        </p:tav>
                                        <p:tav tm="100000">
                                          <p:val>
                                            <p:fltVal val="0"/>
                                          </p:val>
                                        </p:tav>
                                      </p:tavLst>
                                    </p:anim>
                                    <p:anim calcmode="lin" valueType="num">
                                      <p:cBhvr>
                                        <p:cTn id="15" dur="500"/>
                                        <p:tgtEl>
                                          <p:spTgt spid="19"/>
                                        </p:tgtEl>
                                        <p:attrNameLst>
                                          <p:attrName>ppt_h</p:attrName>
                                        </p:attrNameLst>
                                      </p:cBhvr>
                                      <p:tavLst>
                                        <p:tav tm="0">
                                          <p:val>
                                            <p:strVal val="ppt_h"/>
                                          </p:val>
                                        </p:tav>
                                        <p:tav tm="100000">
                                          <p:val>
                                            <p:fltVal val="0"/>
                                          </p:val>
                                        </p:tav>
                                      </p:tavLst>
                                    </p:anim>
                                    <p:animEffect transition="out" filter="fade">
                                      <p:cBhvr>
                                        <p:cTn id="16" dur="500"/>
                                        <p:tgtEl>
                                          <p:spTgt spid="19"/>
                                        </p:tgtEl>
                                      </p:cBhvr>
                                    </p:animEffect>
                                    <p:set>
                                      <p:cBhvr>
                                        <p:cTn id="17" dur="1" fill="hold">
                                          <p:stCondLst>
                                            <p:cond delay="499"/>
                                          </p:stCondLst>
                                        </p:cTn>
                                        <p:tgtEl>
                                          <p:spTgt spid="19"/>
                                        </p:tgtEl>
                                        <p:attrNameLst>
                                          <p:attrName>style.visibility</p:attrName>
                                        </p:attrNameLst>
                                      </p:cBhvr>
                                      <p:to>
                                        <p:strVal val="hidden"/>
                                      </p:to>
                                    </p:set>
                                  </p:childTnLst>
                                </p:cTn>
                              </p:par>
                            </p:childTnLst>
                          </p:cTn>
                        </p:par>
                      </p:childTnLst>
                    </p:cTn>
                  </p:par>
                </p:childTnLst>
              </p:cTn>
              <p:nextCondLst>
                <p:cond evt="onClick" delay="0">
                  <p:tgtEl>
                    <p:spTgt spid="19"/>
                  </p:tgtEl>
                </p:cond>
              </p:nextCondLst>
            </p:seq>
            <p:seq concurrent="1" nextAc="seek">
              <p:cTn id="18" restart="whenNotActive" fill="hold" evtFilter="cancelBubble" nodeType="interactiveSeq">
                <p:stCondLst>
                  <p:cond evt="onClick" delay="0">
                    <p:tgtEl>
                      <p:spTgt spid="17"/>
                    </p:tgtEl>
                  </p:cond>
                </p:stCondLst>
                <p:endSync evt="end" delay="0">
                  <p:rtn val="all"/>
                </p:endSync>
                <p:childTnLst>
                  <p:par>
                    <p:cTn id="19" fill="hold">
                      <p:stCondLst>
                        <p:cond delay="0"/>
                      </p:stCondLst>
                      <p:childTnLst>
                        <p:par>
                          <p:cTn id="20" fill="hold">
                            <p:stCondLst>
                              <p:cond delay="0"/>
                            </p:stCondLst>
                            <p:childTnLst>
                              <p:par>
                                <p:cTn id="21" presetID="53" presetClass="exit" presetSubtype="32" fill="hold" grpId="0" nodeType="clickEffect">
                                  <p:stCondLst>
                                    <p:cond delay="0"/>
                                  </p:stCondLst>
                                  <p:childTnLst>
                                    <p:anim calcmode="lin" valueType="num">
                                      <p:cBhvr>
                                        <p:cTn id="22" dur="500"/>
                                        <p:tgtEl>
                                          <p:spTgt spid="17"/>
                                        </p:tgtEl>
                                        <p:attrNameLst>
                                          <p:attrName>ppt_w</p:attrName>
                                        </p:attrNameLst>
                                      </p:cBhvr>
                                      <p:tavLst>
                                        <p:tav tm="0">
                                          <p:val>
                                            <p:strVal val="ppt_w"/>
                                          </p:val>
                                        </p:tav>
                                        <p:tav tm="100000">
                                          <p:val>
                                            <p:fltVal val="0"/>
                                          </p:val>
                                        </p:tav>
                                      </p:tavLst>
                                    </p:anim>
                                    <p:anim calcmode="lin" valueType="num">
                                      <p:cBhvr>
                                        <p:cTn id="23" dur="500"/>
                                        <p:tgtEl>
                                          <p:spTgt spid="17"/>
                                        </p:tgtEl>
                                        <p:attrNameLst>
                                          <p:attrName>ppt_h</p:attrName>
                                        </p:attrNameLst>
                                      </p:cBhvr>
                                      <p:tavLst>
                                        <p:tav tm="0">
                                          <p:val>
                                            <p:strVal val="ppt_h"/>
                                          </p:val>
                                        </p:tav>
                                        <p:tav tm="100000">
                                          <p:val>
                                            <p:fltVal val="0"/>
                                          </p:val>
                                        </p:tav>
                                      </p:tavLst>
                                    </p:anim>
                                    <p:animEffect transition="out" filter="fade">
                                      <p:cBhvr>
                                        <p:cTn id="24" dur="500"/>
                                        <p:tgtEl>
                                          <p:spTgt spid="17"/>
                                        </p:tgtEl>
                                      </p:cBhvr>
                                    </p:animEffect>
                                    <p:set>
                                      <p:cBhvr>
                                        <p:cTn id="25" dur="1" fill="hold">
                                          <p:stCondLst>
                                            <p:cond delay="499"/>
                                          </p:stCondLst>
                                        </p:cTn>
                                        <p:tgtEl>
                                          <p:spTgt spid="17"/>
                                        </p:tgtEl>
                                        <p:attrNameLst>
                                          <p:attrName>style.visibility</p:attrName>
                                        </p:attrNameLst>
                                      </p:cBhvr>
                                      <p:to>
                                        <p:strVal val="hidden"/>
                                      </p:to>
                                    </p:set>
                                  </p:childTnLst>
                                </p:cTn>
                              </p:par>
                            </p:childTnLst>
                          </p:cTn>
                        </p:par>
                      </p:childTnLst>
                    </p:cTn>
                  </p:par>
                </p:childTnLst>
              </p:cTn>
              <p:nextCondLst>
                <p:cond evt="onClick" delay="0">
                  <p:tgtEl>
                    <p:spTgt spid="17"/>
                  </p:tgtEl>
                </p:cond>
              </p:nextCondLst>
            </p:seq>
            <p:seq concurrent="1" nextAc="seek">
              <p:cTn id="26" restart="whenNotActive" fill="hold" evtFilter="cancelBubble" nodeType="interactiveSeq">
                <p:stCondLst>
                  <p:cond evt="onClick" delay="0">
                    <p:tgtEl>
                      <p:spTgt spid="9"/>
                    </p:tgtEl>
                  </p:cond>
                </p:stCondLst>
                <p:endSync evt="end" delay="0">
                  <p:rtn val="all"/>
                </p:endSync>
                <p:childTnLst>
                  <p:par>
                    <p:cTn id="27" fill="hold">
                      <p:stCondLst>
                        <p:cond delay="0"/>
                      </p:stCondLst>
                      <p:childTnLst>
                        <p:par>
                          <p:cTn id="28" fill="hold">
                            <p:stCondLst>
                              <p:cond delay="0"/>
                            </p:stCondLst>
                            <p:childTnLst>
                              <p:par>
                                <p:cTn id="29" presetID="53" presetClass="exit" presetSubtype="32" fill="hold" grpId="0" nodeType="clickEffect">
                                  <p:stCondLst>
                                    <p:cond delay="0"/>
                                  </p:stCondLst>
                                  <p:childTnLst>
                                    <p:anim calcmode="lin" valueType="num">
                                      <p:cBhvr>
                                        <p:cTn id="30" dur="500"/>
                                        <p:tgtEl>
                                          <p:spTgt spid="9"/>
                                        </p:tgtEl>
                                        <p:attrNameLst>
                                          <p:attrName>ppt_w</p:attrName>
                                        </p:attrNameLst>
                                      </p:cBhvr>
                                      <p:tavLst>
                                        <p:tav tm="0">
                                          <p:val>
                                            <p:strVal val="ppt_w"/>
                                          </p:val>
                                        </p:tav>
                                        <p:tav tm="100000">
                                          <p:val>
                                            <p:fltVal val="0"/>
                                          </p:val>
                                        </p:tav>
                                      </p:tavLst>
                                    </p:anim>
                                    <p:anim calcmode="lin" valueType="num">
                                      <p:cBhvr>
                                        <p:cTn id="31" dur="500"/>
                                        <p:tgtEl>
                                          <p:spTgt spid="9"/>
                                        </p:tgtEl>
                                        <p:attrNameLst>
                                          <p:attrName>ppt_h</p:attrName>
                                        </p:attrNameLst>
                                      </p:cBhvr>
                                      <p:tavLst>
                                        <p:tav tm="0">
                                          <p:val>
                                            <p:strVal val="ppt_h"/>
                                          </p:val>
                                        </p:tav>
                                        <p:tav tm="100000">
                                          <p:val>
                                            <p:fltVal val="0"/>
                                          </p:val>
                                        </p:tav>
                                      </p:tavLst>
                                    </p:anim>
                                    <p:animEffect transition="out" filter="fade">
                                      <p:cBhvr>
                                        <p:cTn id="32" dur="500"/>
                                        <p:tgtEl>
                                          <p:spTgt spid="9"/>
                                        </p:tgtEl>
                                      </p:cBhvr>
                                    </p:animEffect>
                                    <p:set>
                                      <p:cBhvr>
                                        <p:cTn id="33" dur="1" fill="hold">
                                          <p:stCondLst>
                                            <p:cond delay="4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9"/>
                  </p:tgtEl>
                </p:cond>
              </p:nextCondLst>
            </p:seq>
            <p:seq concurrent="1" nextAc="seek">
              <p:cTn id="34" restart="whenNotActive" fill="hold" evtFilter="cancelBubble" nodeType="interactiveSeq">
                <p:stCondLst>
                  <p:cond evt="onClick" delay="0">
                    <p:tgtEl>
                      <p:spTgt spid="8"/>
                    </p:tgtEl>
                  </p:cond>
                </p:stCondLst>
                <p:endSync evt="end" delay="0">
                  <p:rtn val="all"/>
                </p:endSync>
                <p:childTnLst>
                  <p:par>
                    <p:cTn id="35" fill="hold">
                      <p:stCondLst>
                        <p:cond delay="0"/>
                      </p:stCondLst>
                      <p:childTnLst>
                        <p:par>
                          <p:cTn id="36" fill="hold">
                            <p:stCondLst>
                              <p:cond delay="0"/>
                            </p:stCondLst>
                            <p:childTnLst>
                              <p:par>
                                <p:cTn id="37" presetID="53" presetClass="exit" presetSubtype="32" fill="hold" grpId="0" nodeType="clickEffect">
                                  <p:stCondLst>
                                    <p:cond delay="0"/>
                                  </p:stCondLst>
                                  <p:childTnLst>
                                    <p:anim calcmode="lin" valueType="num">
                                      <p:cBhvr>
                                        <p:cTn id="38" dur="500"/>
                                        <p:tgtEl>
                                          <p:spTgt spid="8"/>
                                        </p:tgtEl>
                                        <p:attrNameLst>
                                          <p:attrName>ppt_w</p:attrName>
                                        </p:attrNameLst>
                                      </p:cBhvr>
                                      <p:tavLst>
                                        <p:tav tm="0">
                                          <p:val>
                                            <p:strVal val="ppt_w"/>
                                          </p:val>
                                        </p:tav>
                                        <p:tav tm="100000">
                                          <p:val>
                                            <p:fltVal val="0"/>
                                          </p:val>
                                        </p:tav>
                                      </p:tavLst>
                                    </p:anim>
                                    <p:anim calcmode="lin" valueType="num">
                                      <p:cBhvr>
                                        <p:cTn id="39" dur="500"/>
                                        <p:tgtEl>
                                          <p:spTgt spid="8"/>
                                        </p:tgtEl>
                                        <p:attrNameLst>
                                          <p:attrName>ppt_h</p:attrName>
                                        </p:attrNameLst>
                                      </p:cBhvr>
                                      <p:tavLst>
                                        <p:tav tm="0">
                                          <p:val>
                                            <p:strVal val="ppt_h"/>
                                          </p:val>
                                        </p:tav>
                                        <p:tav tm="100000">
                                          <p:val>
                                            <p:fltVal val="0"/>
                                          </p:val>
                                        </p:tav>
                                      </p:tavLst>
                                    </p:anim>
                                    <p:animEffect transition="out" filter="fade">
                                      <p:cBhvr>
                                        <p:cTn id="40" dur="500"/>
                                        <p:tgtEl>
                                          <p:spTgt spid="8"/>
                                        </p:tgtEl>
                                      </p:cBhvr>
                                    </p:animEffect>
                                    <p:set>
                                      <p:cBhvr>
                                        <p:cTn id="41" dur="1" fill="hold">
                                          <p:stCondLst>
                                            <p:cond delay="499"/>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42" restart="whenNotActive" fill="hold" evtFilter="cancelBubble" nodeType="interactiveSeq">
                <p:stCondLst>
                  <p:cond evt="onClick" delay="0">
                    <p:tgtEl>
                      <p:spTgt spid="11"/>
                    </p:tgtEl>
                  </p:cond>
                </p:stCondLst>
                <p:endSync evt="end" delay="0">
                  <p:rtn val="all"/>
                </p:endSync>
                <p:childTnLst>
                  <p:par>
                    <p:cTn id="43" fill="hold">
                      <p:stCondLst>
                        <p:cond delay="0"/>
                      </p:stCondLst>
                      <p:childTnLst>
                        <p:par>
                          <p:cTn id="44" fill="hold">
                            <p:stCondLst>
                              <p:cond delay="0"/>
                            </p:stCondLst>
                            <p:childTnLst>
                              <p:par>
                                <p:cTn id="45" presetID="53" presetClass="exit" presetSubtype="32" fill="hold" grpId="0" nodeType="clickEffect">
                                  <p:stCondLst>
                                    <p:cond delay="0"/>
                                  </p:stCondLst>
                                  <p:childTnLst>
                                    <p:anim calcmode="lin" valueType="num">
                                      <p:cBhvr>
                                        <p:cTn id="46" dur="500"/>
                                        <p:tgtEl>
                                          <p:spTgt spid="11"/>
                                        </p:tgtEl>
                                        <p:attrNameLst>
                                          <p:attrName>ppt_w</p:attrName>
                                        </p:attrNameLst>
                                      </p:cBhvr>
                                      <p:tavLst>
                                        <p:tav tm="0">
                                          <p:val>
                                            <p:strVal val="ppt_w"/>
                                          </p:val>
                                        </p:tav>
                                        <p:tav tm="100000">
                                          <p:val>
                                            <p:fltVal val="0"/>
                                          </p:val>
                                        </p:tav>
                                      </p:tavLst>
                                    </p:anim>
                                    <p:anim calcmode="lin" valueType="num">
                                      <p:cBhvr>
                                        <p:cTn id="47" dur="500"/>
                                        <p:tgtEl>
                                          <p:spTgt spid="11"/>
                                        </p:tgtEl>
                                        <p:attrNameLst>
                                          <p:attrName>ppt_h</p:attrName>
                                        </p:attrNameLst>
                                      </p:cBhvr>
                                      <p:tavLst>
                                        <p:tav tm="0">
                                          <p:val>
                                            <p:strVal val="ppt_h"/>
                                          </p:val>
                                        </p:tav>
                                        <p:tav tm="100000">
                                          <p:val>
                                            <p:fltVal val="0"/>
                                          </p:val>
                                        </p:tav>
                                      </p:tavLst>
                                    </p:anim>
                                    <p:animEffect transition="out" filter="fade">
                                      <p:cBhvr>
                                        <p:cTn id="48" dur="500"/>
                                        <p:tgtEl>
                                          <p:spTgt spid="11"/>
                                        </p:tgtEl>
                                      </p:cBhvr>
                                    </p:animEffect>
                                    <p:set>
                                      <p:cBhvr>
                                        <p:cTn id="49" dur="1" fill="hold">
                                          <p:stCondLst>
                                            <p:cond delay="499"/>
                                          </p:stCondLst>
                                        </p:cTn>
                                        <p:tgtEl>
                                          <p:spTgt spid="11"/>
                                        </p:tgtEl>
                                        <p:attrNameLst>
                                          <p:attrName>style.visibility</p:attrName>
                                        </p:attrNameLst>
                                      </p:cBhvr>
                                      <p:to>
                                        <p:strVal val="hidden"/>
                                      </p:to>
                                    </p:set>
                                  </p:childTnLst>
                                </p:cTn>
                              </p:par>
                            </p:childTnLst>
                          </p:cTn>
                        </p:par>
                      </p:childTnLst>
                    </p:cTn>
                  </p:par>
                </p:childTnLst>
              </p:cTn>
              <p:nextCondLst>
                <p:cond evt="onClick" delay="0">
                  <p:tgtEl>
                    <p:spTgt spid="11"/>
                  </p:tgtEl>
                </p:cond>
              </p:nextCondLst>
            </p:seq>
            <p:seq concurrent="1" nextAc="seek">
              <p:cTn id="50" restart="whenNotActive" fill="hold" evtFilter="cancelBubble" nodeType="interactiveSeq">
                <p:stCondLst>
                  <p:cond evt="onClick" delay="0">
                    <p:tgtEl>
                      <p:spTgt spid="16"/>
                    </p:tgtEl>
                  </p:cond>
                </p:stCondLst>
                <p:endSync evt="end" delay="0">
                  <p:rtn val="all"/>
                </p:endSync>
                <p:childTnLst>
                  <p:par>
                    <p:cTn id="51" fill="hold">
                      <p:stCondLst>
                        <p:cond delay="0"/>
                      </p:stCondLst>
                      <p:childTnLst>
                        <p:par>
                          <p:cTn id="52" fill="hold">
                            <p:stCondLst>
                              <p:cond delay="0"/>
                            </p:stCondLst>
                            <p:childTnLst>
                              <p:par>
                                <p:cTn id="53" presetID="53" presetClass="exit" presetSubtype="32" fill="hold" grpId="0" nodeType="clickEffect">
                                  <p:stCondLst>
                                    <p:cond delay="0"/>
                                  </p:stCondLst>
                                  <p:childTnLst>
                                    <p:anim calcmode="lin" valueType="num">
                                      <p:cBhvr>
                                        <p:cTn id="54" dur="500"/>
                                        <p:tgtEl>
                                          <p:spTgt spid="16"/>
                                        </p:tgtEl>
                                        <p:attrNameLst>
                                          <p:attrName>ppt_w</p:attrName>
                                        </p:attrNameLst>
                                      </p:cBhvr>
                                      <p:tavLst>
                                        <p:tav tm="0">
                                          <p:val>
                                            <p:strVal val="ppt_w"/>
                                          </p:val>
                                        </p:tav>
                                        <p:tav tm="100000">
                                          <p:val>
                                            <p:fltVal val="0"/>
                                          </p:val>
                                        </p:tav>
                                      </p:tavLst>
                                    </p:anim>
                                    <p:anim calcmode="lin" valueType="num">
                                      <p:cBhvr>
                                        <p:cTn id="55" dur="500"/>
                                        <p:tgtEl>
                                          <p:spTgt spid="16"/>
                                        </p:tgtEl>
                                        <p:attrNameLst>
                                          <p:attrName>ppt_h</p:attrName>
                                        </p:attrNameLst>
                                      </p:cBhvr>
                                      <p:tavLst>
                                        <p:tav tm="0">
                                          <p:val>
                                            <p:strVal val="ppt_h"/>
                                          </p:val>
                                        </p:tav>
                                        <p:tav tm="100000">
                                          <p:val>
                                            <p:fltVal val="0"/>
                                          </p:val>
                                        </p:tav>
                                      </p:tavLst>
                                    </p:anim>
                                    <p:animEffect transition="out" filter="fade">
                                      <p:cBhvr>
                                        <p:cTn id="56" dur="500"/>
                                        <p:tgtEl>
                                          <p:spTgt spid="16"/>
                                        </p:tgtEl>
                                      </p:cBhvr>
                                    </p:animEffect>
                                    <p:set>
                                      <p:cBhvr>
                                        <p:cTn id="57" dur="1" fill="hold">
                                          <p:stCondLst>
                                            <p:cond delay="499"/>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6"/>
                  </p:tgtEl>
                </p:cond>
              </p:nextCondLst>
            </p:seq>
            <p:seq concurrent="1" nextAc="seek">
              <p:cTn id="58" restart="whenNotActive" fill="hold" evtFilter="cancelBubble" nodeType="interactiveSeq">
                <p:stCondLst>
                  <p:cond evt="onClick" delay="0">
                    <p:tgtEl>
                      <p:spTgt spid="10"/>
                    </p:tgtEl>
                  </p:cond>
                </p:stCondLst>
                <p:endSync evt="end" delay="0">
                  <p:rtn val="all"/>
                </p:endSync>
                <p:childTnLst>
                  <p:par>
                    <p:cTn id="59" fill="hold">
                      <p:stCondLst>
                        <p:cond delay="0"/>
                      </p:stCondLst>
                      <p:childTnLst>
                        <p:par>
                          <p:cTn id="60" fill="hold">
                            <p:stCondLst>
                              <p:cond delay="0"/>
                            </p:stCondLst>
                            <p:childTnLst>
                              <p:par>
                                <p:cTn id="61" presetID="53" presetClass="exit" presetSubtype="32" fill="hold" grpId="0" nodeType="clickEffect">
                                  <p:stCondLst>
                                    <p:cond delay="0"/>
                                  </p:stCondLst>
                                  <p:childTnLst>
                                    <p:anim calcmode="lin" valueType="num">
                                      <p:cBhvr>
                                        <p:cTn id="62" dur="500"/>
                                        <p:tgtEl>
                                          <p:spTgt spid="10"/>
                                        </p:tgtEl>
                                        <p:attrNameLst>
                                          <p:attrName>ppt_w</p:attrName>
                                        </p:attrNameLst>
                                      </p:cBhvr>
                                      <p:tavLst>
                                        <p:tav tm="0">
                                          <p:val>
                                            <p:strVal val="ppt_w"/>
                                          </p:val>
                                        </p:tav>
                                        <p:tav tm="100000">
                                          <p:val>
                                            <p:fltVal val="0"/>
                                          </p:val>
                                        </p:tav>
                                      </p:tavLst>
                                    </p:anim>
                                    <p:anim calcmode="lin" valueType="num">
                                      <p:cBhvr>
                                        <p:cTn id="63" dur="500"/>
                                        <p:tgtEl>
                                          <p:spTgt spid="10"/>
                                        </p:tgtEl>
                                        <p:attrNameLst>
                                          <p:attrName>ppt_h</p:attrName>
                                        </p:attrNameLst>
                                      </p:cBhvr>
                                      <p:tavLst>
                                        <p:tav tm="0">
                                          <p:val>
                                            <p:strVal val="ppt_h"/>
                                          </p:val>
                                        </p:tav>
                                        <p:tav tm="100000">
                                          <p:val>
                                            <p:fltVal val="0"/>
                                          </p:val>
                                        </p:tav>
                                      </p:tavLst>
                                    </p:anim>
                                    <p:animEffect transition="out" filter="fade">
                                      <p:cBhvr>
                                        <p:cTn id="64" dur="500"/>
                                        <p:tgtEl>
                                          <p:spTgt spid="10"/>
                                        </p:tgtEl>
                                      </p:cBhvr>
                                    </p:animEffect>
                                    <p:set>
                                      <p:cBhvr>
                                        <p:cTn id="65" dur="1" fill="hold">
                                          <p:stCondLst>
                                            <p:cond delay="499"/>
                                          </p:stCondLst>
                                        </p:cTn>
                                        <p:tgtEl>
                                          <p:spTgt spid="10"/>
                                        </p:tgtEl>
                                        <p:attrNameLst>
                                          <p:attrName>style.visibility</p:attrName>
                                        </p:attrNameLst>
                                      </p:cBhvr>
                                      <p:to>
                                        <p:strVal val="hidden"/>
                                      </p:to>
                                    </p:set>
                                  </p:childTnLst>
                                </p:cTn>
                              </p:par>
                            </p:childTnLst>
                          </p:cTn>
                        </p:par>
                      </p:childTnLst>
                    </p:cTn>
                  </p:par>
                </p:childTnLst>
              </p:cTn>
              <p:nextCondLst>
                <p:cond evt="onClick" delay="0">
                  <p:tgtEl>
                    <p:spTgt spid="10"/>
                  </p:tgtEl>
                </p:cond>
              </p:nextCondLst>
            </p:seq>
            <p:seq concurrent="1" nextAc="seek">
              <p:cTn id="66" restart="whenNotActive" fill="hold" evtFilter="cancelBubble" nodeType="interactiveSeq">
                <p:stCondLst>
                  <p:cond evt="onClick" delay="0">
                    <p:tgtEl>
                      <p:spTgt spid="18"/>
                    </p:tgtEl>
                  </p:cond>
                </p:stCondLst>
                <p:endSync evt="end" delay="0">
                  <p:rtn val="all"/>
                </p:endSync>
                <p:childTnLst>
                  <p:par>
                    <p:cTn id="67" fill="hold">
                      <p:stCondLst>
                        <p:cond delay="0"/>
                      </p:stCondLst>
                      <p:childTnLst>
                        <p:par>
                          <p:cTn id="68" fill="hold">
                            <p:stCondLst>
                              <p:cond delay="0"/>
                            </p:stCondLst>
                            <p:childTnLst>
                              <p:par>
                                <p:cTn id="69" presetID="53" presetClass="exit" presetSubtype="32" fill="hold" grpId="0" nodeType="clickEffect">
                                  <p:stCondLst>
                                    <p:cond delay="0"/>
                                  </p:stCondLst>
                                  <p:childTnLst>
                                    <p:anim calcmode="lin" valueType="num">
                                      <p:cBhvr>
                                        <p:cTn id="70" dur="500"/>
                                        <p:tgtEl>
                                          <p:spTgt spid="18"/>
                                        </p:tgtEl>
                                        <p:attrNameLst>
                                          <p:attrName>ppt_w</p:attrName>
                                        </p:attrNameLst>
                                      </p:cBhvr>
                                      <p:tavLst>
                                        <p:tav tm="0">
                                          <p:val>
                                            <p:strVal val="ppt_w"/>
                                          </p:val>
                                        </p:tav>
                                        <p:tav tm="100000">
                                          <p:val>
                                            <p:fltVal val="0"/>
                                          </p:val>
                                        </p:tav>
                                      </p:tavLst>
                                    </p:anim>
                                    <p:anim calcmode="lin" valueType="num">
                                      <p:cBhvr>
                                        <p:cTn id="71" dur="500"/>
                                        <p:tgtEl>
                                          <p:spTgt spid="18"/>
                                        </p:tgtEl>
                                        <p:attrNameLst>
                                          <p:attrName>ppt_h</p:attrName>
                                        </p:attrNameLst>
                                      </p:cBhvr>
                                      <p:tavLst>
                                        <p:tav tm="0">
                                          <p:val>
                                            <p:strVal val="ppt_h"/>
                                          </p:val>
                                        </p:tav>
                                        <p:tav tm="100000">
                                          <p:val>
                                            <p:fltVal val="0"/>
                                          </p:val>
                                        </p:tav>
                                      </p:tavLst>
                                    </p:anim>
                                    <p:animEffect transition="out" filter="fade">
                                      <p:cBhvr>
                                        <p:cTn id="72" dur="500"/>
                                        <p:tgtEl>
                                          <p:spTgt spid="18"/>
                                        </p:tgtEl>
                                      </p:cBhvr>
                                    </p:animEffect>
                                    <p:set>
                                      <p:cBhvr>
                                        <p:cTn id="73" dur="1" fill="hold">
                                          <p:stCondLst>
                                            <p:cond delay="499"/>
                                          </p:stCondLst>
                                        </p:cTn>
                                        <p:tgtEl>
                                          <p:spTgt spid="18"/>
                                        </p:tgtEl>
                                        <p:attrNameLst>
                                          <p:attrName>style.visibility</p:attrName>
                                        </p:attrNameLst>
                                      </p:cBhvr>
                                      <p:to>
                                        <p:strVal val="hidden"/>
                                      </p:to>
                                    </p:set>
                                  </p:childTnLst>
                                </p:cTn>
                              </p:par>
                            </p:childTnLst>
                          </p:cTn>
                        </p:par>
                      </p:childTnLst>
                    </p:cTn>
                  </p:par>
                </p:childTnLst>
              </p:cTn>
              <p:nextCondLst>
                <p:cond evt="onClick" delay="0">
                  <p:tgtEl>
                    <p:spTgt spid="18"/>
                  </p:tgtEl>
                </p:cond>
              </p:nextCondLst>
            </p:seq>
            <p:seq concurrent="1" nextAc="seek">
              <p:cTn id="74" restart="whenNotActive" fill="hold" evtFilter="cancelBubble" nodeType="interactiveSeq">
                <p:stCondLst>
                  <p:cond evt="onClick" delay="0">
                    <p:tgtEl>
                      <p:spTgt spid="20"/>
                    </p:tgtEl>
                  </p:cond>
                </p:stCondLst>
                <p:endSync evt="end" delay="0">
                  <p:rtn val="all"/>
                </p:endSync>
                <p:childTnLst>
                  <p:par>
                    <p:cTn id="75" fill="hold">
                      <p:stCondLst>
                        <p:cond delay="0"/>
                      </p:stCondLst>
                      <p:childTnLst>
                        <p:par>
                          <p:cTn id="76" fill="hold">
                            <p:stCondLst>
                              <p:cond delay="0"/>
                            </p:stCondLst>
                            <p:childTnLst>
                              <p:par>
                                <p:cTn id="77" presetID="53" presetClass="exit" presetSubtype="32" fill="hold" grpId="0" nodeType="clickEffect">
                                  <p:stCondLst>
                                    <p:cond delay="0"/>
                                  </p:stCondLst>
                                  <p:childTnLst>
                                    <p:anim calcmode="lin" valueType="num">
                                      <p:cBhvr>
                                        <p:cTn id="78" dur="500"/>
                                        <p:tgtEl>
                                          <p:spTgt spid="20"/>
                                        </p:tgtEl>
                                        <p:attrNameLst>
                                          <p:attrName>ppt_w</p:attrName>
                                        </p:attrNameLst>
                                      </p:cBhvr>
                                      <p:tavLst>
                                        <p:tav tm="0">
                                          <p:val>
                                            <p:strVal val="ppt_w"/>
                                          </p:val>
                                        </p:tav>
                                        <p:tav tm="100000">
                                          <p:val>
                                            <p:fltVal val="0"/>
                                          </p:val>
                                        </p:tav>
                                      </p:tavLst>
                                    </p:anim>
                                    <p:anim calcmode="lin" valueType="num">
                                      <p:cBhvr>
                                        <p:cTn id="79" dur="500"/>
                                        <p:tgtEl>
                                          <p:spTgt spid="20"/>
                                        </p:tgtEl>
                                        <p:attrNameLst>
                                          <p:attrName>ppt_h</p:attrName>
                                        </p:attrNameLst>
                                      </p:cBhvr>
                                      <p:tavLst>
                                        <p:tav tm="0">
                                          <p:val>
                                            <p:strVal val="ppt_h"/>
                                          </p:val>
                                        </p:tav>
                                        <p:tav tm="100000">
                                          <p:val>
                                            <p:fltVal val="0"/>
                                          </p:val>
                                        </p:tav>
                                      </p:tavLst>
                                    </p:anim>
                                    <p:animEffect transition="out" filter="fade">
                                      <p:cBhvr>
                                        <p:cTn id="80" dur="500"/>
                                        <p:tgtEl>
                                          <p:spTgt spid="20"/>
                                        </p:tgtEl>
                                      </p:cBhvr>
                                    </p:animEffect>
                                    <p:set>
                                      <p:cBhvr>
                                        <p:cTn id="81" dur="1" fill="hold">
                                          <p:stCondLst>
                                            <p:cond delay="499"/>
                                          </p:stCondLst>
                                        </p:cTn>
                                        <p:tgtEl>
                                          <p:spTgt spid="20"/>
                                        </p:tgtEl>
                                        <p:attrNameLst>
                                          <p:attrName>style.visibility</p:attrName>
                                        </p:attrNameLst>
                                      </p:cBhvr>
                                      <p:to>
                                        <p:strVal val="hidden"/>
                                      </p:to>
                                    </p:set>
                                  </p:childTnLst>
                                </p:cTn>
                              </p:par>
                            </p:childTnLst>
                          </p:cTn>
                        </p:par>
                      </p:childTnLst>
                    </p:cTn>
                  </p:par>
                </p:childTnLst>
              </p:cTn>
              <p:nextCondLst>
                <p:cond evt="onClick" delay="0">
                  <p:tgtEl>
                    <p:spTgt spid="20"/>
                  </p:tgtEl>
                </p:cond>
              </p:nextCondLst>
            </p:seq>
            <p:seq concurrent="1" nextAc="seek">
              <p:cTn id="82" restart="whenNotActive" fill="hold" evtFilter="cancelBubble" nodeType="interactiveSeq">
                <p:stCondLst>
                  <p:cond evt="onClick" delay="0">
                    <p:tgtEl>
                      <p:spTgt spid="15"/>
                    </p:tgtEl>
                  </p:cond>
                </p:stCondLst>
                <p:endSync evt="end" delay="0">
                  <p:rtn val="all"/>
                </p:endSync>
                <p:childTnLst>
                  <p:par>
                    <p:cTn id="83" fill="hold">
                      <p:stCondLst>
                        <p:cond delay="0"/>
                      </p:stCondLst>
                      <p:childTnLst>
                        <p:par>
                          <p:cTn id="84" fill="hold">
                            <p:stCondLst>
                              <p:cond delay="0"/>
                            </p:stCondLst>
                            <p:childTnLst>
                              <p:par>
                                <p:cTn id="85" presetID="53" presetClass="exit" presetSubtype="32" fill="hold" grpId="0" nodeType="clickEffect">
                                  <p:stCondLst>
                                    <p:cond delay="0"/>
                                  </p:stCondLst>
                                  <p:childTnLst>
                                    <p:anim calcmode="lin" valueType="num">
                                      <p:cBhvr>
                                        <p:cTn id="86" dur="500"/>
                                        <p:tgtEl>
                                          <p:spTgt spid="15"/>
                                        </p:tgtEl>
                                        <p:attrNameLst>
                                          <p:attrName>ppt_w</p:attrName>
                                        </p:attrNameLst>
                                      </p:cBhvr>
                                      <p:tavLst>
                                        <p:tav tm="0">
                                          <p:val>
                                            <p:strVal val="ppt_w"/>
                                          </p:val>
                                        </p:tav>
                                        <p:tav tm="100000">
                                          <p:val>
                                            <p:fltVal val="0"/>
                                          </p:val>
                                        </p:tav>
                                      </p:tavLst>
                                    </p:anim>
                                    <p:anim calcmode="lin" valueType="num">
                                      <p:cBhvr>
                                        <p:cTn id="87" dur="500"/>
                                        <p:tgtEl>
                                          <p:spTgt spid="15"/>
                                        </p:tgtEl>
                                        <p:attrNameLst>
                                          <p:attrName>ppt_h</p:attrName>
                                        </p:attrNameLst>
                                      </p:cBhvr>
                                      <p:tavLst>
                                        <p:tav tm="0">
                                          <p:val>
                                            <p:strVal val="ppt_h"/>
                                          </p:val>
                                        </p:tav>
                                        <p:tav tm="100000">
                                          <p:val>
                                            <p:fltVal val="0"/>
                                          </p:val>
                                        </p:tav>
                                      </p:tavLst>
                                    </p:anim>
                                    <p:animEffect transition="out" filter="fade">
                                      <p:cBhvr>
                                        <p:cTn id="88" dur="500"/>
                                        <p:tgtEl>
                                          <p:spTgt spid="15"/>
                                        </p:tgtEl>
                                      </p:cBhvr>
                                    </p:animEffect>
                                    <p:set>
                                      <p:cBhvr>
                                        <p:cTn id="89" dur="1" fill="hold">
                                          <p:stCondLst>
                                            <p:cond delay="499"/>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90" restart="whenNotActive" fill="hold" evtFilter="cancelBubble" nodeType="interactiveSeq">
                <p:stCondLst>
                  <p:cond evt="onClick" delay="0">
                    <p:tgtEl>
                      <p:spTgt spid="12"/>
                    </p:tgtEl>
                  </p:cond>
                </p:stCondLst>
                <p:endSync evt="end" delay="0">
                  <p:rtn val="all"/>
                </p:endSync>
                <p:childTnLst>
                  <p:par>
                    <p:cTn id="91" fill="hold">
                      <p:stCondLst>
                        <p:cond delay="0"/>
                      </p:stCondLst>
                      <p:childTnLst>
                        <p:par>
                          <p:cTn id="92" fill="hold">
                            <p:stCondLst>
                              <p:cond delay="0"/>
                            </p:stCondLst>
                            <p:childTnLst>
                              <p:par>
                                <p:cTn id="93" presetID="53" presetClass="exit" presetSubtype="32" fill="hold" grpId="0" nodeType="clickEffect">
                                  <p:stCondLst>
                                    <p:cond delay="0"/>
                                  </p:stCondLst>
                                  <p:childTnLst>
                                    <p:anim calcmode="lin" valueType="num">
                                      <p:cBhvr>
                                        <p:cTn id="94" dur="500"/>
                                        <p:tgtEl>
                                          <p:spTgt spid="12"/>
                                        </p:tgtEl>
                                        <p:attrNameLst>
                                          <p:attrName>ppt_w</p:attrName>
                                        </p:attrNameLst>
                                      </p:cBhvr>
                                      <p:tavLst>
                                        <p:tav tm="0">
                                          <p:val>
                                            <p:strVal val="ppt_w"/>
                                          </p:val>
                                        </p:tav>
                                        <p:tav tm="100000">
                                          <p:val>
                                            <p:fltVal val="0"/>
                                          </p:val>
                                        </p:tav>
                                      </p:tavLst>
                                    </p:anim>
                                    <p:anim calcmode="lin" valueType="num">
                                      <p:cBhvr>
                                        <p:cTn id="95" dur="500"/>
                                        <p:tgtEl>
                                          <p:spTgt spid="12"/>
                                        </p:tgtEl>
                                        <p:attrNameLst>
                                          <p:attrName>ppt_h</p:attrName>
                                        </p:attrNameLst>
                                      </p:cBhvr>
                                      <p:tavLst>
                                        <p:tav tm="0">
                                          <p:val>
                                            <p:strVal val="ppt_h"/>
                                          </p:val>
                                        </p:tav>
                                        <p:tav tm="100000">
                                          <p:val>
                                            <p:fltVal val="0"/>
                                          </p:val>
                                        </p:tav>
                                      </p:tavLst>
                                    </p:anim>
                                    <p:animEffect transition="out" filter="fade">
                                      <p:cBhvr>
                                        <p:cTn id="96" dur="500"/>
                                        <p:tgtEl>
                                          <p:spTgt spid="12"/>
                                        </p:tgtEl>
                                      </p:cBhvr>
                                    </p:animEffect>
                                    <p:set>
                                      <p:cBhvr>
                                        <p:cTn id="97" dur="1" fill="hold">
                                          <p:stCondLst>
                                            <p:cond delay="499"/>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2"/>
                  </p:tgtEl>
                </p:cond>
              </p:nextCondLst>
            </p:seq>
            <p:seq concurrent="1" nextAc="seek">
              <p:cTn id="98" restart="whenNotActive" fill="hold" evtFilter="cancelBubble" nodeType="interactiveSeq">
                <p:stCondLst>
                  <p:cond evt="onClick" delay="0">
                    <p:tgtEl>
                      <p:spTgt spid="21"/>
                    </p:tgtEl>
                  </p:cond>
                </p:stCondLst>
                <p:endSync evt="end" delay="0">
                  <p:rtn val="all"/>
                </p:endSync>
                <p:childTnLst>
                  <p:par>
                    <p:cTn id="99" fill="hold">
                      <p:stCondLst>
                        <p:cond delay="0"/>
                      </p:stCondLst>
                      <p:childTnLst>
                        <p:par>
                          <p:cTn id="100" fill="hold">
                            <p:stCondLst>
                              <p:cond delay="0"/>
                            </p:stCondLst>
                            <p:childTnLst>
                              <p:par>
                                <p:cTn id="101" presetID="53" presetClass="exit" presetSubtype="32" fill="hold" grpId="0" nodeType="clickEffect">
                                  <p:stCondLst>
                                    <p:cond delay="0"/>
                                  </p:stCondLst>
                                  <p:childTnLst>
                                    <p:anim calcmode="lin" valueType="num">
                                      <p:cBhvr>
                                        <p:cTn id="102" dur="500"/>
                                        <p:tgtEl>
                                          <p:spTgt spid="21"/>
                                        </p:tgtEl>
                                        <p:attrNameLst>
                                          <p:attrName>ppt_w</p:attrName>
                                        </p:attrNameLst>
                                      </p:cBhvr>
                                      <p:tavLst>
                                        <p:tav tm="0">
                                          <p:val>
                                            <p:strVal val="ppt_w"/>
                                          </p:val>
                                        </p:tav>
                                        <p:tav tm="100000">
                                          <p:val>
                                            <p:fltVal val="0"/>
                                          </p:val>
                                        </p:tav>
                                      </p:tavLst>
                                    </p:anim>
                                    <p:anim calcmode="lin" valueType="num">
                                      <p:cBhvr>
                                        <p:cTn id="103" dur="500"/>
                                        <p:tgtEl>
                                          <p:spTgt spid="21"/>
                                        </p:tgtEl>
                                        <p:attrNameLst>
                                          <p:attrName>ppt_h</p:attrName>
                                        </p:attrNameLst>
                                      </p:cBhvr>
                                      <p:tavLst>
                                        <p:tav tm="0">
                                          <p:val>
                                            <p:strVal val="ppt_h"/>
                                          </p:val>
                                        </p:tav>
                                        <p:tav tm="100000">
                                          <p:val>
                                            <p:fltVal val="0"/>
                                          </p:val>
                                        </p:tav>
                                      </p:tavLst>
                                    </p:anim>
                                    <p:animEffect transition="out" filter="fade">
                                      <p:cBhvr>
                                        <p:cTn id="104" dur="500"/>
                                        <p:tgtEl>
                                          <p:spTgt spid="21"/>
                                        </p:tgtEl>
                                      </p:cBhvr>
                                    </p:animEffect>
                                    <p:set>
                                      <p:cBhvr>
                                        <p:cTn id="105" dur="1" fill="hold">
                                          <p:stCondLst>
                                            <p:cond delay="499"/>
                                          </p:stCondLst>
                                        </p:cTn>
                                        <p:tgtEl>
                                          <p:spTgt spid="21"/>
                                        </p:tgtEl>
                                        <p:attrNameLst>
                                          <p:attrName>style.visibility</p:attrName>
                                        </p:attrNameLst>
                                      </p:cBhvr>
                                      <p:to>
                                        <p:strVal val="hidden"/>
                                      </p:to>
                                    </p:set>
                                  </p:childTnLst>
                                </p:cTn>
                              </p:par>
                            </p:childTnLst>
                          </p:cTn>
                        </p:par>
                      </p:childTnLst>
                    </p:cTn>
                  </p:par>
                </p:childTnLst>
              </p:cTn>
              <p:nextCondLst>
                <p:cond evt="onClick" delay="0">
                  <p:tgtEl>
                    <p:spTgt spid="21"/>
                  </p:tgtEl>
                </p:cond>
              </p:nextCondLst>
            </p:seq>
            <p:seq concurrent="1" nextAc="seek">
              <p:cTn id="106" restart="whenNotActive" fill="hold" evtFilter="cancelBubble" nodeType="interactiveSeq">
                <p:stCondLst>
                  <p:cond evt="onClick" delay="0">
                    <p:tgtEl>
                      <p:spTgt spid="7"/>
                    </p:tgtEl>
                  </p:cond>
                </p:stCondLst>
                <p:endSync evt="end" delay="0">
                  <p:rtn val="all"/>
                </p:endSync>
                <p:childTnLst>
                  <p:par>
                    <p:cTn id="107" fill="hold">
                      <p:stCondLst>
                        <p:cond delay="0"/>
                      </p:stCondLst>
                      <p:childTnLst>
                        <p:par>
                          <p:cTn id="108" fill="hold">
                            <p:stCondLst>
                              <p:cond delay="0"/>
                            </p:stCondLst>
                            <p:childTnLst>
                              <p:par>
                                <p:cTn id="109" presetID="53" presetClass="exit" presetSubtype="32" fill="hold" grpId="0" nodeType="clickEffect">
                                  <p:stCondLst>
                                    <p:cond delay="0"/>
                                  </p:stCondLst>
                                  <p:childTnLst>
                                    <p:anim calcmode="lin" valueType="num">
                                      <p:cBhvr>
                                        <p:cTn id="110" dur="500"/>
                                        <p:tgtEl>
                                          <p:spTgt spid="7"/>
                                        </p:tgtEl>
                                        <p:attrNameLst>
                                          <p:attrName>ppt_w</p:attrName>
                                        </p:attrNameLst>
                                      </p:cBhvr>
                                      <p:tavLst>
                                        <p:tav tm="0">
                                          <p:val>
                                            <p:strVal val="ppt_w"/>
                                          </p:val>
                                        </p:tav>
                                        <p:tav tm="100000">
                                          <p:val>
                                            <p:fltVal val="0"/>
                                          </p:val>
                                        </p:tav>
                                      </p:tavLst>
                                    </p:anim>
                                    <p:anim calcmode="lin" valueType="num">
                                      <p:cBhvr>
                                        <p:cTn id="111" dur="500"/>
                                        <p:tgtEl>
                                          <p:spTgt spid="7"/>
                                        </p:tgtEl>
                                        <p:attrNameLst>
                                          <p:attrName>ppt_h</p:attrName>
                                        </p:attrNameLst>
                                      </p:cBhvr>
                                      <p:tavLst>
                                        <p:tav tm="0">
                                          <p:val>
                                            <p:strVal val="ppt_h"/>
                                          </p:val>
                                        </p:tav>
                                        <p:tav tm="100000">
                                          <p:val>
                                            <p:fltVal val="0"/>
                                          </p:val>
                                        </p:tav>
                                      </p:tavLst>
                                    </p:anim>
                                    <p:animEffect transition="out" filter="fade">
                                      <p:cBhvr>
                                        <p:cTn id="112" dur="500"/>
                                        <p:tgtEl>
                                          <p:spTgt spid="7"/>
                                        </p:tgtEl>
                                      </p:cBhvr>
                                    </p:animEffect>
                                    <p:set>
                                      <p:cBhvr>
                                        <p:cTn id="113" dur="1" fill="hold">
                                          <p:stCondLst>
                                            <p:cond delay="4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7"/>
                  </p:tgtEl>
                </p:cond>
              </p:nextCondLst>
            </p:seq>
          </p:childTnLst>
        </p:cTn>
      </p:par>
    </p:tnLst>
    <p:bldLst>
      <p:bldP spid="6" grpId="0" animBg="1"/>
      <p:bldP spid="8" grpId="0" animBg="1"/>
      <p:bldP spid="9" grpId="0" animBg="1"/>
      <p:bldP spid="10" grpId="0" animBg="1"/>
      <p:bldP spid="11" grpId="0" animBg="1"/>
      <p:bldP spid="12" grpId="0" animBg="1"/>
      <p:bldP spid="15" grpId="0" animBg="1"/>
      <p:bldP spid="16" grpId="0" animBg="1"/>
      <p:bldP spid="18" grpId="0" animBg="1"/>
      <p:bldP spid="17" grpId="0" animBg="1"/>
      <p:bldP spid="19" grpId="0" animBg="1"/>
      <p:bldP spid="20" grpId="0" animBg="1"/>
      <p:bldP spid="7" grpId="0" animBg="1"/>
      <p:bldP spid="21"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Nadpis 2"/>
          <p:cNvSpPr>
            <a:spLocks noGrp="1"/>
          </p:cNvSpPr>
          <p:nvPr>
            <p:ph type="title"/>
          </p:nvPr>
        </p:nvSpPr>
        <p:spPr/>
        <p:txBody>
          <a:bodyPr/>
          <a:lstStyle/>
          <a:p>
            <a:r>
              <a:rPr lang="cs-CZ" dirty="0" smtClean="0">
                <a:solidFill>
                  <a:srgbClr val="7030A0"/>
                </a:solidFill>
                <a:effectLst/>
              </a:rPr>
              <a:t>Urči mluvnické kategorie:</a:t>
            </a:r>
            <a:endParaRPr lang="cs-CZ" dirty="0">
              <a:solidFill>
                <a:srgbClr val="7030A0"/>
              </a:solidFill>
              <a:effectLst/>
            </a:endParaRPr>
          </a:p>
        </p:txBody>
      </p:sp>
      <p:sp>
        <p:nvSpPr>
          <p:cNvPr id="5" name="Obdélník 4"/>
          <p:cNvSpPr/>
          <p:nvPr/>
        </p:nvSpPr>
        <p:spPr>
          <a:xfrm>
            <a:off x="1907704" y="2276872"/>
            <a:ext cx="5184576" cy="165618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4400" dirty="0" smtClean="0"/>
              <a:t>stolem</a:t>
            </a:r>
            <a:endParaRPr lang="cs-CZ" sz="4400" dirty="0"/>
          </a:p>
        </p:txBody>
      </p:sp>
      <p:sp>
        <p:nvSpPr>
          <p:cNvPr id="6" name="Tlačítko akce: Zpět nebo Předchozí 5">
            <a:hlinkClick r:id="" action="ppaction://hlinkshowjump?jump=lastslideviewed" highlightClick="1"/>
          </p:cNvPr>
          <p:cNvSpPr/>
          <p:nvPr/>
        </p:nvSpPr>
        <p:spPr>
          <a:xfrm>
            <a:off x="323528" y="5445224"/>
            <a:ext cx="1152128" cy="1008112"/>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26400689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rgbClr val="7030A0"/>
                </a:solidFill>
                <a:effectLst/>
              </a:rPr>
              <a:t>Urči mluvnické kategorie:</a:t>
            </a:r>
            <a:endParaRPr lang="cs-CZ" dirty="0"/>
          </a:p>
        </p:txBody>
      </p:sp>
      <p:sp>
        <p:nvSpPr>
          <p:cNvPr id="3" name="Obdélník 2"/>
          <p:cNvSpPr/>
          <p:nvPr/>
        </p:nvSpPr>
        <p:spPr>
          <a:xfrm>
            <a:off x="1907704" y="2276872"/>
            <a:ext cx="5184576" cy="165618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4400" dirty="0" smtClean="0"/>
              <a:t>větvích</a:t>
            </a:r>
            <a:endParaRPr lang="cs-CZ" sz="4400" dirty="0"/>
          </a:p>
        </p:txBody>
      </p:sp>
      <p:sp>
        <p:nvSpPr>
          <p:cNvPr id="5" name="Tlačítko akce: Zpět nebo Předchozí 4">
            <a:hlinkClick r:id="" action="ppaction://hlinkshowjump?jump=lastslideviewed" highlightClick="1"/>
          </p:cNvPr>
          <p:cNvSpPr/>
          <p:nvPr/>
        </p:nvSpPr>
        <p:spPr>
          <a:xfrm>
            <a:off x="395536" y="5261938"/>
            <a:ext cx="1224136" cy="936104"/>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79281783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rgbClr val="7030A0"/>
                </a:solidFill>
                <a:effectLst/>
              </a:rPr>
              <a:t>Urči mluvnické kategorie:</a:t>
            </a:r>
            <a:endParaRPr lang="cs-CZ" dirty="0"/>
          </a:p>
        </p:txBody>
      </p:sp>
      <p:sp>
        <p:nvSpPr>
          <p:cNvPr id="3" name="Obdélník 2"/>
          <p:cNvSpPr/>
          <p:nvPr/>
        </p:nvSpPr>
        <p:spPr>
          <a:xfrm>
            <a:off x="1907704" y="2276872"/>
            <a:ext cx="5184576" cy="165618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4400" dirty="0" smtClean="0"/>
              <a:t> s drahokamy</a:t>
            </a:r>
            <a:endParaRPr lang="cs-CZ" sz="4400" dirty="0"/>
          </a:p>
        </p:txBody>
      </p:sp>
      <p:sp>
        <p:nvSpPr>
          <p:cNvPr id="5" name="Tlačítko akce: Zpět nebo Předchozí 4">
            <a:hlinkClick r:id="" action="ppaction://hlinkshowjump?jump=lastslideviewed" highlightClick="1"/>
          </p:cNvPr>
          <p:cNvSpPr/>
          <p:nvPr/>
        </p:nvSpPr>
        <p:spPr>
          <a:xfrm>
            <a:off x="395536" y="5661248"/>
            <a:ext cx="1152128" cy="792088"/>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065463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rgbClr val="7030A0"/>
                </a:solidFill>
                <a:effectLst/>
              </a:rPr>
              <a:t>Urči mluvnické kategorie:</a:t>
            </a:r>
            <a:endParaRPr lang="cs-CZ" dirty="0"/>
          </a:p>
        </p:txBody>
      </p:sp>
      <p:sp>
        <p:nvSpPr>
          <p:cNvPr id="3" name="Obdélník 2"/>
          <p:cNvSpPr/>
          <p:nvPr/>
        </p:nvSpPr>
        <p:spPr>
          <a:xfrm>
            <a:off x="1907704" y="2276872"/>
            <a:ext cx="5184576" cy="165618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4400" dirty="0" smtClean="0"/>
              <a:t>otepi</a:t>
            </a:r>
            <a:endParaRPr lang="cs-CZ" sz="4400" dirty="0"/>
          </a:p>
        </p:txBody>
      </p:sp>
      <p:sp>
        <p:nvSpPr>
          <p:cNvPr id="4" name="Tlačítko akce: Zpět nebo Předchozí 3">
            <a:hlinkClick r:id="" action="ppaction://hlinkshowjump?jump=lastslideviewed" highlightClick="1"/>
          </p:cNvPr>
          <p:cNvSpPr/>
          <p:nvPr/>
        </p:nvSpPr>
        <p:spPr>
          <a:xfrm>
            <a:off x="323528" y="5445224"/>
            <a:ext cx="1152128" cy="1008112"/>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2522961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rgbClr val="7030A0"/>
                </a:solidFill>
                <a:effectLst/>
              </a:rPr>
              <a:t>Urči mluvnické kategorie:</a:t>
            </a:r>
            <a:endParaRPr lang="cs-CZ" dirty="0"/>
          </a:p>
        </p:txBody>
      </p:sp>
      <p:sp>
        <p:nvSpPr>
          <p:cNvPr id="3" name="Obdélník 2"/>
          <p:cNvSpPr/>
          <p:nvPr/>
        </p:nvSpPr>
        <p:spPr>
          <a:xfrm>
            <a:off x="1907704" y="2276872"/>
            <a:ext cx="5184576" cy="165618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4400" dirty="0" smtClean="0"/>
              <a:t>Správce!</a:t>
            </a:r>
            <a:endParaRPr lang="cs-CZ" sz="4400" dirty="0"/>
          </a:p>
        </p:txBody>
      </p:sp>
      <p:sp>
        <p:nvSpPr>
          <p:cNvPr id="5" name="Tlačítko akce: Zpět nebo Předchozí 4">
            <a:hlinkClick r:id="" action="ppaction://hlinkshowjump?jump=lastslideviewed" highlightClick="1"/>
          </p:cNvPr>
          <p:cNvSpPr/>
          <p:nvPr/>
        </p:nvSpPr>
        <p:spPr>
          <a:xfrm>
            <a:off x="395536" y="5661248"/>
            <a:ext cx="1008112" cy="792088"/>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79272943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rgbClr val="7030A0"/>
                </a:solidFill>
                <a:effectLst/>
              </a:rPr>
              <a:t>Urči mluvnické kategorie:</a:t>
            </a:r>
            <a:endParaRPr lang="cs-CZ" dirty="0"/>
          </a:p>
        </p:txBody>
      </p:sp>
      <p:sp>
        <p:nvSpPr>
          <p:cNvPr id="3" name="Obdélník 2"/>
          <p:cNvSpPr/>
          <p:nvPr/>
        </p:nvSpPr>
        <p:spPr>
          <a:xfrm>
            <a:off x="1907704" y="2276872"/>
            <a:ext cx="5184576" cy="165618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4400" dirty="0" smtClean="0"/>
              <a:t>myšmi</a:t>
            </a:r>
            <a:endParaRPr lang="cs-CZ" sz="4400" dirty="0"/>
          </a:p>
        </p:txBody>
      </p:sp>
      <p:sp>
        <p:nvSpPr>
          <p:cNvPr id="5" name="Tlačítko akce: Zpět nebo Předchozí 4">
            <a:hlinkClick r:id="" action="ppaction://hlinkshowjump?jump=lastslideviewed" highlightClick="1"/>
          </p:cNvPr>
          <p:cNvSpPr/>
          <p:nvPr/>
        </p:nvSpPr>
        <p:spPr>
          <a:xfrm>
            <a:off x="539552" y="5445224"/>
            <a:ext cx="1080120" cy="1008112"/>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5724043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rgbClr val="7030A0"/>
                </a:solidFill>
                <a:effectLst/>
              </a:rPr>
              <a:t>Urči mluvnické kategorie:</a:t>
            </a:r>
            <a:endParaRPr lang="cs-CZ" dirty="0"/>
          </a:p>
        </p:txBody>
      </p:sp>
      <p:sp>
        <p:nvSpPr>
          <p:cNvPr id="4" name="Obdélník 3"/>
          <p:cNvSpPr/>
          <p:nvPr/>
        </p:nvSpPr>
        <p:spPr>
          <a:xfrm>
            <a:off x="1907704" y="2276872"/>
            <a:ext cx="5184576" cy="165618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4400" dirty="0" smtClean="0"/>
              <a:t>chlapci</a:t>
            </a:r>
            <a:endParaRPr lang="cs-CZ" sz="4400" dirty="0"/>
          </a:p>
        </p:txBody>
      </p:sp>
      <p:sp>
        <p:nvSpPr>
          <p:cNvPr id="6" name="Tlačítko akce: Zpět nebo Předchozí 5">
            <a:hlinkClick r:id="" action="ppaction://hlinkshowjump?jump=lastslideviewed" highlightClick="1"/>
          </p:cNvPr>
          <p:cNvSpPr/>
          <p:nvPr/>
        </p:nvSpPr>
        <p:spPr>
          <a:xfrm>
            <a:off x="467544" y="5517232"/>
            <a:ext cx="1080120" cy="864096"/>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18307980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rgbClr val="7030A0"/>
                </a:solidFill>
                <a:effectLst/>
              </a:rPr>
              <a:t>Urči mluvnické kategorie:</a:t>
            </a:r>
            <a:endParaRPr lang="cs-CZ" dirty="0"/>
          </a:p>
        </p:txBody>
      </p:sp>
      <p:sp>
        <p:nvSpPr>
          <p:cNvPr id="3" name="Obdélník 2"/>
          <p:cNvSpPr/>
          <p:nvPr/>
        </p:nvSpPr>
        <p:spPr>
          <a:xfrm>
            <a:off x="1907704" y="2276872"/>
            <a:ext cx="5184576" cy="165618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4400" dirty="0" smtClean="0"/>
              <a:t>přátele</a:t>
            </a:r>
            <a:endParaRPr lang="cs-CZ" sz="4400" dirty="0"/>
          </a:p>
        </p:txBody>
      </p:sp>
      <p:sp>
        <p:nvSpPr>
          <p:cNvPr id="5" name="Tlačítko akce: Zpět nebo Předchozí 4">
            <a:hlinkClick r:id="" action="ppaction://hlinkshowjump?jump=lastslideviewed" highlightClick="1"/>
          </p:cNvPr>
          <p:cNvSpPr/>
          <p:nvPr/>
        </p:nvSpPr>
        <p:spPr>
          <a:xfrm>
            <a:off x="172917" y="5445224"/>
            <a:ext cx="1152128" cy="936104"/>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563869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rgbClr val="7030A0"/>
                </a:solidFill>
                <a:effectLst/>
              </a:rPr>
              <a:t>Urči mluvnické kategorie:</a:t>
            </a:r>
            <a:endParaRPr lang="cs-CZ" dirty="0"/>
          </a:p>
        </p:txBody>
      </p:sp>
      <p:sp>
        <p:nvSpPr>
          <p:cNvPr id="3" name="Obdélník 2"/>
          <p:cNvSpPr/>
          <p:nvPr/>
        </p:nvSpPr>
        <p:spPr>
          <a:xfrm>
            <a:off x="1907704" y="2276872"/>
            <a:ext cx="5184576" cy="165618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4400" dirty="0" smtClean="0"/>
              <a:t>letadly</a:t>
            </a:r>
            <a:endParaRPr lang="cs-CZ" sz="4400" dirty="0"/>
          </a:p>
        </p:txBody>
      </p:sp>
      <p:sp>
        <p:nvSpPr>
          <p:cNvPr id="5" name="Tlačítko akce: Zpět nebo Předchozí 4">
            <a:hlinkClick r:id="" action="ppaction://hlinkshowjump?jump=lastslideviewed" highlightClick="1"/>
          </p:cNvPr>
          <p:cNvSpPr/>
          <p:nvPr/>
        </p:nvSpPr>
        <p:spPr>
          <a:xfrm>
            <a:off x="323528" y="5301208"/>
            <a:ext cx="1296144" cy="1008112"/>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30575345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rgbClr val="7030A0"/>
                </a:solidFill>
                <a:effectLst/>
              </a:rPr>
              <a:t>Urči mluvnické kategorie:</a:t>
            </a:r>
            <a:endParaRPr lang="cs-CZ" dirty="0"/>
          </a:p>
        </p:txBody>
      </p:sp>
      <p:sp>
        <p:nvSpPr>
          <p:cNvPr id="3" name="Obdélník 2"/>
          <p:cNvSpPr/>
          <p:nvPr/>
        </p:nvSpPr>
        <p:spPr>
          <a:xfrm>
            <a:off x="1907704" y="2276872"/>
            <a:ext cx="5184576" cy="165618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4400" dirty="0" smtClean="0"/>
              <a:t>hokejisté</a:t>
            </a:r>
            <a:endParaRPr lang="cs-CZ" sz="4400" dirty="0"/>
          </a:p>
        </p:txBody>
      </p:sp>
      <p:sp>
        <p:nvSpPr>
          <p:cNvPr id="5" name="Tlačítko akce: Zpět nebo Předchozí 4">
            <a:hlinkClick r:id="" action="ppaction://hlinkshowjump?jump=lastslideviewed" highlightClick="1"/>
          </p:cNvPr>
          <p:cNvSpPr/>
          <p:nvPr/>
        </p:nvSpPr>
        <p:spPr>
          <a:xfrm>
            <a:off x="467544" y="5589240"/>
            <a:ext cx="1080120" cy="864096"/>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0057985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rgbClr val="7030A0"/>
                </a:solidFill>
                <a:effectLst/>
              </a:rPr>
              <a:t>Urči mluvnické kategorie:</a:t>
            </a:r>
            <a:endParaRPr lang="cs-CZ" dirty="0"/>
          </a:p>
        </p:txBody>
      </p:sp>
      <p:sp>
        <p:nvSpPr>
          <p:cNvPr id="4" name="Obdélník 3"/>
          <p:cNvSpPr/>
          <p:nvPr/>
        </p:nvSpPr>
        <p:spPr>
          <a:xfrm>
            <a:off x="1907704" y="2276872"/>
            <a:ext cx="5184576" cy="165618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4400" dirty="0" smtClean="0"/>
              <a:t>obilí</a:t>
            </a:r>
            <a:endParaRPr lang="cs-CZ" sz="4400" dirty="0"/>
          </a:p>
        </p:txBody>
      </p:sp>
      <p:sp>
        <p:nvSpPr>
          <p:cNvPr id="6" name="Tlačítko akce: Zpět nebo Předchozí 5">
            <a:hlinkClick r:id="" action="ppaction://hlinkshowjump?jump=lastslideviewed" highlightClick="1"/>
          </p:cNvPr>
          <p:cNvSpPr/>
          <p:nvPr/>
        </p:nvSpPr>
        <p:spPr>
          <a:xfrm>
            <a:off x="395536" y="5373216"/>
            <a:ext cx="1008112" cy="792088"/>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16865527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rgbClr val="7030A0"/>
                </a:solidFill>
                <a:effectLst/>
              </a:rPr>
              <a:t>Urči mluvnické kategorie:</a:t>
            </a:r>
            <a:endParaRPr lang="cs-CZ" dirty="0"/>
          </a:p>
        </p:txBody>
      </p:sp>
      <p:sp>
        <p:nvSpPr>
          <p:cNvPr id="3" name="Obdélník 2"/>
          <p:cNvSpPr/>
          <p:nvPr/>
        </p:nvSpPr>
        <p:spPr>
          <a:xfrm>
            <a:off x="1907704" y="2276872"/>
            <a:ext cx="5184576" cy="165618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4400" dirty="0" smtClean="0"/>
              <a:t>předsedovi</a:t>
            </a:r>
            <a:endParaRPr lang="cs-CZ" sz="4400" dirty="0"/>
          </a:p>
        </p:txBody>
      </p:sp>
      <p:sp>
        <p:nvSpPr>
          <p:cNvPr id="5" name="Tlačítko akce: Zpět nebo Předchozí 4">
            <a:hlinkClick r:id="" action="ppaction://hlinkshowjump?jump=lastslideviewed" highlightClick="1"/>
          </p:cNvPr>
          <p:cNvSpPr/>
          <p:nvPr/>
        </p:nvSpPr>
        <p:spPr>
          <a:xfrm>
            <a:off x="467544" y="5445224"/>
            <a:ext cx="1080120" cy="792088"/>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360733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rgbClr val="7030A0"/>
                </a:solidFill>
                <a:effectLst/>
              </a:rPr>
              <a:t>Urči mluvnické kategorie:</a:t>
            </a:r>
            <a:endParaRPr lang="cs-CZ" dirty="0"/>
          </a:p>
        </p:txBody>
      </p:sp>
      <p:sp>
        <p:nvSpPr>
          <p:cNvPr id="4" name="Obdélník 3"/>
          <p:cNvSpPr/>
          <p:nvPr/>
        </p:nvSpPr>
        <p:spPr>
          <a:xfrm>
            <a:off x="1907704" y="2276872"/>
            <a:ext cx="5184576" cy="165618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4400" dirty="0" smtClean="0"/>
              <a:t>s vlky</a:t>
            </a:r>
            <a:endParaRPr lang="cs-CZ" sz="4400" dirty="0"/>
          </a:p>
        </p:txBody>
      </p:sp>
      <p:sp>
        <p:nvSpPr>
          <p:cNvPr id="6" name="Tlačítko akce: Zpět nebo Předchozí 5">
            <a:hlinkClick r:id="" action="ppaction://hlinkshowjump?jump=lastslideviewed" highlightClick="1"/>
          </p:cNvPr>
          <p:cNvSpPr/>
          <p:nvPr/>
        </p:nvSpPr>
        <p:spPr>
          <a:xfrm>
            <a:off x="539552" y="5445224"/>
            <a:ext cx="1080120" cy="864096"/>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9418469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solidFill>
                  <a:srgbClr val="7030A0"/>
                </a:solidFill>
                <a:effectLst/>
              </a:rPr>
              <a:t>Urči mluvnické kategorie:</a:t>
            </a:r>
            <a:endParaRPr lang="cs-CZ" dirty="0"/>
          </a:p>
        </p:txBody>
      </p:sp>
      <p:sp>
        <p:nvSpPr>
          <p:cNvPr id="3" name="Obdélník 2"/>
          <p:cNvSpPr/>
          <p:nvPr/>
        </p:nvSpPr>
        <p:spPr>
          <a:xfrm>
            <a:off x="1907704" y="2276872"/>
            <a:ext cx="5184576" cy="1656184"/>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4400" dirty="0" smtClean="0"/>
              <a:t>sněhuláci</a:t>
            </a:r>
            <a:endParaRPr lang="cs-CZ" sz="4400" dirty="0"/>
          </a:p>
        </p:txBody>
      </p:sp>
      <p:sp>
        <p:nvSpPr>
          <p:cNvPr id="5" name="Tlačítko akce: Zpět nebo Předchozí 4">
            <a:hlinkClick r:id="" action="ppaction://hlinkshowjump?jump=lastslideviewed" highlightClick="1"/>
          </p:cNvPr>
          <p:cNvSpPr/>
          <p:nvPr/>
        </p:nvSpPr>
        <p:spPr>
          <a:xfrm>
            <a:off x="323528" y="5445224"/>
            <a:ext cx="1080120" cy="864096"/>
          </a:xfrm>
          <a:prstGeom prst="actionButtonBackPrevio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0875547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Nadpis 5"/>
          <p:cNvSpPr>
            <a:spLocks noGrp="1"/>
          </p:cNvSpPr>
          <p:nvPr>
            <p:ph type="title"/>
          </p:nvPr>
        </p:nvSpPr>
        <p:spPr>
          <a:xfrm>
            <a:off x="457200" y="404664"/>
            <a:ext cx="8229600" cy="1600200"/>
          </a:xfrm>
        </p:spPr>
        <p:txBody>
          <a:bodyPr/>
          <a:lstStyle/>
          <a:p>
            <a:r>
              <a:rPr lang="cs-CZ" dirty="0" smtClean="0">
                <a:solidFill>
                  <a:srgbClr val="7030A0"/>
                </a:solidFill>
              </a:rPr>
              <a:t>Vyluštili jste, co bylo na obrázku?</a:t>
            </a:r>
            <a:endParaRPr lang="cs-CZ" dirty="0">
              <a:solidFill>
                <a:srgbClr val="7030A0"/>
              </a:solidFill>
            </a:endParaRPr>
          </a:p>
        </p:txBody>
      </p:sp>
      <p:grpSp>
        <p:nvGrpSpPr>
          <p:cNvPr id="9" name="Skupina 8"/>
          <p:cNvGrpSpPr/>
          <p:nvPr/>
        </p:nvGrpSpPr>
        <p:grpSpPr>
          <a:xfrm>
            <a:off x="175245" y="2420888"/>
            <a:ext cx="7925147" cy="3731990"/>
            <a:chOff x="175245" y="2420888"/>
            <a:chExt cx="7925147" cy="3731990"/>
          </a:xfrm>
        </p:grpSpPr>
        <p:sp>
          <p:nvSpPr>
            <p:cNvPr id="7" name="Zaoblený obdélník 6"/>
            <p:cNvSpPr/>
            <p:nvPr/>
          </p:nvSpPr>
          <p:spPr>
            <a:xfrm>
              <a:off x="1043608" y="2420888"/>
              <a:ext cx="7056784" cy="2952328"/>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3600" dirty="0" smtClean="0"/>
                <a:t>Mám rád/a  český jazyk!</a:t>
              </a:r>
              <a:endParaRPr lang="cs-CZ" sz="3600" dirty="0"/>
            </a:p>
          </p:txBody>
        </p:sp>
        <p:sp>
          <p:nvSpPr>
            <p:cNvPr id="8" name="Srdce 7"/>
            <p:cNvSpPr/>
            <p:nvPr/>
          </p:nvSpPr>
          <p:spPr>
            <a:xfrm>
              <a:off x="6732240" y="4509120"/>
              <a:ext cx="720080" cy="648072"/>
            </a:xfrm>
            <a:prstGeom prst="heart">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098" name="Picture 2" descr="C:\Users\Maruška\AppData\Local\Microsoft\Windows\Temporary Internet Files\Content.IE5\AYAD18YF\MC900440428[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5245" y="4324078"/>
              <a:ext cx="1736725" cy="182880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187991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2000"/>
                                        <p:tgtEl>
                                          <p:spTgt spid="9"/>
                                        </p:tgtEl>
                                      </p:cBhvr>
                                    </p:animEffect>
                                    <p:anim calcmode="lin" valueType="num">
                                      <p:cBhvr>
                                        <p:cTn id="8" dur="2000" fill="hold"/>
                                        <p:tgtEl>
                                          <p:spTgt spid="9"/>
                                        </p:tgtEl>
                                        <p:attrNameLst>
                                          <p:attrName>ppt_w</p:attrName>
                                        </p:attrNameLst>
                                      </p:cBhvr>
                                      <p:tavLst>
                                        <p:tav tm="0" fmla="#ppt_w*sin(2.5*pi*$)">
                                          <p:val>
                                            <p:fltVal val="0"/>
                                          </p:val>
                                        </p:tav>
                                        <p:tav tm="100000">
                                          <p:val>
                                            <p:fltVal val="1"/>
                                          </p:val>
                                        </p:tav>
                                      </p:tavLst>
                                    </p:anim>
                                    <p:anim calcmode="lin" valueType="num">
                                      <p:cBhvr>
                                        <p:cTn id="9" dur="20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7030A0"/>
                </a:solidFill>
              </a:rPr>
              <a:t>Utvoř podstatná jména</a:t>
            </a:r>
            <a:endParaRPr lang="cs-CZ" dirty="0">
              <a:solidFill>
                <a:srgbClr val="7030A0"/>
              </a:solidFill>
            </a:endParaRPr>
          </a:p>
        </p:txBody>
      </p:sp>
      <p:sp>
        <p:nvSpPr>
          <p:cNvPr id="3" name="Výbuch 1 2"/>
          <p:cNvSpPr/>
          <p:nvPr/>
        </p:nvSpPr>
        <p:spPr>
          <a:xfrm>
            <a:off x="395536" y="2420888"/>
            <a:ext cx="1224136" cy="1368152"/>
          </a:xfrm>
          <a:prstGeom prst="irregularSeal1">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a:solidFill>
                  <a:schemeClr val="tx1"/>
                </a:solidFill>
              </a:rPr>
              <a:t>K</a:t>
            </a:r>
          </a:p>
        </p:txBody>
      </p:sp>
      <p:sp>
        <p:nvSpPr>
          <p:cNvPr id="4" name="Výbuch 1 3"/>
          <p:cNvSpPr/>
          <p:nvPr/>
        </p:nvSpPr>
        <p:spPr>
          <a:xfrm>
            <a:off x="5544108" y="2554210"/>
            <a:ext cx="1224136" cy="1368152"/>
          </a:xfrm>
          <a:prstGeom prst="irregularSeal1">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chemeClr val="tx1"/>
                </a:solidFill>
              </a:rPr>
              <a:t>Í</a:t>
            </a:r>
            <a:endParaRPr lang="cs-CZ" sz="4000" b="1" dirty="0">
              <a:solidFill>
                <a:schemeClr val="tx1"/>
              </a:solidFill>
            </a:endParaRPr>
          </a:p>
        </p:txBody>
      </p:sp>
      <p:sp>
        <p:nvSpPr>
          <p:cNvPr id="5" name="Výbuch 1 4"/>
          <p:cNvSpPr/>
          <p:nvPr/>
        </p:nvSpPr>
        <p:spPr>
          <a:xfrm>
            <a:off x="2797817" y="5367126"/>
            <a:ext cx="1224136" cy="1368152"/>
          </a:xfrm>
          <a:prstGeom prst="irregularSeal1">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chemeClr val="tx1"/>
                </a:solidFill>
              </a:rPr>
              <a:t>E</a:t>
            </a:r>
            <a:endParaRPr lang="cs-CZ" sz="4000" b="1" dirty="0">
              <a:solidFill>
                <a:schemeClr val="tx1"/>
              </a:solidFill>
            </a:endParaRPr>
          </a:p>
        </p:txBody>
      </p:sp>
      <p:sp>
        <p:nvSpPr>
          <p:cNvPr id="6" name="Výbuch 1 5"/>
          <p:cNvSpPr/>
          <p:nvPr/>
        </p:nvSpPr>
        <p:spPr>
          <a:xfrm>
            <a:off x="2486263" y="1736812"/>
            <a:ext cx="1224136" cy="1368152"/>
          </a:xfrm>
          <a:prstGeom prst="irregularSeal1">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chemeClr val="tx1"/>
                </a:solidFill>
              </a:rPr>
              <a:t>M</a:t>
            </a:r>
            <a:endParaRPr lang="cs-CZ" sz="4000" b="1" dirty="0">
              <a:solidFill>
                <a:schemeClr val="tx1"/>
              </a:solidFill>
            </a:endParaRPr>
          </a:p>
        </p:txBody>
      </p:sp>
      <p:sp>
        <p:nvSpPr>
          <p:cNvPr id="7" name="Výbuch 1 6"/>
          <p:cNvSpPr/>
          <p:nvPr/>
        </p:nvSpPr>
        <p:spPr>
          <a:xfrm>
            <a:off x="7748030" y="1591693"/>
            <a:ext cx="1224136" cy="1368152"/>
          </a:xfrm>
          <a:prstGeom prst="irregularSeal1">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chemeClr val="tx1"/>
                </a:solidFill>
              </a:rPr>
              <a:t>A</a:t>
            </a:r>
            <a:endParaRPr lang="cs-CZ" sz="4000" b="1" dirty="0">
              <a:solidFill>
                <a:schemeClr val="tx1"/>
              </a:solidFill>
            </a:endParaRPr>
          </a:p>
        </p:txBody>
      </p:sp>
      <p:sp>
        <p:nvSpPr>
          <p:cNvPr id="8" name="Výbuch 1 7"/>
          <p:cNvSpPr/>
          <p:nvPr/>
        </p:nvSpPr>
        <p:spPr>
          <a:xfrm>
            <a:off x="7640018" y="5017657"/>
            <a:ext cx="1224136" cy="1368152"/>
          </a:xfrm>
          <a:prstGeom prst="irregularSeal1">
            <a:avLst/>
          </a:pr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chemeClr val="tx1"/>
                </a:solidFill>
              </a:rPr>
              <a:t>N</a:t>
            </a:r>
            <a:endParaRPr lang="cs-CZ" sz="4000" b="1" dirty="0">
              <a:solidFill>
                <a:schemeClr val="tx1"/>
              </a:solidFill>
            </a:endParaRPr>
          </a:p>
        </p:txBody>
      </p:sp>
      <p:sp>
        <p:nvSpPr>
          <p:cNvPr id="10" name="Ovál 9"/>
          <p:cNvSpPr/>
          <p:nvPr/>
        </p:nvSpPr>
        <p:spPr>
          <a:xfrm>
            <a:off x="1450729" y="4567969"/>
            <a:ext cx="1008112" cy="1164307"/>
          </a:xfrm>
          <a:prstGeom prst="ellipse">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chemeClr val="tx1"/>
                </a:solidFill>
              </a:rPr>
              <a:t>L</a:t>
            </a:r>
            <a:endParaRPr lang="cs-CZ" sz="4000" b="1" dirty="0">
              <a:solidFill>
                <a:schemeClr val="tx1"/>
              </a:solidFill>
            </a:endParaRPr>
          </a:p>
        </p:txBody>
      </p:sp>
      <p:sp>
        <p:nvSpPr>
          <p:cNvPr id="11" name="Ovál 10"/>
          <p:cNvSpPr/>
          <p:nvPr/>
        </p:nvSpPr>
        <p:spPr>
          <a:xfrm>
            <a:off x="4813176" y="5469049"/>
            <a:ext cx="1008112" cy="1164307"/>
          </a:xfrm>
          <a:prstGeom prst="ellipse">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a:solidFill>
                  <a:schemeClr val="tx1"/>
                </a:solidFill>
              </a:rPr>
              <a:t>H</a:t>
            </a:r>
          </a:p>
        </p:txBody>
      </p:sp>
      <p:sp>
        <p:nvSpPr>
          <p:cNvPr id="12" name="Ovál 11"/>
          <p:cNvSpPr/>
          <p:nvPr/>
        </p:nvSpPr>
        <p:spPr>
          <a:xfrm>
            <a:off x="4237256" y="2758055"/>
            <a:ext cx="1008112" cy="1164307"/>
          </a:xfrm>
          <a:prstGeom prst="ellipse">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a:solidFill>
                  <a:schemeClr val="tx1"/>
                </a:solidFill>
              </a:rPr>
              <a:t>U</a:t>
            </a:r>
          </a:p>
        </p:txBody>
      </p:sp>
      <p:sp>
        <p:nvSpPr>
          <p:cNvPr id="13" name="Ovál 12"/>
          <p:cNvSpPr/>
          <p:nvPr/>
        </p:nvSpPr>
        <p:spPr>
          <a:xfrm>
            <a:off x="7748030" y="3520148"/>
            <a:ext cx="1008112" cy="1164307"/>
          </a:xfrm>
          <a:prstGeom prst="ellipse">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a:solidFill>
                  <a:schemeClr val="tx1"/>
                </a:solidFill>
              </a:rPr>
              <a:t>Í</a:t>
            </a:r>
          </a:p>
        </p:txBody>
      </p:sp>
      <p:sp>
        <p:nvSpPr>
          <p:cNvPr id="14" name="Zaoblený obdélník 13"/>
          <p:cNvSpPr/>
          <p:nvPr/>
        </p:nvSpPr>
        <p:spPr>
          <a:xfrm>
            <a:off x="2666283" y="3186072"/>
            <a:ext cx="864096" cy="916964"/>
          </a:xfrm>
          <a:prstGeom prst="round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chemeClr val="tx1"/>
                </a:solidFill>
              </a:rPr>
              <a:t>O</a:t>
            </a:r>
            <a:endParaRPr lang="cs-CZ" sz="4000" b="1" dirty="0">
              <a:solidFill>
                <a:schemeClr val="tx1"/>
              </a:solidFill>
            </a:endParaRPr>
          </a:p>
        </p:txBody>
      </p:sp>
      <p:sp>
        <p:nvSpPr>
          <p:cNvPr id="15" name="Zaoblený obdélník 14"/>
          <p:cNvSpPr/>
          <p:nvPr/>
        </p:nvSpPr>
        <p:spPr>
          <a:xfrm>
            <a:off x="6667613" y="3520148"/>
            <a:ext cx="864096" cy="916964"/>
          </a:xfrm>
          <a:prstGeom prst="round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chemeClr val="tx1"/>
                </a:solidFill>
              </a:rPr>
              <a:t>H</a:t>
            </a:r>
            <a:endParaRPr lang="cs-CZ" sz="4000" b="1" dirty="0">
              <a:solidFill>
                <a:schemeClr val="tx1"/>
              </a:solidFill>
            </a:endParaRPr>
          </a:p>
        </p:txBody>
      </p:sp>
      <p:sp>
        <p:nvSpPr>
          <p:cNvPr id="16" name="Zaoblený obdélník 15"/>
          <p:cNvSpPr/>
          <p:nvPr/>
        </p:nvSpPr>
        <p:spPr>
          <a:xfrm>
            <a:off x="3843603" y="1591693"/>
            <a:ext cx="864096" cy="916964"/>
          </a:xfrm>
          <a:prstGeom prst="round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chemeClr val="tx1"/>
                </a:solidFill>
              </a:rPr>
              <a:t>K</a:t>
            </a:r>
            <a:endParaRPr lang="cs-CZ" sz="4000" b="1" dirty="0">
              <a:solidFill>
                <a:schemeClr val="tx1"/>
              </a:solidFill>
            </a:endParaRPr>
          </a:p>
        </p:txBody>
      </p:sp>
      <p:sp>
        <p:nvSpPr>
          <p:cNvPr id="17" name="Zaoblený obdélník 16"/>
          <p:cNvSpPr/>
          <p:nvPr/>
        </p:nvSpPr>
        <p:spPr>
          <a:xfrm>
            <a:off x="5292080" y="4502038"/>
            <a:ext cx="864096" cy="916964"/>
          </a:xfrm>
          <a:prstGeom prst="round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chemeClr val="tx1"/>
                </a:solidFill>
              </a:rPr>
              <a:t>L</a:t>
            </a:r>
            <a:endParaRPr lang="cs-CZ" sz="4000" b="1" dirty="0">
              <a:solidFill>
                <a:schemeClr val="tx1"/>
              </a:solidFill>
            </a:endParaRPr>
          </a:p>
        </p:txBody>
      </p:sp>
      <p:sp>
        <p:nvSpPr>
          <p:cNvPr id="19" name="Zaoblený obdélník 18"/>
          <p:cNvSpPr/>
          <p:nvPr/>
        </p:nvSpPr>
        <p:spPr>
          <a:xfrm>
            <a:off x="8172400" y="119041"/>
            <a:ext cx="864096" cy="916964"/>
          </a:xfrm>
          <a:prstGeom prst="round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a:solidFill>
                  <a:schemeClr val="tx1"/>
                </a:solidFill>
              </a:rPr>
              <a:t>Y</a:t>
            </a:r>
          </a:p>
        </p:txBody>
      </p:sp>
      <p:sp>
        <p:nvSpPr>
          <p:cNvPr id="20" name="Zaoblený obdélník 19"/>
          <p:cNvSpPr/>
          <p:nvPr/>
        </p:nvSpPr>
        <p:spPr>
          <a:xfrm>
            <a:off x="504871" y="5710589"/>
            <a:ext cx="864096" cy="916964"/>
          </a:xfrm>
          <a:prstGeom prst="round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chemeClr val="tx1"/>
                </a:solidFill>
              </a:rPr>
              <a:t>T</a:t>
            </a:r>
            <a:endParaRPr lang="cs-CZ" sz="4000" b="1" dirty="0">
              <a:solidFill>
                <a:schemeClr val="tx1"/>
              </a:solidFill>
            </a:endParaRPr>
          </a:p>
        </p:txBody>
      </p:sp>
      <p:sp>
        <p:nvSpPr>
          <p:cNvPr id="21" name="Zaoblený obdélník 20"/>
          <p:cNvSpPr/>
          <p:nvPr/>
        </p:nvSpPr>
        <p:spPr>
          <a:xfrm>
            <a:off x="143508" y="188640"/>
            <a:ext cx="864096" cy="916964"/>
          </a:xfrm>
          <a:prstGeom prst="round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chemeClr val="tx1"/>
                </a:solidFill>
              </a:rPr>
              <a:t>A</a:t>
            </a:r>
            <a:endParaRPr lang="cs-CZ" sz="4000" b="1" dirty="0">
              <a:solidFill>
                <a:schemeClr val="tx1"/>
              </a:solidFill>
            </a:endParaRPr>
          </a:p>
        </p:txBody>
      </p:sp>
      <p:sp>
        <p:nvSpPr>
          <p:cNvPr id="22" name="6cípá hvězda 21"/>
          <p:cNvSpPr/>
          <p:nvPr/>
        </p:nvSpPr>
        <p:spPr>
          <a:xfrm>
            <a:off x="6500796" y="1389396"/>
            <a:ext cx="1030913" cy="1119261"/>
          </a:xfrm>
          <a:prstGeom prst="star6">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chemeClr val="tx1"/>
                </a:solidFill>
              </a:rPr>
              <a:t>N</a:t>
            </a:r>
            <a:endParaRPr lang="cs-CZ" sz="4000" b="1" dirty="0">
              <a:solidFill>
                <a:schemeClr val="tx1"/>
              </a:solidFill>
            </a:endParaRPr>
          </a:p>
        </p:txBody>
      </p:sp>
      <p:sp>
        <p:nvSpPr>
          <p:cNvPr id="23" name="6cípá hvězda 22"/>
          <p:cNvSpPr/>
          <p:nvPr/>
        </p:nvSpPr>
        <p:spPr>
          <a:xfrm>
            <a:off x="1104215" y="1490545"/>
            <a:ext cx="1030913" cy="1119261"/>
          </a:xfrm>
          <a:prstGeom prst="star6">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chemeClr val="tx1"/>
                </a:solidFill>
              </a:rPr>
              <a:t>Ž</a:t>
            </a:r>
            <a:endParaRPr lang="cs-CZ" sz="4000" b="1" dirty="0">
              <a:solidFill>
                <a:schemeClr val="tx1"/>
              </a:solidFill>
            </a:endParaRPr>
          </a:p>
        </p:txBody>
      </p:sp>
      <p:sp>
        <p:nvSpPr>
          <p:cNvPr id="24" name="6cípá hvězda 23"/>
          <p:cNvSpPr/>
          <p:nvPr/>
        </p:nvSpPr>
        <p:spPr>
          <a:xfrm>
            <a:off x="6433356" y="5430911"/>
            <a:ext cx="1030913" cy="1119261"/>
          </a:xfrm>
          <a:prstGeom prst="star6">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chemeClr val="tx1"/>
                </a:solidFill>
              </a:rPr>
              <a:t>Ů</a:t>
            </a:r>
            <a:endParaRPr lang="cs-CZ" sz="4000" b="1" dirty="0">
              <a:solidFill>
                <a:schemeClr val="tx1"/>
              </a:solidFill>
            </a:endParaRPr>
          </a:p>
        </p:txBody>
      </p:sp>
      <p:sp>
        <p:nvSpPr>
          <p:cNvPr id="25" name="6cípá hvězda 24"/>
          <p:cNvSpPr/>
          <p:nvPr/>
        </p:nvSpPr>
        <p:spPr>
          <a:xfrm>
            <a:off x="289305" y="3913055"/>
            <a:ext cx="1030913" cy="1119261"/>
          </a:xfrm>
          <a:prstGeom prst="star6">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chemeClr val="tx1"/>
                </a:solidFill>
              </a:rPr>
              <a:t>Y</a:t>
            </a:r>
            <a:endParaRPr lang="cs-CZ" sz="4000" b="1" dirty="0">
              <a:solidFill>
                <a:schemeClr val="tx1"/>
              </a:solidFill>
            </a:endParaRPr>
          </a:p>
        </p:txBody>
      </p:sp>
      <p:sp>
        <p:nvSpPr>
          <p:cNvPr id="26" name="6cípá hvězda 25"/>
          <p:cNvSpPr/>
          <p:nvPr/>
        </p:nvSpPr>
        <p:spPr>
          <a:xfrm>
            <a:off x="3710399" y="3942407"/>
            <a:ext cx="1030913" cy="1119261"/>
          </a:xfrm>
          <a:prstGeom prst="star6">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a:solidFill>
                  <a:schemeClr val="tx1"/>
                </a:solidFill>
              </a:rPr>
              <a:t>K</a:t>
            </a:r>
          </a:p>
        </p:txBody>
      </p:sp>
    </p:spTree>
    <p:extLst>
      <p:ext uri="{BB962C8B-B14F-4D97-AF65-F5344CB8AC3E}">
        <p14:creationId xmlns:p14="http://schemas.microsoft.com/office/powerpoint/2010/main" val="26255056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p:txBody>
          <a:bodyPr/>
          <a:lstStyle/>
          <a:p>
            <a:r>
              <a:rPr lang="cs-CZ" dirty="0" smtClean="0">
                <a:solidFill>
                  <a:srgbClr val="7030A0"/>
                </a:solidFill>
              </a:rPr>
              <a:t>Našli jste správně?</a:t>
            </a:r>
            <a:endParaRPr lang="cs-CZ" dirty="0">
              <a:solidFill>
                <a:srgbClr val="7030A0"/>
              </a:solidFill>
            </a:endParaRPr>
          </a:p>
        </p:txBody>
      </p:sp>
      <p:sp>
        <p:nvSpPr>
          <p:cNvPr id="4" name="Zástupný symbol pro obsah 3"/>
          <p:cNvSpPr>
            <a:spLocks noGrp="1"/>
          </p:cNvSpPr>
          <p:nvPr>
            <p:ph idx="1"/>
          </p:nvPr>
        </p:nvSpPr>
        <p:spPr>
          <a:xfrm>
            <a:off x="395536" y="1628800"/>
            <a:ext cx="3312368" cy="4525963"/>
          </a:xfrm>
        </p:spPr>
        <p:txBody>
          <a:bodyPr/>
          <a:lstStyle/>
          <a:p>
            <a:r>
              <a:rPr lang="cs-CZ" sz="4000" dirty="0" smtClean="0">
                <a:solidFill>
                  <a:srgbClr val="92D050"/>
                </a:solidFill>
              </a:rPr>
              <a:t>Kalhoty</a:t>
            </a:r>
          </a:p>
          <a:p>
            <a:r>
              <a:rPr lang="cs-CZ" sz="4000" dirty="0" smtClean="0">
                <a:solidFill>
                  <a:srgbClr val="FF0000"/>
                </a:solidFill>
              </a:rPr>
              <a:t>Kamení</a:t>
            </a:r>
          </a:p>
          <a:p>
            <a:r>
              <a:rPr lang="cs-CZ" sz="4000" dirty="0" smtClean="0">
                <a:solidFill>
                  <a:srgbClr val="00B0F0"/>
                </a:solidFill>
              </a:rPr>
              <a:t>Uhlí</a:t>
            </a:r>
          </a:p>
          <a:p>
            <a:r>
              <a:rPr lang="cs-CZ" sz="4000" dirty="0" smtClean="0">
                <a:solidFill>
                  <a:srgbClr val="FFFF00"/>
                </a:solidFill>
              </a:rPr>
              <a:t>Nůžky</a:t>
            </a:r>
          </a:p>
          <a:p>
            <a:endParaRPr lang="cs-CZ" dirty="0"/>
          </a:p>
        </p:txBody>
      </p:sp>
      <p:sp>
        <p:nvSpPr>
          <p:cNvPr id="5" name="Šipka doleva 4"/>
          <p:cNvSpPr/>
          <p:nvPr/>
        </p:nvSpPr>
        <p:spPr>
          <a:xfrm>
            <a:off x="3635896" y="1916832"/>
            <a:ext cx="4176464" cy="3312368"/>
          </a:xfrm>
          <a:prstGeom prst="leftArrow">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cs-CZ" sz="2800" dirty="0" smtClean="0"/>
              <a:t>Jak se říká těmto podstatným jménům?</a:t>
            </a:r>
            <a:endParaRPr lang="cs-CZ" sz="2800" dirty="0"/>
          </a:p>
        </p:txBody>
      </p:sp>
      <p:sp>
        <p:nvSpPr>
          <p:cNvPr id="6" name="Vývojový diagram: děrná páska 5"/>
          <p:cNvSpPr/>
          <p:nvPr/>
        </p:nvSpPr>
        <p:spPr>
          <a:xfrm>
            <a:off x="5733657" y="1628800"/>
            <a:ext cx="2952328" cy="936104"/>
          </a:xfrm>
          <a:prstGeom prst="flowChartPunchedTape">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cs-CZ" sz="3200" dirty="0" smtClean="0">
                <a:solidFill>
                  <a:schemeClr val="tx1"/>
                </a:solidFill>
              </a:rPr>
              <a:t>hromadná</a:t>
            </a:r>
            <a:endParaRPr lang="cs-CZ" sz="3200" dirty="0">
              <a:solidFill>
                <a:schemeClr val="tx1"/>
              </a:solidFill>
            </a:endParaRPr>
          </a:p>
        </p:txBody>
      </p:sp>
      <p:sp>
        <p:nvSpPr>
          <p:cNvPr id="7" name="Vývojový diagram: děrná páska 6"/>
          <p:cNvSpPr/>
          <p:nvPr/>
        </p:nvSpPr>
        <p:spPr>
          <a:xfrm>
            <a:off x="5733657" y="4761148"/>
            <a:ext cx="2952328" cy="936104"/>
          </a:xfrm>
          <a:prstGeom prst="flowChartPunchedTape">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cs-CZ" sz="3200" dirty="0" smtClean="0">
                <a:solidFill>
                  <a:schemeClr val="tx1"/>
                </a:solidFill>
              </a:rPr>
              <a:t>pomnožná</a:t>
            </a:r>
            <a:endParaRPr lang="cs-CZ" sz="3200" dirty="0">
              <a:solidFill>
                <a:schemeClr val="tx1"/>
              </a:solidFill>
            </a:endParaRPr>
          </a:p>
        </p:txBody>
      </p:sp>
    </p:spTree>
    <p:extLst>
      <p:ext uri="{BB962C8B-B14F-4D97-AF65-F5344CB8AC3E}">
        <p14:creationId xmlns:p14="http://schemas.microsoft.com/office/powerpoint/2010/main" val="1930548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 calcmode="lin" valueType="num">
                                      <p:cBhvr>
                                        <p:cTn id="9" dur="500" fill="hold"/>
                                        <p:tgtEl>
                                          <p:spTgt spid="5"/>
                                        </p:tgtEl>
                                        <p:attrNameLst>
                                          <p:attrName>style.rotation</p:attrName>
                                        </p:attrNameLst>
                                      </p:cBhvr>
                                      <p:tavLst>
                                        <p:tav tm="0">
                                          <p:val>
                                            <p:fltVal val="360"/>
                                          </p:val>
                                        </p:tav>
                                        <p:tav tm="100000">
                                          <p:val>
                                            <p:fltVal val="0"/>
                                          </p:val>
                                        </p:tav>
                                      </p:tavLst>
                                    </p:anim>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53" presetClass="entr" presetSubtype="16"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p:cTn id="15" dur="500" fill="hold"/>
                                        <p:tgtEl>
                                          <p:spTgt spid="6"/>
                                        </p:tgtEl>
                                        <p:attrNameLst>
                                          <p:attrName>ppt_w</p:attrName>
                                        </p:attrNameLst>
                                      </p:cBhvr>
                                      <p:tavLst>
                                        <p:tav tm="0">
                                          <p:val>
                                            <p:fltVal val="0"/>
                                          </p:val>
                                        </p:tav>
                                        <p:tav tm="100000">
                                          <p:val>
                                            <p:strVal val="#ppt_w"/>
                                          </p:val>
                                        </p:tav>
                                      </p:tavLst>
                                    </p:anim>
                                    <p:anim calcmode="lin" valueType="num">
                                      <p:cBhvr>
                                        <p:cTn id="16" dur="500" fill="hold"/>
                                        <p:tgtEl>
                                          <p:spTgt spid="6"/>
                                        </p:tgtEl>
                                        <p:attrNameLst>
                                          <p:attrName>ppt_h</p:attrName>
                                        </p:attrNameLst>
                                      </p:cBhvr>
                                      <p:tavLst>
                                        <p:tav tm="0">
                                          <p:val>
                                            <p:fltVal val="0"/>
                                          </p:val>
                                        </p:tav>
                                        <p:tav tm="100000">
                                          <p:val>
                                            <p:strVal val="#ppt_h"/>
                                          </p:val>
                                        </p:tav>
                                      </p:tavLst>
                                    </p:anim>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53" presetClass="entr" presetSubtype="16"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 calcmode="lin" valueType="num">
                                      <p:cBhvr>
                                        <p:cTn id="22" dur="500" fill="hold"/>
                                        <p:tgtEl>
                                          <p:spTgt spid="7"/>
                                        </p:tgtEl>
                                        <p:attrNameLst>
                                          <p:attrName>ppt_w</p:attrName>
                                        </p:attrNameLst>
                                      </p:cBhvr>
                                      <p:tavLst>
                                        <p:tav tm="0">
                                          <p:val>
                                            <p:fltVal val="0"/>
                                          </p:val>
                                        </p:tav>
                                        <p:tav tm="100000">
                                          <p:val>
                                            <p:strVal val="#ppt_w"/>
                                          </p:val>
                                        </p:tav>
                                      </p:tavLst>
                                    </p:anim>
                                    <p:anim calcmode="lin" valueType="num">
                                      <p:cBhvr>
                                        <p:cTn id="23" dur="500" fill="hold"/>
                                        <p:tgtEl>
                                          <p:spTgt spid="7"/>
                                        </p:tgtEl>
                                        <p:attrNameLst>
                                          <p:attrName>ppt_h</p:attrName>
                                        </p:attrNameLst>
                                      </p:cBhvr>
                                      <p:tavLst>
                                        <p:tav tm="0">
                                          <p:val>
                                            <p:fltVal val="0"/>
                                          </p:val>
                                        </p:tav>
                                        <p:tav tm="100000">
                                          <p:val>
                                            <p:strVal val="#ppt_h"/>
                                          </p:val>
                                        </p:tav>
                                      </p:tavLst>
                                    </p:anim>
                                    <p:animEffect transition="in" filter="fade">
                                      <p:cBhvr>
                                        <p:cTn id="2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normAutofit fontScale="92500" lnSpcReduction="10000"/>
          </a:bodyPr>
          <a:lstStyle/>
          <a:p>
            <a:pPr marL="0" indent="0" algn="just">
              <a:buNone/>
            </a:pPr>
            <a:r>
              <a:rPr lang="cs-CZ" sz="5400" dirty="0" smtClean="0">
                <a:solidFill>
                  <a:schemeClr val="tx1"/>
                </a:solidFill>
              </a:rPr>
              <a:t>O těchto podstatných jménech bude další hodina. </a:t>
            </a:r>
          </a:p>
          <a:p>
            <a:pPr marL="0" indent="0" algn="just">
              <a:buNone/>
            </a:pPr>
            <a:endParaRPr lang="cs-CZ" sz="5400" dirty="0" smtClean="0">
              <a:solidFill>
                <a:schemeClr val="tx1"/>
              </a:solidFill>
            </a:endParaRPr>
          </a:p>
          <a:p>
            <a:pPr marL="0" indent="0" algn="just">
              <a:buNone/>
            </a:pPr>
            <a:r>
              <a:rPr lang="cs-CZ" sz="5400" dirty="0" smtClean="0">
                <a:solidFill>
                  <a:schemeClr val="tx1"/>
                </a:solidFill>
              </a:rPr>
              <a:t>Doufám, že vám to půjde také tak dobře!</a:t>
            </a:r>
            <a:endParaRPr lang="cs-CZ" sz="5400" dirty="0">
              <a:solidFill>
                <a:schemeClr val="tx1"/>
              </a:solidFill>
            </a:endParaRPr>
          </a:p>
        </p:txBody>
      </p:sp>
      <p:pic>
        <p:nvPicPr>
          <p:cNvPr id="5122" name="Picture 2" descr="C:\Users\Maruška\AppData\Local\Microsoft\Windows\Temporary Internet Files\Content.IE5\U7KHF0UT\MC900437791[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08177" y="3212976"/>
            <a:ext cx="1831975" cy="1501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857049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1124744"/>
            <a:ext cx="8229600" cy="1600200"/>
          </a:xfrm>
        </p:spPr>
        <p:txBody>
          <a:bodyPr/>
          <a:lstStyle/>
          <a:p>
            <a:r>
              <a:rPr lang="cs-CZ" dirty="0" smtClean="0">
                <a:solidFill>
                  <a:srgbClr val="7030A0"/>
                </a:solidFill>
              </a:rPr>
              <a:t>Použité zdroje:</a:t>
            </a:r>
            <a:endParaRPr lang="cs-CZ" dirty="0">
              <a:solidFill>
                <a:srgbClr val="7030A0"/>
              </a:solidFill>
            </a:endParaRPr>
          </a:p>
        </p:txBody>
      </p:sp>
      <p:sp>
        <p:nvSpPr>
          <p:cNvPr id="3" name="Zástupný symbol pro obsah 2"/>
          <p:cNvSpPr>
            <a:spLocks noGrp="1"/>
          </p:cNvSpPr>
          <p:nvPr>
            <p:ph idx="1"/>
          </p:nvPr>
        </p:nvSpPr>
        <p:spPr>
          <a:xfrm>
            <a:off x="457200" y="3140968"/>
            <a:ext cx="8229600" cy="2985195"/>
          </a:xfrm>
        </p:spPr>
        <p:txBody>
          <a:bodyPr>
            <a:normAutofit/>
          </a:bodyPr>
          <a:lstStyle/>
          <a:p>
            <a:r>
              <a:rPr lang="cs-CZ" sz="3200" dirty="0" smtClean="0">
                <a:solidFill>
                  <a:schemeClr val="tx1"/>
                </a:solidFill>
              </a:rPr>
              <a:t>Vlastní zdroje</a:t>
            </a:r>
          </a:p>
          <a:p>
            <a:r>
              <a:rPr lang="cs-CZ" sz="3200" dirty="0" smtClean="0">
                <a:solidFill>
                  <a:schemeClr val="tx1"/>
                </a:solidFill>
              </a:rPr>
              <a:t>Obrázky: MS Office - Klipart</a:t>
            </a:r>
            <a:endParaRPr lang="cs-CZ" sz="3200" dirty="0">
              <a:solidFill>
                <a:schemeClr val="tx1"/>
              </a:solidFill>
            </a:endParaRPr>
          </a:p>
        </p:txBody>
      </p:sp>
      <p:pic>
        <p:nvPicPr>
          <p:cNvPr id="4" name="Picture 2"/>
          <p:cNvPicPr>
            <a:picLocks noChangeAspect="1" noChangeArrowheads="1"/>
          </p:cNvPicPr>
          <p:nvPr/>
        </p:nvPicPr>
        <p:blipFill>
          <a:blip r:embed="rId2" cstate="print"/>
          <a:srcRect/>
          <a:stretch>
            <a:fillRect/>
          </a:stretch>
        </p:blipFill>
        <p:spPr bwMode="auto">
          <a:xfrm>
            <a:off x="1080988" y="294144"/>
            <a:ext cx="6083300" cy="1485900"/>
          </a:xfrm>
          <a:prstGeom prst="rect">
            <a:avLst/>
          </a:prstGeom>
          <a:solidFill>
            <a:srgbClr val="FFFFFF"/>
          </a:solidFill>
          <a:ln w="9525">
            <a:noFill/>
            <a:miter lim="800000"/>
            <a:headEnd/>
            <a:tailEnd/>
          </a:ln>
        </p:spPr>
      </p:pic>
      <p:pic>
        <p:nvPicPr>
          <p:cNvPr id="5" name="Picture 3" descr="C:\Users\Paja\Documents\Paja\Škola\logo3.jpg"/>
          <p:cNvPicPr>
            <a:picLocks noChangeAspect="1" noChangeArrowheads="1"/>
          </p:cNvPicPr>
          <p:nvPr/>
        </p:nvPicPr>
        <p:blipFill>
          <a:blip r:embed="rId3" cstate="print"/>
          <a:srcRect/>
          <a:stretch>
            <a:fillRect/>
          </a:stretch>
        </p:blipFill>
        <p:spPr bwMode="auto">
          <a:xfrm>
            <a:off x="6999166" y="294144"/>
            <a:ext cx="885202" cy="1485900"/>
          </a:xfrm>
          <a:prstGeom prst="rect">
            <a:avLst/>
          </a:prstGeom>
          <a:noFill/>
        </p:spPr>
      </p:pic>
    </p:spTree>
    <p:extLst>
      <p:ext uri="{BB962C8B-B14F-4D97-AF65-F5344CB8AC3E}">
        <p14:creationId xmlns:p14="http://schemas.microsoft.com/office/powerpoint/2010/main" val="361390855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kutivní">
  <a:themeElements>
    <a:clrScheme name="Exekutivní">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kutivní">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kutivní">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281</TotalTime>
  <Words>347</Words>
  <Application>Microsoft Office PowerPoint</Application>
  <PresentationFormat>Předvádění na obrazovce (4:3)</PresentationFormat>
  <Paragraphs>101</Paragraphs>
  <Slides>24</Slides>
  <Notes>0</Notes>
  <HiddenSlides>14</HiddenSlides>
  <MMClips>0</MMClips>
  <ScaleCrop>false</ScaleCrop>
  <HeadingPairs>
    <vt:vector size="4" baseType="variant">
      <vt:variant>
        <vt:lpstr>Motiv</vt:lpstr>
      </vt:variant>
      <vt:variant>
        <vt:i4>1</vt:i4>
      </vt:variant>
      <vt:variant>
        <vt:lpstr>Nadpisy snímků</vt:lpstr>
      </vt:variant>
      <vt:variant>
        <vt:i4>24</vt:i4>
      </vt:variant>
    </vt:vector>
  </HeadingPairs>
  <TitlesOfParts>
    <vt:vector size="25" baseType="lpstr">
      <vt:lpstr>Exekutivní</vt:lpstr>
      <vt:lpstr>Podstatná jména - opakování</vt:lpstr>
      <vt:lpstr>Prezentace aplikace PowerPoint</vt:lpstr>
      <vt:lpstr>Co to jsou podstatná jména?</vt:lpstr>
      <vt:lpstr>Co určujeme u podstatných jmen?</vt:lpstr>
      <vt:lpstr>Klikni a odpověz</vt:lpstr>
      <vt:lpstr>Urči mluvnické kategorie:</vt:lpstr>
      <vt:lpstr>Urči mluvnické kategorie:</vt:lpstr>
      <vt:lpstr>Urči mluvnické kategorie:</vt:lpstr>
      <vt:lpstr>Urči mluvnické kategorie:</vt:lpstr>
      <vt:lpstr>Urči mluvnické kategorie:</vt:lpstr>
      <vt:lpstr>Urči mluvnické kategorie:</vt:lpstr>
      <vt:lpstr>Urči mluvnické kategorie:</vt:lpstr>
      <vt:lpstr>Urči mluvnické kategorie:</vt:lpstr>
      <vt:lpstr>Urči mluvnické kategorie:</vt:lpstr>
      <vt:lpstr>Urči mluvnické kategorie:</vt:lpstr>
      <vt:lpstr>Urči mluvnické kategorie:</vt:lpstr>
      <vt:lpstr>Urči mluvnické kategorie:</vt:lpstr>
      <vt:lpstr>Urči mluvnické kategorie:</vt:lpstr>
      <vt:lpstr>Urči mluvnické kategorie:</vt:lpstr>
      <vt:lpstr>Vyluštili jste, co bylo na obrázku?</vt:lpstr>
      <vt:lpstr>Utvoř podstatná jména</vt:lpstr>
      <vt:lpstr>Našli jste správně?</vt:lpstr>
      <vt:lpstr>Prezentace aplikace PowerPoint</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Podstatná jména - opakování</dc:title>
  <dc:creator>Maruška</dc:creator>
  <cp:lastModifiedBy>Maruška</cp:lastModifiedBy>
  <cp:revision>25</cp:revision>
  <dcterms:created xsi:type="dcterms:W3CDTF">2013-04-04T15:48:59Z</dcterms:created>
  <dcterms:modified xsi:type="dcterms:W3CDTF">2013-04-20T18:55:13Z</dcterms:modified>
</cp:coreProperties>
</file>