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288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BE4A4-43A2-4C39-8405-D444BDA8513F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87BE7-59F2-4727-AA40-277EB87800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aJ9kavphuxw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J9kavphuxw" TargetMode="External"/><Relationship Id="rId2" Type="http://schemas.openxmlformats.org/officeDocument/2006/relationships/hyperlink" Target="http://www.wallcoo.net/nature/sz197_People_Nature_01/html/wallpaper14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Anglický jazyk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Frázová slovesa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Frázové sloveso look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2.; 3.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slouží k osvojení  a správné aplikaci frázových </a:t>
                      </a: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sloves look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Phrasal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LOOK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you read an English text, you don't have to look ________ all the new words in a </a:t>
            </a:r>
            <a:r>
              <a:rPr lang="en-US" dirty="0" smtClean="0"/>
              <a:t>dictionary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Forward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Up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At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Into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‘Have you seen my glasses?’ – ‘I don’t know. Look ________ the coffee table, they might be there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at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forward</a:t>
            </a:r>
            <a:endParaRPr lang="cs-CZ" dirty="0" smtClean="0"/>
          </a:p>
          <a:p>
            <a:r>
              <a:rPr lang="cs-CZ" dirty="0" smtClean="0"/>
              <a:t>c) for</a:t>
            </a:r>
          </a:p>
          <a:p>
            <a:r>
              <a:rPr lang="cs-CZ" dirty="0" smtClean="0"/>
              <a:t>d) 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Martha looks ________ her sister. One would say they are twins</a:t>
            </a:r>
            <a:r>
              <a:rPr lang="en-US" dirty="0" smtClean="0"/>
              <a:t>!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after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like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forward</a:t>
            </a:r>
            <a:endParaRPr lang="cs-CZ" dirty="0" smtClean="0"/>
          </a:p>
          <a:p>
            <a:r>
              <a:rPr lang="cs-CZ" dirty="0" smtClean="0"/>
              <a:t>d) for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I was younger, I had to look ________ my little </a:t>
            </a:r>
            <a:r>
              <a:rPr lang="en-US" dirty="0" smtClean="0"/>
              <a:t>brother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a) for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into</a:t>
            </a:r>
            <a:endParaRPr lang="cs-CZ" dirty="0" smtClean="0"/>
          </a:p>
          <a:p>
            <a:r>
              <a:rPr lang="cs-CZ" dirty="0" smtClean="0"/>
              <a:t>c) on</a:t>
            </a:r>
          </a:p>
          <a:p>
            <a:r>
              <a:rPr lang="cs-CZ" dirty="0" smtClean="0"/>
              <a:t>d) </a:t>
            </a:r>
            <a:r>
              <a:rPr lang="cs-CZ" dirty="0" err="1" smtClean="0"/>
              <a:t>after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you looking ________?’ – ‘I can’t find my other sock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after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into</a:t>
            </a:r>
            <a:endParaRPr lang="cs-CZ" dirty="0" smtClean="0"/>
          </a:p>
          <a:p>
            <a:r>
              <a:rPr lang="cs-CZ" dirty="0" smtClean="0"/>
              <a:t>c) for</a:t>
            </a:r>
          </a:p>
          <a:p>
            <a:r>
              <a:rPr lang="cs-CZ" dirty="0" smtClean="0"/>
              <a:t>d) </a:t>
            </a:r>
            <a:r>
              <a:rPr lang="cs-CZ" dirty="0" err="1" smtClean="0"/>
              <a:t>up</a:t>
            </a:r>
            <a:r>
              <a:rPr lang="cs-CZ" dirty="0" smtClean="0"/>
              <a:t> to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Hey, look ________! There’s a car coming</a:t>
            </a:r>
            <a:r>
              <a:rPr lang="en-US" dirty="0" smtClean="0"/>
              <a:t>!‚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up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after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out</a:t>
            </a:r>
            <a:endParaRPr lang="cs-CZ" dirty="0" smtClean="0"/>
          </a:p>
          <a:p>
            <a:r>
              <a:rPr lang="cs-CZ" dirty="0" smtClean="0"/>
              <a:t>d) 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I'm looking ________ the weekend with you. I'm sure we'll have a lot of fun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a) for </a:t>
            </a:r>
            <a:r>
              <a:rPr lang="cs-CZ" dirty="0" err="1" smtClean="0"/>
              <a:t>spending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forward</a:t>
            </a:r>
            <a:r>
              <a:rPr lang="cs-CZ" dirty="0" smtClean="0"/>
              <a:t> </a:t>
            </a:r>
            <a:r>
              <a:rPr lang="cs-CZ" dirty="0" err="1" smtClean="0"/>
              <a:t>spending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forward</a:t>
            </a:r>
            <a:r>
              <a:rPr lang="cs-CZ" dirty="0" smtClean="0"/>
              <a:t> to </a:t>
            </a:r>
            <a:r>
              <a:rPr lang="cs-CZ" dirty="0" err="1" smtClean="0"/>
              <a:t>spend</a:t>
            </a:r>
            <a:endParaRPr lang="cs-CZ" dirty="0" smtClean="0"/>
          </a:p>
          <a:p>
            <a:r>
              <a:rPr lang="cs-CZ" dirty="0" smtClean="0"/>
              <a:t>d) </a:t>
            </a:r>
            <a:r>
              <a:rPr lang="cs-CZ" dirty="0" err="1" smtClean="0"/>
              <a:t>forward</a:t>
            </a:r>
            <a:r>
              <a:rPr lang="cs-CZ" dirty="0" smtClean="0"/>
              <a:t> to </a:t>
            </a:r>
            <a:r>
              <a:rPr lang="cs-CZ" dirty="0" err="1" smtClean="0"/>
              <a:t>spending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the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 looked ________ me briefly and told me that I looked terrible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after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at</a:t>
            </a:r>
            <a:endParaRPr lang="cs-CZ" dirty="0" smtClean="0"/>
          </a:p>
          <a:p>
            <a:r>
              <a:rPr lang="cs-CZ" dirty="0" smtClean="0"/>
              <a:t>c) on</a:t>
            </a:r>
          </a:p>
          <a:p>
            <a:r>
              <a:rPr lang="cs-CZ" dirty="0" smtClean="0"/>
              <a:t>d) </a:t>
            </a:r>
            <a:r>
              <a:rPr lang="cs-CZ" dirty="0" err="1" smtClean="0"/>
              <a:t>back</a:t>
            </a:r>
            <a:r>
              <a:rPr lang="cs-CZ" dirty="0" smtClean="0"/>
              <a:t> 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Look for</a:t>
            </a:r>
          </a:p>
          <a:p>
            <a:r>
              <a:rPr lang="cs-CZ" dirty="0" smtClean="0"/>
              <a:t>Look </a:t>
            </a:r>
            <a:r>
              <a:rPr lang="cs-CZ" dirty="0" err="1" smtClean="0"/>
              <a:t>after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like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out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at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up</a:t>
            </a:r>
            <a:endParaRPr lang="cs-CZ" dirty="0" smtClean="0"/>
          </a:p>
          <a:p>
            <a:r>
              <a:rPr lang="cs-CZ" dirty="0" smtClean="0"/>
              <a:t>Look on</a:t>
            </a:r>
          </a:p>
          <a:p>
            <a:r>
              <a:rPr lang="cs-CZ" dirty="0" smtClean="0"/>
              <a:t>Look </a:t>
            </a:r>
            <a:r>
              <a:rPr lang="cs-CZ" dirty="0" err="1" smtClean="0"/>
              <a:t>into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forward</a:t>
            </a:r>
            <a:r>
              <a:rPr lang="cs-CZ" dirty="0" smtClean="0"/>
              <a:t> to</a:t>
            </a:r>
          </a:p>
          <a:p>
            <a:r>
              <a:rPr lang="cs-CZ" dirty="0" smtClean="0"/>
              <a:t>Look </a:t>
            </a:r>
            <a:r>
              <a:rPr lang="cs-CZ" dirty="0" err="1" smtClean="0"/>
              <a:t>back</a:t>
            </a:r>
            <a:r>
              <a:rPr lang="cs-CZ" dirty="0" smtClean="0"/>
              <a:t> 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Hledat</a:t>
            </a:r>
          </a:p>
          <a:p>
            <a:r>
              <a:rPr lang="cs-CZ" dirty="0" smtClean="0"/>
              <a:t>Pečovat; starat se</a:t>
            </a:r>
          </a:p>
          <a:p>
            <a:r>
              <a:rPr lang="cs-CZ" dirty="0" smtClean="0"/>
              <a:t>Vypadat jako</a:t>
            </a:r>
          </a:p>
          <a:p>
            <a:r>
              <a:rPr lang="cs-CZ" dirty="0" smtClean="0"/>
              <a:t>Dát si pozor</a:t>
            </a:r>
          </a:p>
          <a:p>
            <a:r>
              <a:rPr lang="cs-CZ" dirty="0" smtClean="0"/>
              <a:t>Podívat se (jak vypadá)</a:t>
            </a:r>
          </a:p>
          <a:p>
            <a:r>
              <a:rPr lang="cs-CZ" dirty="0" smtClean="0"/>
              <a:t>Vyhledat (ve slovníku)</a:t>
            </a:r>
          </a:p>
          <a:p>
            <a:r>
              <a:rPr lang="cs-CZ" dirty="0" smtClean="0"/>
              <a:t>Podívat (na povrch)</a:t>
            </a:r>
          </a:p>
          <a:p>
            <a:r>
              <a:rPr lang="cs-CZ" dirty="0" smtClean="0"/>
              <a:t>Prozkoumat</a:t>
            </a:r>
          </a:p>
          <a:p>
            <a:r>
              <a:rPr lang="cs-CZ" dirty="0" smtClean="0"/>
              <a:t>Těšit se na něco</a:t>
            </a:r>
          </a:p>
          <a:p>
            <a:r>
              <a:rPr lang="cs-CZ" dirty="0" smtClean="0"/>
              <a:t>Vzpomínat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– </a:t>
            </a:r>
            <a:r>
              <a:rPr lang="cs-CZ" dirty="0" err="1" smtClean="0"/>
              <a:t>click</a:t>
            </a:r>
            <a:r>
              <a:rPr lang="cs-CZ" dirty="0" smtClean="0"/>
              <a:t> on the </a:t>
            </a:r>
            <a:r>
              <a:rPr lang="cs-CZ" dirty="0" err="1" smtClean="0"/>
              <a:t>picture</a:t>
            </a:r>
            <a:endParaRPr lang="cs-CZ" dirty="0"/>
          </a:p>
        </p:txBody>
      </p:sp>
      <p:pic>
        <p:nvPicPr>
          <p:cNvPr id="6" name="Zástupný symbol pro obsah 5" descr="Obrázek1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60427" y="1600200"/>
            <a:ext cx="6023145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NET, </a:t>
            </a:r>
            <a:r>
              <a:rPr lang="cs-CZ" dirty="0" err="1" smtClean="0"/>
              <a:t>Wallcoo</a:t>
            </a:r>
            <a:r>
              <a:rPr lang="cs-CZ" dirty="0" smtClean="0"/>
              <a:t>. </a:t>
            </a:r>
            <a:r>
              <a:rPr lang="cs-CZ" i="1" dirty="0" err="1" smtClean="0"/>
              <a:t>wallcoo.net</a:t>
            </a:r>
            <a:r>
              <a:rPr lang="cs-CZ" dirty="0" smtClean="0"/>
              <a:t> [online]. [cit. 7.3.2013].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wallcoo.net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nature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sz197</a:t>
            </a:r>
            <a:r>
              <a:rPr lang="cs-CZ" dirty="0" smtClean="0">
                <a:hlinkClick r:id="rId2"/>
              </a:rPr>
              <a:t>_People_</a:t>
            </a:r>
            <a:r>
              <a:rPr lang="cs-CZ" dirty="0" err="1" smtClean="0">
                <a:hlinkClick r:id="rId2"/>
              </a:rPr>
              <a:t>Nature</a:t>
            </a:r>
            <a:r>
              <a:rPr lang="cs-CZ" dirty="0" smtClean="0">
                <a:hlinkClick r:id="rId2"/>
              </a:rPr>
              <a:t>_01/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wallpaper14.html</a:t>
            </a:r>
            <a:endParaRPr lang="cs-CZ" dirty="0" smtClean="0"/>
          </a:p>
          <a:p>
            <a:r>
              <a:rPr lang="it-IT" dirty="0"/>
              <a:t>VÍT, Marek. </a:t>
            </a:r>
            <a:r>
              <a:rPr lang="it-IT" i="1" dirty="0"/>
              <a:t>Frázová slovesa</a:t>
            </a:r>
            <a:r>
              <a:rPr lang="it-IT" dirty="0"/>
              <a:t> [online]. [cit. 5.5.2013]. Dostupný na WWW: </a:t>
            </a:r>
            <a:r>
              <a:rPr lang="it-IT" dirty="0">
                <a:hlinkClick r:id="rId3"/>
              </a:rPr>
              <a:t>http://</a:t>
            </a:r>
            <a:r>
              <a:rPr lang="it-IT" dirty="0" smtClean="0">
                <a:hlinkClick r:id="rId3"/>
              </a:rPr>
              <a:t>www.youtube.com/watch?v=aJ9kavphuxw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506</TotalTime>
  <Words>273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Phrasal verbs</vt:lpstr>
      <vt:lpstr>Choose the right answer</vt:lpstr>
      <vt:lpstr>Choose the right answer</vt:lpstr>
      <vt:lpstr>Choose the right answer</vt:lpstr>
      <vt:lpstr>Choose the right answer</vt:lpstr>
      <vt:lpstr>Choose the right answer</vt:lpstr>
      <vt:lpstr>Choose the right answer</vt:lpstr>
      <vt:lpstr>Choose the right answer</vt:lpstr>
      <vt:lpstr>Choose the right answer</vt:lpstr>
      <vt:lpstr>Translate</vt:lpstr>
      <vt:lpstr>Video – click on the picture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Phrasal verbs</dc:title>
  <dc:creator>Dalibor Bartoš</dc:creator>
  <cp:lastModifiedBy>Dalibor Bartoš</cp:lastModifiedBy>
  <cp:revision>4</cp:revision>
  <dcterms:created xsi:type="dcterms:W3CDTF">2013-05-05T09:29:38Z</dcterms:created>
  <dcterms:modified xsi:type="dcterms:W3CDTF">2013-05-05T17:55:59Z</dcterms:modified>
</cp:coreProperties>
</file>