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72" r:id="rId4"/>
    <p:sldId id="273" r:id="rId5"/>
    <p:sldId id="257" r:id="rId6"/>
    <p:sldId id="268" r:id="rId7"/>
    <p:sldId id="274" r:id="rId8"/>
    <p:sldId id="275" r:id="rId9"/>
    <p:sldId id="269" r:id="rId10"/>
    <p:sldId id="270" r:id="rId11"/>
    <p:sldId id="276" r:id="rId12"/>
    <p:sldId id="277" r:id="rId13"/>
    <p:sldId id="261" r:id="rId14"/>
    <p:sldId id="27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EAE1-8A44-4248-875E-D806AF51571D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5F18D-9EA7-4702-8AA8-0A779EA51D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EAE1-8A44-4248-875E-D806AF51571D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5F18D-9EA7-4702-8AA8-0A779EA51D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EAE1-8A44-4248-875E-D806AF51571D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5F18D-9EA7-4702-8AA8-0A779EA51D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EAE1-8A44-4248-875E-D806AF51571D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5F18D-9EA7-4702-8AA8-0A779EA51D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EAE1-8A44-4248-875E-D806AF51571D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5F18D-9EA7-4702-8AA8-0A779EA51D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EAE1-8A44-4248-875E-D806AF51571D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5F18D-9EA7-4702-8AA8-0A779EA51D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EAE1-8A44-4248-875E-D806AF51571D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5F18D-9EA7-4702-8AA8-0A779EA51D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EAE1-8A44-4248-875E-D806AF51571D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5F18D-9EA7-4702-8AA8-0A779EA51D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EAE1-8A44-4248-875E-D806AF51571D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5F18D-9EA7-4702-8AA8-0A779EA51D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EAE1-8A44-4248-875E-D806AF51571D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5F18D-9EA7-4702-8AA8-0A779EA51D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EAE1-8A44-4248-875E-D806AF51571D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5F18D-9EA7-4702-8AA8-0A779EA51D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C2EAE1-8A44-4248-875E-D806AF51571D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65F18D-9EA7-4702-8AA8-0A779EA51D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317184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VY_22_INOVACE_28_</a:t>
            </a:r>
            <a:r>
              <a:rPr lang="en-US" sz="1800" dirty="0" smtClean="0"/>
              <a:t>From Brooklyn to Time</a:t>
            </a:r>
            <a:r>
              <a:rPr lang="cs-CZ" sz="1800" dirty="0" smtClean="0"/>
              <a:t>s </a:t>
            </a:r>
            <a:r>
              <a:rPr lang="en-US" sz="1800" dirty="0" smtClean="0"/>
              <a:t>Square</a:t>
            </a:r>
            <a:r>
              <a:rPr lang="cs-CZ" sz="1800" dirty="0" smtClean="0"/>
              <a:t>_zh1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20.04.2013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7. 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New York, Brooklyn, </a:t>
            </a:r>
            <a:r>
              <a:rPr lang="cs-CZ" sz="1800" b="1" dirty="0" err="1" smtClean="0"/>
              <a:t>Times</a:t>
            </a:r>
            <a:r>
              <a:rPr lang="cs-CZ" sz="1800" b="1" dirty="0" smtClean="0"/>
              <a:t> Square, </a:t>
            </a:r>
            <a:r>
              <a:rPr lang="cs-CZ" sz="1800" b="1" dirty="0" err="1" smtClean="0"/>
              <a:t>Central</a:t>
            </a:r>
            <a:r>
              <a:rPr lang="cs-CZ" sz="1800" b="1" smtClean="0"/>
              <a:t> Park</a:t>
            </a:r>
            <a:r>
              <a:rPr lang="cs-CZ" sz="1800" smtClean="0"/>
              <a:t>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fotografií z  procházky po </a:t>
            </a:r>
            <a:r>
              <a:rPr lang="cs-CZ" sz="1800" smtClean="0"/>
              <a:t>New Yorku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00166" y="3886200"/>
            <a:ext cx="5500726" cy="1752600"/>
          </a:xfrm>
        </p:spPr>
        <p:txBody>
          <a:bodyPr>
            <a:normAutofit/>
          </a:bodyPr>
          <a:lstStyle/>
          <a:p>
            <a:pPr hangingPunct="0"/>
            <a:r>
              <a:rPr lang="cs-CZ" sz="1300" i="1" dirty="0" smtClean="0"/>
              <a:t>Autorem materiálu a všech jeho částí, není-li uvedeno jinak,</a:t>
            </a:r>
            <a:endParaRPr lang="cs-CZ" sz="1300" dirty="0" smtClean="0"/>
          </a:p>
          <a:p>
            <a:pPr hangingPunct="0"/>
            <a:r>
              <a:rPr lang="cs-CZ" sz="1300" i="1" dirty="0" smtClean="0"/>
              <a:t>je Mgr. Zdena Hanušová.</a:t>
            </a:r>
            <a:endParaRPr lang="cs-CZ" sz="1300" dirty="0" smtClean="0"/>
          </a:p>
          <a:p>
            <a:pPr hangingPunct="0"/>
            <a:r>
              <a:rPr lang="cs-CZ" sz="1300" i="1" dirty="0" smtClean="0"/>
              <a:t>Financováno z ESF a státního rozpočtu ČR</a:t>
            </a:r>
            <a:endParaRPr lang="cs-CZ" sz="1300" dirty="0" smtClean="0"/>
          </a:p>
          <a:p>
            <a:endParaRPr lang="cs-CZ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64" y="6072206"/>
            <a:ext cx="2571768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Brooklyn‘s </a:t>
            </a:r>
            <a:r>
              <a:rPr lang="cs-CZ" sz="2400" dirty="0" err="1" smtClean="0"/>
              <a:t>church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Street in Brooklyn and its inhabitants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</a:t>
            </a:r>
            <a:r>
              <a:rPr lang="en-US" sz="2400" dirty="0" err="1" smtClean="0"/>
              <a:t>ew</a:t>
            </a:r>
            <a:r>
              <a:rPr lang="en-US" sz="2400" dirty="0" smtClean="0"/>
              <a:t> York metro - east at the </a:t>
            </a:r>
            <a:r>
              <a:rPr lang="en-US" sz="2400" dirty="0" err="1" smtClean="0"/>
              <a:t>Museu</a:t>
            </a:r>
            <a:r>
              <a:rPr lang="cs-CZ" sz="2400" dirty="0" smtClean="0"/>
              <a:t>m.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en-US" sz="2400" dirty="0" smtClean="0"/>
              <a:t>View </a:t>
            </a:r>
            <a:r>
              <a:rPr lang="en-US" sz="2400" dirty="0"/>
              <a:t>o</a:t>
            </a:r>
            <a:r>
              <a:rPr lang="cs-CZ" sz="2400" dirty="0"/>
              <a:t>f</a:t>
            </a:r>
            <a:r>
              <a:rPr lang="en-US" sz="2400" dirty="0"/>
              <a:t> Central Park from </a:t>
            </a:r>
            <a:r>
              <a:rPr lang="en-US" sz="2400" dirty="0" smtClean="0"/>
              <a:t>the </a:t>
            </a:r>
            <a:r>
              <a:rPr lang="en-US" sz="2400" dirty="0" smtClean="0"/>
              <a:t>museum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r>
              <a:rPr lang="en-US" sz="2400" dirty="0" smtClean="0"/>
              <a:t>In the </a:t>
            </a:r>
            <a:r>
              <a:rPr lang="en-US" sz="2400" dirty="0" smtClean="0"/>
              <a:t>background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en-US" sz="2400" dirty="0" smtClean="0"/>
              <a:t> </a:t>
            </a:r>
            <a:r>
              <a:rPr lang="en-US" sz="2400" dirty="0" smtClean="0"/>
              <a:t>are skyscrapers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1497" y="1600200"/>
            <a:ext cx="67610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Central</a:t>
            </a:r>
            <a:r>
              <a:rPr lang="cs-CZ" sz="2400" dirty="0" smtClean="0"/>
              <a:t> Park.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1497" y="1600200"/>
            <a:ext cx="67610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Globe on 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Time</a:t>
            </a:r>
            <a:r>
              <a:rPr lang="cs-CZ" sz="2400" dirty="0" smtClean="0"/>
              <a:t> W</a:t>
            </a:r>
            <a:r>
              <a:rPr lang="en-US" sz="2400" dirty="0" err="1" smtClean="0"/>
              <a:t>arner</a:t>
            </a:r>
            <a:r>
              <a:rPr lang="en-US" sz="2400" dirty="0" smtClean="0"/>
              <a:t> center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buildings</a:t>
            </a:r>
            <a:r>
              <a:rPr lang="cs-CZ" sz="2400" dirty="0" smtClean="0"/>
              <a:t> CNN.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Carnegie </a:t>
            </a:r>
            <a:r>
              <a:rPr lang="cs-CZ" sz="2400" dirty="0" err="1" smtClean="0"/>
              <a:t>Hall</a:t>
            </a:r>
            <a:r>
              <a:rPr lang="cs-CZ" sz="2400" dirty="0" smtClean="0"/>
              <a:t>.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en-US" sz="2400" b="1" dirty="0" smtClean="0"/>
              <a:t> </a:t>
            </a:r>
            <a:r>
              <a:rPr lang="en-US" sz="2400" dirty="0" smtClean="0"/>
              <a:t>a </a:t>
            </a:r>
            <a:r>
              <a:rPr lang="cs-CZ" sz="2400" dirty="0" err="1" smtClean="0"/>
              <a:t>known</a:t>
            </a:r>
            <a:r>
              <a:rPr lang="cs-CZ" sz="2400" dirty="0" smtClean="0"/>
              <a:t> </a:t>
            </a:r>
            <a:r>
              <a:rPr lang="cs-CZ" sz="2400" dirty="0" err="1" smtClean="0"/>
              <a:t>concert</a:t>
            </a:r>
            <a:r>
              <a:rPr lang="cs-CZ" sz="2400" dirty="0" smtClean="0"/>
              <a:t> </a:t>
            </a:r>
            <a:r>
              <a:rPr lang="cs-CZ" sz="2400" dirty="0" err="1" smtClean="0"/>
              <a:t>hall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en-US" sz="2400" dirty="0" smtClean="0"/>
              <a:t> in</a:t>
            </a:r>
            <a:r>
              <a:rPr lang="cs-CZ" sz="2400" dirty="0" smtClean="0"/>
              <a:t> New York.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Times</a:t>
            </a:r>
            <a:r>
              <a:rPr lang="cs-CZ" sz="2400" dirty="0" smtClean="0"/>
              <a:t> Square. </a:t>
            </a:r>
            <a:r>
              <a:rPr lang="cs-CZ" sz="2400" dirty="0" err="1" smtClean="0"/>
              <a:t>Steps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Times</a:t>
            </a:r>
            <a:r>
              <a:rPr lang="cs-CZ" sz="2400" dirty="0" smtClean="0"/>
              <a:t> Square.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Times</a:t>
            </a:r>
            <a:r>
              <a:rPr lang="cs-CZ" sz="2400" dirty="0" smtClean="0"/>
              <a:t> Square </a:t>
            </a:r>
            <a:r>
              <a:rPr lang="en-US" sz="2400" dirty="0" smtClean="0"/>
              <a:t>is a symbol of New York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Even</a:t>
            </a:r>
            <a:r>
              <a:rPr lang="cs-CZ" sz="2400" dirty="0" smtClean="0"/>
              <a:t> in New </a:t>
            </a:r>
            <a:r>
              <a:rPr lang="cs-CZ" sz="2400" dirty="0" smtClean="0"/>
              <a:t>York </a:t>
            </a:r>
            <a:r>
              <a:rPr lang="cs-CZ" sz="2400" dirty="0" err="1" smtClean="0"/>
              <a:t>there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Chinatown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 </a:t>
            </a:r>
            <a:r>
              <a:rPr lang="cs-CZ" sz="2400" dirty="0"/>
              <a:t>n</a:t>
            </a:r>
            <a:r>
              <a:rPr lang="en-US" sz="2400" dirty="0" err="1" smtClean="0"/>
              <a:t>ew</a:t>
            </a:r>
            <a:r>
              <a:rPr lang="en-US" sz="2400" dirty="0" smtClean="0"/>
              <a:t> </a:t>
            </a:r>
            <a:r>
              <a:rPr lang="en-US" sz="2400" dirty="0" smtClean="0"/>
              <a:t>skyscraper on the site of twins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/>
              <a:t>(2013 – </a:t>
            </a:r>
            <a:r>
              <a:rPr lang="cs-CZ" dirty="0" smtClean="0"/>
              <a:t>04 </a:t>
            </a:r>
            <a:r>
              <a:rPr lang="cs-CZ" dirty="0"/>
              <a:t>– </a:t>
            </a:r>
            <a:r>
              <a:rPr lang="cs-CZ" dirty="0" smtClean="0"/>
              <a:t>20)</a:t>
            </a:r>
            <a:endParaRPr lang="cs-CZ" dirty="0"/>
          </a:p>
          <a:p>
            <a:pPr hangingPunct="0"/>
            <a:r>
              <a:rPr lang="cs-CZ" dirty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140</Words>
  <Application>Microsoft Office PowerPoint</Application>
  <PresentationFormat>Předvádění na obrazovce (4:3)</PresentationFormat>
  <Paragraphs>18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Základní škola Chomutov, Písečná 5144 Název materiálu: VY_22_INOVACE_28_From Brooklyn to Times Square_zh1 Číslo projektu: CZ 1.07/1.4.00/21.3355 Autor: Mgr. Zdena Hanušová Datum tvorby: 20.04.2013 Cílový ročník: 7. ročník Vzdělávací oblast: Anglický jazyk Klíčové slovo: New York, Brooklyn, Times Square, Central Park  Anotace: Prezentace fotografií z  procházky po New Yorku</vt:lpstr>
      <vt:lpstr>Brooklyn‘s church.</vt:lpstr>
      <vt:lpstr>Street in Brooklyn and its inhabitants.</vt:lpstr>
      <vt:lpstr>New York metro - east at the Museum.</vt:lpstr>
      <vt:lpstr>The View of Central Park from the museum. In the background there are skyscrapers.</vt:lpstr>
      <vt:lpstr>In Central Park.</vt:lpstr>
      <vt:lpstr>Globe on  The Time Warner center. </vt:lpstr>
      <vt:lpstr>The buildings CNN.</vt:lpstr>
      <vt:lpstr>Carnegie Hall. It is a known concert hall  in New York. </vt:lpstr>
      <vt:lpstr>Times Square. Steps to the Times Square.</vt:lpstr>
      <vt:lpstr>Times Square is a symbol of New York. </vt:lpstr>
      <vt:lpstr>Even in New York there is Chinatown.</vt:lpstr>
      <vt:lpstr>A new skyscraper on the site of twins.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VY_22_INOVACE_01_Day in New York_zh2 Číslo projektu: CZ 1.07/1.4.00/21.3355 Autor: Mgr. Zdena Hanušová Datum tvorby: 11.04.2013 Cílový ročník: 6. ročník Vzdělávací oblast: Anglický jazyk Klíčové slovo: New York, muzeum, Anotace: Central park na fotografiích s popisky</dc:title>
  <dc:creator>Losan</dc:creator>
  <cp:lastModifiedBy>Dana</cp:lastModifiedBy>
  <cp:revision>8</cp:revision>
  <dcterms:created xsi:type="dcterms:W3CDTF">2013-04-16T16:27:17Z</dcterms:created>
  <dcterms:modified xsi:type="dcterms:W3CDTF">2013-05-07T16:18:22Z</dcterms:modified>
</cp:coreProperties>
</file>