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69" r:id="rId3"/>
    <p:sldId id="268" r:id="rId4"/>
    <p:sldId id="256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D111C1-4557-4330-A90D-D0065E6C61D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1EBAD1-F7F5-4322-8AA1-EB0D21CAC6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D111C1-4557-4330-A90D-D0065E6C61D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1EBAD1-F7F5-4322-8AA1-EB0D21CAC6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D111C1-4557-4330-A90D-D0065E6C61D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1EBAD1-F7F5-4322-8AA1-EB0D21CAC6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D111C1-4557-4330-A90D-D0065E6C61D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1EBAD1-F7F5-4322-8AA1-EB0D21CAC6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D111C1-4557-4330-A90D-D0065E6C61D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1EBAD1-F7F5-4322-8AA1-EB0D21CAC6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D111C1-4557-4330-A90D-D0065E6C61D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1EBAD1-F7F5-4322-8AA1-EB0D21CAC6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D111C1-4557-4330-A90D-D0065E6C61D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1EBAD1-F7F5-4322-8AA1-EB0D21CAC67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D111C1-4557-4330-A90D-D0065E6C61D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1EBAD1-F7F5-4322-8AA1-EB0D21CAC6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D111C1-4557-4330-A90D-D0065E6C61D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1EBAD1-F7F5-4322-8AA1-EB0D21CAC6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D111C1-4557-4330-A90D-D0065E6C61D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1EBAD1-F7F5-4322-8AA1-EB0D21CAC6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D111C1-4557-4330-A90D-D0065E6C61D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1EBAD1-F7F5-4322-8AA1-EB0D21CAC6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10040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16759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5936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616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7379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37824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65492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09977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855482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94859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765953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1D111C1-4557-4330-A90D-D0065E6C61D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B1EBAD1-F7F5-4322-8AA1-EB0D21CAC67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15535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85800" y="1828800"/>
            <a:ext cx="7696200" cy="4600596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VY_52_INOVACE_35_</a:t>
            </a:r>
            <a:r>
              <a:rPr lang="cs-CZ" sz="1800" dirty="0">
                <a:solidFill>
                  <a:schemeClr val="tx1"/>
                </a:solidFill>
              </a:rPr>
              <a:t>Stejnokřídlí - motýli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materiálu (téma): </a:t>
            </a:r>
            <a:r>
              <a:rPr lang="cs-CZ" sz="1800" dirty="0"/>
              <a:t>Stejnokřídlí - motýli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</a:t>
            </a:r>
            <a:r>
              <a:rPr lang="cs-CZ" sz="18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Olexa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Stejnokřídlí - motýli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5296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628800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Mgr. Jiří Olexa,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19.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dubna 2012,  6.ročník, V/2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W35,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Přírodopis,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Stejnokřídlí - motýli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784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Stejnokřídlí - motýli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5957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136904" cy="2286000"/>
          </a:xfrm>
        </p:spPr>
        <p:txBody>
          <a:bodyPr/>
          <a:lstStyle/>
          <a:p>
            <a:r>
              <a:rPr lang="cs-CZ" dirty="0" smtClean="0"/>
              <a:t>Odpověz „ano“ nebo „ne“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700808"/>
            <a:ext cx="74168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Dospělá vážka je schopna letu již několik hodin po opuštění vyschlé pokožky larvy.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647926"/>
            <a:ext cx="77768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Vážky žijí u vody, protože dospělci se vodou živí.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5220489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Larvy cikád žijí na listech nízkých keřů.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52320" y="2145050"/>
            <a:ext cx="1442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ANO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52320" y="3729226"/>
            <a:ext cx="1442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452320" y="5241394"/>
            <a:ext cx="1442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9173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136904" cy="2286000"/>
          </a:xfrm>
        </p:spPr>
        <p:txBody>
          <a:bodyPr/>
          <a:lstStyle/>
          <a:p>
            <a:r>
              <a:rPr lang="cs-CZ" dirty="0" smtClean="0"/>
              <a:t>Odpověz „ano“ nebo „ne“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700808"/>
            <a:ext cx="74168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Pěnodějky dostaly své jméno podle pěny, kterou vytvářejí na ochranu svých larev.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647926"/>
            <a:ext cx="77768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Vši patří mezi vnitřní parazity, protože žijí v trávicím traktu savců.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5220489"/>
            <a:ext cx="77768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Největší druh blechy – blecha obrovská – měří až 6cm.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52320" y="2145050"/>
            <a:ext cx="1442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ANO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52320" y="3729226"/>
            <a:ext cx="1442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452320" y="5241394"/>
            <a:ext cx="1442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5707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136904" cy="2286000"/>
          </a:xfrm>
        </p:spPr>
        <p:txBody>
          <a:bodyPr/>
          <a:lstStyle/>
          <a:p>
            <a:r>
              <a:rPr lang="cs-CZ" dirty="0" smtClean="0"/>
              <a:t>Odpověz „ano“ nebo „ne“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700808"/>
            <a:ext cx="74168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Bělásek zelný má zelená křídla, živí se housenkami.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647926"/>
            <a:ext cx="77768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Noční motýli jsou méně výrazně zbarvení než denní.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5220489"/>
            <a:ext cx="77768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Přástevník medvědí má jméno podle hnědé chlupaté housenky.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52320" y="1844824"/>
            <a:ext cx="1442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52320" y="3801234"/>
            <a:ext cx="1442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ANO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452320" y="5241394"/>
            <a:ext cx="1442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ANO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3271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136904" cy="2286000"/>
          </a:xfrm>
        </p:spPr>
        <p:txBody>
          <a:bodyPr/>
          <a:lstStyle/>
          <a:p>
            <a:r>
              <a:rPr lang="cs-CZ" dirty="0" smtClean="0"/>
              <a:t>Odpověz „ano“ nebo „ne“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700808"/>
            <a:ext cx="74168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Bourec morušový se živí pouze listy malin a je důležitý pro výrobu papíru.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647926"/>
            <a:ext cx="77768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Dlouhozobka svízelová se podobá kolibříkovi.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5220489"/>
            <a:ext cx="77768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Ruměnice pospolná se brání před predátory zápachem.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52320" y="1844824"/>
            <a:ext cx="1442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52320" y="3801234"/>
            <a:ext cx="1442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ANO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452320" y="5241394"/>
            <a:ext cx="1442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ANO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5728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136904" cy="2286000"/>
          </a:xfrm>
        </p:spPr>
        <p:txBody>
          <a:bodyPr/>
          <a:lstStyle/>
          <a:p>
            <a:r>
              <a:rPr lang="cs-CZ" dirty="0" smtClean="0"/>
              <a:t>Doplň chybějící slovo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700808"/>
            <a:ext cx="87129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Cikáda 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                      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je druh cikády, jejíž larva se může proměnit v dospělce až za 17let.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284984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Dravé larvy vážek se nazývají 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4437112"/>
            <a:ext cx="8640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Vlnatka krvavá parazituje na listech 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47664" y="1700808"/>
            <a:ext cx="29561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sedmnáctiletá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37417" y="3284984"/>
            <a:ext cx="15869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najády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30872" y="4437112"/>
            <a:ext cx="16589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jabloní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5445224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Druh ploštice zvaný 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                      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plave 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na vodě hřbetem dolů.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5436513"/>
            <a:ext cx="273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znakoplavka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2301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136904" cy="2286000"/>
          </a:xfrm>
        </p:spPr>
        <p:txBody>
          <a:bodyPr/>
          <a:lstStyle/>
          <a:p>
            <a:r>
              <a:rPr lang="cs-CZ" dirty="0" smtClean="0"/>
              <a:t>Doplň chybějící slovo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700808"/>
            <a:ext cx="87129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Kobylka zelená se živí 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                  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, ale občas i rostlinnou potravou.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276273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Dravé larvy vážek se nazývají 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4451628"/>
            <a:ext cx="86409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                                         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se umí pohybovat po vodní hladině díky chloupkům obaleným bublinkami vzduchu.</a:t>
            </a:r>
            <a:endParaRPr lang="cs-CZ" sz="32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39952" y="1700808"/>
            <a:ext cx="29561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hmyzem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37417" y="3060249"/>
            <a:ext cx="15869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najády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-36512" y="4428401"/>
            <a:ext cx="56138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Vodoměrky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nebo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bruslařky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3953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136904" cy="2286000"/>
          </a:xfrm>
        </p:spPr>
        <p:txBody>
          <a:bodyPr/>
          <a:lstStyle/>
          <a:p>
            <a:r>
              <a:rPr lang="cs-CZ" dirty="0" smtClean="0"/>
              <a:t>Doplň chybějící slovo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340768"/>
            <a:ext cx="87129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Živočich zvaný 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                      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dostal své jméno podle prvního páru končetin, kterými ryje v zemi jako krtek.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276273"/>
            <a:ext cx="77768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                  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fenyklový je motýl, který má na 2.páru křídel kyjovité výběžky.</a:t>
            </a:r>
            <a:endParaRPr lang="cs-CZ" sz="32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4667652"/>
            <a:ext cx="86409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jsou noční motýli, kteří svůj název získali podle charakteristického pohybu housenky podobajícímu se měření délky.</a:t>
            </a:r>
            <a:endParaRPr lang="cs-CZ" sz="32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81222" y="1340768"/>
            <a:ext cx="29561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krtonožka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3246958"/>
            <a:ext cx="251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Otakárek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44" y="4648744"/>
            <a:ext cx="18002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Píďalky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2066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136904" cy="2286000"/>
          </a:xfrm>
        </p:spPr>
        <p:txBody>
          <a:bodyPr/>
          <a:lstStyle/>
          <a:p>
            <a:r>
              <a:rPr lang="cs-CZ" dirty="0" smtClean="0"/>
              <a:t>Doplň chybějící slovo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559694"/>
            <a:ext cx="87129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Noční motýl 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smrtihlav je známý skvrnou ve tvaru lebky na zádech.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276273"/>
            <a:ext cx="81369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Motýli zvaní 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                   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mají na druhém páru křídel barevný pás .</a:t>
            </a:r>
            <a:endParaRPr lang="cs-CZ" sz="32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4800054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Larva 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                 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loví mravence v písku na dně jamky, kterou si sama vyhloubí.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32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99792" y="1548081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lišaj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57144" y="3276272"/>
            <a:ext cx="273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stužkonosky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75656" y="4788441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mravkolva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5513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136904" cy="720080"/>
          </a:xfrm>
        </p:spPr>
        <p:txBody>
          <a:bodyPr/>
          <a:lstStyle/>
          <a:p>
            <a:r>
              <a:rPr lang="cs-CZ" dirty="0" smtClean="0"/>
              <a:t>Vytvoř dvojice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318022"/>
            <a:ext cx="8712968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1 mšice			A gama</a:t>
            </a:r>
          </a:p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2 můra			B napodobování vos</a:t>
            </a:r>
          </a:p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3 mravkolev		C jamka</a:t>
            </a:r>
          </a:p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4 ruměnice		D třepetavý let</a:t>
            </a:r>
          </a:p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5 nesytky		E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symbióza (mravenec)</a:t>
            </a:r>
          </a:p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6 motýlice		F zápach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latin typeface="Arial" pitchFamily="34" charset="0"/>
                <a:cs typeface="Arial" pitchFamily="34" charset="0"/>
              </a:rPr>
              <a:t>1     2     3     4     5     6		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80184" y="5293631"/>
            <a:ext cx="694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5259758"/>
            <a:ext cx="694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5293631"/>
            <a:ext cx="694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08304" y="5259758"/>
            <a:ext cx="694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1560" y="5293631"/>
            <a:ext cx="694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64026" y="5260953"/>
            <a:ext cx="694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F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8319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  <p:bldP spid="13" grpId="0"/>
      <p:bldP spid="14" grpId="0"/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136904" cy="720080"/>
          </a:xfrm>
        </p:spPr>
        <p:txBody>
          <a:bodyPr/>
          <a:lstStyle/>
          <a:p>
            <a:r>
              <a:rPr lang="cs-CZ" dirty="0" smtClean="0"/>
              <a:t>Vytvoř dvojice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318022"/>
            <a:ext cx="8712968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1 stužkonoska	A cvrčivý zvuk</a:t>
            </a:r>
          </a:p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2 dlouhozobka	B kolibřík</a:t>
            </a:r>
          </a:p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3 veš			C vylučování</a:t>
            </a:r>
          </a:p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4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malpighická trubice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	D hnida</a:t>
            </a:r>
          </a:p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5 vážka			E zploštělý zadeček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6 cikáda		F barevný pás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latin typeface="Arial" pitchFamily="34" charset="0"/>
                <a:cs typeface="Arial" pitchFamily="34" charset="0"/>
              </a:rPr>
              <a:t>1     2     3     4     5     6		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236296" y="5272412"/>
            <a:ext cx="694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07704" y="5301427"/>
            <a:ext cx="694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5248605"/>
            <a:ext cx="694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75856" y="5268643"/>
            <a:ext cx="694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868144" y="5252521"/>
            <a:ext cx="694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87521" y="5301427"/>
            <a:ext cx="694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F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1261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  <p:bldP spid="13" grpId="0"/>
      <p:bldP spid="14" grpId="0"/>
      <p:bldP spid="1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85</TotalTime>
  <Words>402</Words>
  <Application>Microsoft Office PowerPoint</Application>
  <PresentationFormat>Předvádění na obrazovce (4:3)</PresentationFormat>
  <Paragraphs>102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Slunovrat</vt:lpstr>
      <vt:lpstr>Aerodynamika</vt:lpstr>
      <vt:lpstr>Prezentace aplikace PowerPoint</vt:lpstr>
      <vt:lpstr>Prezentace aplikace PowerPoint</vt:lpstr>
      <vt:lpstr>OPAKOVÁNÍ</vt:lpstr>
      <vt:lpstr>Odpověz „ano“ nebo „ne“</vt:lpstr>
      <vt:lpstr>Odpověz „ano“ nebo „ne“</vt:lpstr>
      <vt:lpstr>Odpověz „ano“ nebo „ne“</vt:lpstr>
      <vt:lpstr>Odpověz „ano“ nebo „ne“</vt:lpstr>
      <vt:lpstr>Doplň chybějící slovo</vt:lpstr>
      <vt:lpstr>Doplň chybějící slovo</vt:lpstr>
      <vt:lpstr>Doplň chybějící slovo</vt:lpstr>
      <vt:lpstr>Doplň chybějící slovo</vt:lpstr>
      <vt:lpstr>Vytvoř dvojice</vt:lpstr>
      <vt:lpstr>Vytvoř dvojice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olexa</dc:creator>
  <cp:lastModifiedBy>Němec Zbyněk</cp:lastModifiedBy>
  <cp:revision>12</cp:revision>
  <dcterms:created xsi:type="dcterms:W3CDTF">2012-04-23T13:44:45Z</dcterms:created>
  <dcterms:modified xsi:type="dcterms:W3CDTF">2013-04-29T06:08:38Z</dcterms:modified>
</cp:coreProperties>
</file>