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dp" ContentType="image/vnd.ms-photo"/>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62" r:id="rId2"/>
    <p:sldId id="257" r:id="rId3"/>
    <p:sldId id="258" r:id="rId4"/>
    <p:sldId id="259" r:id="rId5"/>
    <p:sldId id="260" r:id="rId6"/>
    <p:sldId id="261" r:id="rId7"/>
    <p:sldId id="264" r:id="rId8"/>
    <p:sldId id="265" r:id="rId9"/>
    <p:sldId id="263" r:id="rId10"/>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104" d="100"/>
          <a:sy n="104" d="100"/>
        </p:scale>
        <p:origin x="-174" y="-90"/>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Klepnutím lze upravit styl předlohy nadpisů.</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Klepnutím lze upravit styl předlohy podnadpisů.</a:t>
            </a:r>
            <a:endParaRPr lang="cs-CZ"/>
          </a:p>
        </p:txBody>
      </p:sp>
      <p:sp>
        <p:nvSpPr>
          <p:cNvPr id="4" name="Zástupný symbol pro datum 3"/>
          <p:cNvSpPr>
            <a:spLocks noGrp="1"/>
          </p:cNvSpPr>
          <p:nvPr>
            <p:ph type="dt" sz="half" idx="10"/>
          </p:nvPr>
        </p:nvSpPr>
        <p:spPr/>
        <p:txBody>
          <a:bodyPr/>
          <a:lstStyle/>
          <a:p>
            <a:fld id="{2E47CEF2-53FA-4087-B78F-B4844FE13FCA}" type="datetimeFigureOut">
              <a:rPr lang="cs-CZ" smtClean="0"/>
              <a:pPr/>
              <a:t>6.5.2013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489D813C-6D74-43C1-9F21-2563C859A7CB}" type="slidenum">
              <a:rPr lang="cs-CZ" smtClean="0"/>
              <a:pPr/>
              <a:t>‹#›</a:t>
            </a:fld>
            <a:endParaRPr lang="cs-CZ"/>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idx="1"/>
          </p:nvPr>
        </p:nvSpPr>
        <p:spPr/>
        <p:txBody>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2E47CEF2-53FA-4087-B78F-B4844FE13FCA}" type="datetimeFigureOut">
              <a:rPr lang="cs-CZ" smtClean="0"/>
              <a:pPr/>
              <a:t>6.5.2013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489D813C-6D74-43C1-9F21-2563C859A7CB}" type="slidenum">
              <a:rPr lang="cs-CZ" smtClean="0"/>
              <a:pPr/>
              <a:t>‹#›</a:t>
            </a:fld>
            <a:endParaRPr lang="cs-CZ"/>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Klepnutím lze upravit styly předlohy textu.</a:t>
            </a:r>
          </a:p>
        </p:txBody>
      </p:sp>
      <p:sp>
        <p:nvSpPr>
          <p:cNvPr id="4" name="Zástupný symbol pro datum 3"/>
          <p:cNvSpPr>
            <a:spLocks noGrp="1"/>
          </p:cNvSpPr>
          <p:nvPr>
            <p:ph type="dt" sz="half" idx="10"/>
          </p:nvPr>
        </p:nvSpPr>
        <p:spPr/>
        <p:txBody>
          <a:bodyPr/>
          <a:lstStyle/>
          <a:p>
            <a:fld id="{2E47CEF2-53FA-4087-B78F-B4844FE13FCA}" type="datetimeFigureOut">
              <a:rPr lang="cs-CZ" smtClean="0"/>
              <a:pPr/>
              <a:t>6.5.2013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489D813C-6D74-43C1-9F21-2563C859A7CB}" type="slidenum">
              <a:rPr lang="cs-CZ" smtClean="0"/>
              <a:pPr/>
              <a:t>‹#›</a:t>
            </a:fld>
            <a:endParaRPr lang="cs-CZ"/>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2E47CEF2-53FA-4087-B78F-B4844FE13FCA}" type="datetimeFigureOut">
              <a:rPr lang="cs-CZ" smtClean="0"/>
              <a:pPr/>
              <a:t>6.5.2013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489D813C-6D74-43C1-9F21-2563C859A7CB}" type="slidenum">
              <a:rPr lang="cs-CZ" smtClean="0"/>
              <a:pPr/>
              <a:t>‹#›</a:t>
            </a:fld>
            <a:endParaRPr lang="cs-CZ"/>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2E47CEF2-53FA-4087-B78F-B4844FE13FCA}" type="datetimeFigureOut">
              <a:rPr lang="cs-CZ" smtClean="0"/>
              <a:pPr/>
              <a:t>6.5.2013</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489D813C-6D74-43C1-9F21-2563C859A7CB}" type="slidenum">
              <a:rPr lang="cs-CZ" smtClean="0"/>
              <a:pPr/>
              <a:t>‹#›</a:t>
            </a:fld>
            <a:endParaRPr lang="cs-CZ"/>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datum 2"/>
          <p:cNvSpPr>
            <a:spLocks noGrp="1"/>
          </p:cNvSpPr>
          <p:nvPr>
            <p:ph type="dt" sz="half" idx="10"/>
          </p:nvPr>
        </p:nvSpPr>
        <p:spPr/>
        <p:txBody>
          <a:bodyPr/>
          <a:lstStyle/>
          <a:p>
            <a:fld id="{2E47CEF2-53FA-4087-B78F-B4844FE13FCA}" type="datetimeFigureOut">
              <a:rPr lang="cs-CZ" smtClean="0"/>
              <a:pPr/>
              <a:t>6.5.2013</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489D813C-6D74-43C1-9F21-2563C859A7CB}" type="slidenum">
              <a:rPr lang="cs-CZ" smtClean="0"/>
              <a:pPr/>
              <a:t>‹#›</a:t>
            </a:fld>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2E47CEF2-53FA-4087-B78F-B4844FE13FCA}" type="datetimeFigureOut">
              <a:rPr lang="cs-CZ" smtClean="0"/>
              <a:pPr/>
              <a:t>6.5.2013</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489D813C-6D74-43C1-9F21-2563C859A7CB}" type="slidenum">
              <a:rPr lang="cs-CZ" smtClean="0"/>
              <a:pPr/>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Klepnutím lze upravit styl předlohy nadpisů.</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4"/>
          <p:cNvSpPr>
            <a:spLocks noGrp="1"/>
          </p:cNvSpPr>
          <p:nvPr>
            <p:ph type="dt" sz="half" idx="10"/>
          </p:nvPr>
        </p:nvSpPr>
        <p:spPr/>
        <p:txBody>
          <a:bodyPr/>
          <a:lstStyle/>
          <a:p>
            <a:fld id="{2E47CEF2-53FA-4087-B78F-B4844FE13FCA}" type="datetimeFigureOut">
              <a:rPr lang="cs-CZ" smtClean="0"/>
              <a:pPr/>
              <a:t>6.5.2013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489D813C-6D74-43C1-9F21-2563C859A7CB}" type="slidenum">
              <a:rPr lang="cs-CZ" smtClean="0"/>
              <a:pPr/>
              <a:t>‹#›</a:t>
            </a:fld>
            <a:endParaRPr lang="cs-CZ"/>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Klepnutím lze upravit styl předlohy nadpisů.</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4"/>
          <p:cNvSpPr>
            <a:spLocks noGrp="1"/>
          </p:cNvSpPr>
          <p:nvPr>
            <p:ph type="dt" sz="half" idx="10"/>
          </p:nvPr>
        </p:nvSpPr>
        <p:spPr/>
        <p:txBody>
          <a:bodyPr/>
          <a:lstStyle/>
          <a:p>
            <a:fld id="{2E47CEF2-53FA-4087-B78F-B4844FE13FCA}" type="datetimeFigureOut">
              <a:rPr lang="cs-CZ" smtClean="0"/>
              <a:pPr/>
              <a:t>6.5.2013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489D813C-6D74-43C1-9F21-2563C859A7CB}" type="slidenum">
              <a:rPr lang="cs-CZ" smtClean="0"/>
              <a:pPr/>
              <a:t>‹#›</a:t>
            </a:fld>
            <a:endParaRPr lang="cs-CZ"/>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2E47CEF2-53FA-4087-B78F-B4844FE13FCA}" type="datetimeFigureOut">
              <a:rPr lang="cs-CZ" smtClean="0"/>
              <a:pPr/>
              <a:t>6.5.2013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489D813C-6D74-43C1-9F21-2563C859A7CB}" type="slidenum">
              <a:rPr lang="cs-CZ" smtClean="0"/>
              <a:pPr/>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2E47CEF2-53FA-4087-B78F-B4844FE13FCA}" type="datetimeFigureOut">
              <a:rPr lang="cs-CZ" smtClean="0"/>
              <a:pPr/>
              <a:t>6.5.2013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489D813C-6D74-43C1-9F21-2563C859A7CB}" type="slidenum">
              <a:rPr lang="cs-CZ" smtClean="0"/>
              <a:pPr/>
              <a:t>‹#›</a:t>
            </a:fld>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E47CEF2-53FA-4087-B78F-B4844FE13FCA}" type="datetimeFigureOut">
              <a:rPr lang="cs-CZ" smtClean="0"/>
              <a:pPr/>
              <a:t>6.5.2013</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9D813C-6D74-43C1-9F21-2563C859A7CB}" type="slidenum">
              <a:rPr lang="cs-CZ" smtClean="0"/>
              <a:pPr/>
              <a:t>‹#›</a:t>
            </a:fld>
            <a:endParaRPr lang="cs-CZ"/>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4.jpeg"/><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5.jpeg"/><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cstate="screen"/>
          <a:srcRect/>
          <a:stretch>
            <a:fillRect/>
          </a:stretch>
        </p:blipFill>
        <p:spPr bwMode="auto">
          <a:xfrm>
            <a:off x="611561" y="404664"/>
            <a:ext cx="3294915" cy="720000"/>
          </a:xfrm>
          <a:prstGeom prst="rect">
            <a:avLst/>
          </a:prstGeom>
          <a:noFill/>
          <a:ln w="9525">
            <a:noFill/>
            <a:miter lim="800000"/>
            <a:headEnd/>
            <a:tailEnd/>
          </a:ln>
        </p:spPr>
      </p:pic>
      <p:sp>
        <p:nvSpPr>
          <p:cNvPr id="3" name="TextovéPole 2"/>
          <p:cNvSpPr txBox="1"/>
          <p:nvPr/>
        </p:nvSpPr>
        <p:spPr>
          <a:xfrm>
            <a:off x="2211942" y="1110231"/>
            <a:ext cx="4559261" cy="584775"/>
          </a:xfrm>
          <a:prstGeom prst="rect">
            <a:avLst/>
          </a:prstGeom>
          <a:noFill/>
        </p:spPr>
        <p:txBody>
          <a:bodyPr wrap="none" rtlCol="0">
            <a:spAutoFit/>
            <a:scene3d>
              <a:camera prst="orthographicFront"/>
              <a:lightRig rig="glow" dir="tl">
                <a:rot lat="0" lon="0" rev="5400000"/>
              </a:lightRig>
            </a:scene3d>
            <a:sp3d contourW="12700">
              <a:bevelT w="25400" h="25400"/>
              <a:contourClr>
                <a:schemeClr val="accent6">
                  <a:shade val="73000"/>
                </a:schemeClr>
              </a:contourClr>
            </a:sp3d>
          </a:bodyPr>
          <a:lstStyle/>
          <a:p>
            <a:r>
              <a:rPr lang="cs-CZ" sz="3200" b="1" dirty="0" smtClean="0">
                <a:ln w="11430"/>
                <a:gradFill>
                  <a:gsLst>
                    <a:gs pos="0">
                      <a:schemeClr val="accent6">
                        <a:tint val="90000"/>
                        <a:satMod val="120000"/>
                      </a:schemeClr>
                    </a:gs>
                    <a:gs pos="25000">
                      <a:schemeClr val="accent6">
                        <a:tint val="93000"/>
                        <a:satMod val="120000"/>
                      </a:schemeClr>
                    </a:gs>
                    <a:gs pos="50000">
                      <a:schemeClr val="accent6">
                        <a:shade val="89000"/>
                        <a:satMod val="110000"/>
                      </a:schemeClr>
                    </a:gs>
                    <a:gs pos="75000">
                      <a:schemeClr val="accent6">
                        <a:tint val="93000"/>
                        <a:satMod val="120000"/>
                      </a:schemeClr>
                    </a:gs>
                    <a:gs pos="100000">
                      <a:schemeClr val="accent6">
                        <a:tint val="90000"/>
                        <a:satMod val="120000"/>
                      </a:schemeClr>
                    </a:gs>
                  </a:gsLst>
                  <a:lin ang="5400000"/>
                </a:gradFill>
                <a:effectLst>
                  <a:outerShdw blurRad="80000" dist="40000" dir="5040000" algn="tl">
                    <a:srgbClr val="000000">
                      <a:alpha val="30000"/>
                    </a:srgbClr>
                  </a:outerShdw>
                </a:effectLst>
              </a:rPr>
              <a:t>Digitální učební materiál</a:t>
            </a:r>
            <a:endParaRPr lang="cs-CZ" sz="3200" b="1" dirty="0">
              <a:ln w="11430"/>
              <a:gradFill>
                <a:gsLst>
                  <a:gs pos="0">
                    <a:schemeClr val="accent6">
                      <a:tint val="90000"/>
                      <a:satMod val="120000"/>
                    </a:schemeClr>
                  </a:gs>
                  <a:gs pos="25000">
                    <a:schemeClr val="accent6">
                      <a:tint val="93000"/>
                      <a:satMod val="120000"/>
                    </a:schemeClr>
                  </a:gs>
                  <a:gs pos="50000">
                    <a:schemeClr val="accent6">
                      <a:shade val="89000"/>
                      <a:satMod val="110000"/>
                    </a:schemeClr>
                  </a:gs>
                  <a:gs pos="75000">
                    <a:schemeClr val="accent6">
                      <a:tint val="93000"/>
                      <a:satMod val="120000"/>
                    </a:schemeClr>
                  </a:gs>
                  <a:gs pos="100000">
                    <a:schemeClr val="accent6">
                      <a:tint val="90000"/>
                      <a:satMod val="120000"/>
                    </a:schemeClr>
                  </a:gs>
                </a:gsLst>
                <a:lin ang="5400000"/>
              </a:gradFill>
              <a:effectLst>
                <a:outerShdw blurRad="80000" dist="40000" dir="5040000" algn="tl">
                  <a:srgbClr val="000000">
                    <a:alpha val="30000"/>
                  </a:srgbClr>
                </a:outerShdw>
              </a:effectLst>
            </a:endParaRPr>
          </a:p>
        </p:txBody>
      </p:sp>
      <p:graphicFrame>
        <p:nvGraphicFramePr>
          <p:cNvPr id="5" name="Tabulka 4"/>
          <p:cNvGraphicFramePr>
            <a:graphicFrameLocks noGrp="1"/>
          </p:cNvGraphicFramePr>
          <p:nvPr/>
        </p:nvGraphicFramePr>
        <p:xfrm>
          <a:off x="539552" y="1628800"/>
          <a:ext cx="8064896" cy="2673424"/>
        </p:xfrm>
        <a:graphic>
          <a:graphicData uri="http://schemas.openxmlformats.org/drawingml/2006/table">
            <a:tbl>
              <a:tblPr firstRow="1" bandRow="1">
                <a:effectLst>
                  <a:outerShdw blurRad="50800" dist="38100" dir="5400000" algn="t" rotWithShape="0">
                    <a:prstClr val="black">
                      <a:alpha val="40000"/>
                    </a:prstClr>
                  </a:outerShdw>
                </a:effectLst>
                <a:tableStyleId>{5940675A-B579-460E-94D1-54222C63F5DA}</a:tableStyleId>
              </a:tblPr>
              <a:tblGrid>
                <a:gridCol w="1980220"/>
                <a:gridCol w="6084676"/>
              </a:tblGrid>
              <a:tr h="360040">
                <a:tc>
                  <a:txBody>
                    <a:bodyPr/>
                    <a:lstStyle/>
                    <a:p>
                      <a:r>
                        <a:rPr lang="cs-CZ" sz="1600" dirty="0" smtClean="0">
                          <a:latin typeface="Times New Roman" pitchFamily="18" charset="0"/>
                          <a:cs typeface="Times New Roman" pitchFamily="18" charset="0"/>
                        </a:rPr>
                        <a:t>Číslo projektu</a:t>
                      </a:r>
                      <a:endParaRPr lang="cs-CZ" sz="1600" dirty="0">
                        <a:latin typeface="Times New Roman" pitchFamily="18" charset="0"/>
                        <a:cs typeface="Times New Roman"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cell3D prstMaterial="dkEdge">
                      <a:bevel/>
                      <a:lightRig rig="flood" dir="t"/>
                    </a:cell3D>
                    <a:solidFill>
                      <a:schemeClr val="accent1">
                        <a:lumMod val="20000"/>
                        <a:lumOff val="80000"/>
                      </a:schemeClr>
                    </a:solidFill>
                  </a:tcPr>
                </a:tc>
                <a:tc>
                  <a:txBody>
                    <a:bodyPr/>
                    <a:lstStyle/>
                    <a:p>
                      <a:r>
                        <a:rPr lang="cs-CZ" sz="1800" b="1" dirty="0" smtClean="0"/>
                        <a:t>CZ.1.07/1.5.00/34.0891</a:t>
                      </a:r>
                      <a:endParaRPr lang="cs-CZ" sz="1800"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cell3D prstMaterial="dkEdge">
                      <a:bevel/>
                      <a:lightRig rig="flood" dir="t"/>
                    </a:cell3D>
                  </a:tcPr>
                </a:tc>
              </a:tr>
              <a:tr h="364604">
                <a:tc>
                  <a:txBody>
                    <a:bodyPr/>
                    <a:lstStyle/>
                    <a:p>
                      <a:r>
                        <a:rPr lang="cs-CZ" sz="1600" dirty="0" smtClean="0">
                          <a:latin typeface="Times New Roman" pitchFamily="18" charset="0"/>
                          <a:cs typeface="Times New Roman" pitchFamily="18" charset="0"/>
                        </a:rPr>
                        <a:t>Číslo materiálu</a:t>
                      </a:r>
                      <a:endParaRPr lang="cs-CZ" sz="1600" dirty="0">
                        <a:latin typeface="Times New Roman" pitchFamily="18" charset="0"/>
                        <a:cs typeface="Times New Roman"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cell3D prstMaterial="dkEdge">
                      <a:bevel/>
                      <a:lightRig rig="flood" dir="t"/>
                    </a:cell3D>
                    <a:solidFill>
                      <a:schemeClr val="accent1">
                        <a:lumMod val="20000"/>
                        <a:lumOff val="80000"/>
                      </a:schemeClr>
                    </a:solidFill>
                  </a:tcPr>
                </a:tc>
                <a:tc>
                  <a:txBody>
                    <a:bodyPr/>
                    <a:lstStyle/>
                    <a:p>
                      <a:r>
                        <a:rPr lang="cs-CZ" sz="1600" dirty="0" smtClean="0"/>
                        <a:t>VYS_32_INOVACE_16_Rozvodná zařízení – situační schémata</a:t>
                      </a:r>
                      <a:endParaRPr lang="cs-CZ" sz="16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cell3D prstMaterial="dkEdge">
                      <a:bevel/>
                      <a:lightRig rig="flood" dir="t"/>
                    </a:cell3D>
                  </a:tcPr>
                </a:tc>
              </a:tr>
              <a:tr h="441176">
                <a:tc>
                  <a:txBody>
                    <a:bodyPr/>
                    <a:lstStyle/>
                    <a:p>
                      <a:r>
                        <a:rPr lang="cs-CZ" sz="1600" dirty="0" smtClean="0">
                          <a:latin typeface="Times New Roman" pitchFamily="18" charset="0"/>
                          <a:cs typeface="Times New Roman" pitchFamily="18" charset="0"/>
                        </a:rPr>
                        <a:t>Název školy</a:t>
                      </a:r>
                      <a:endParaRPr lang="cs-CZ" sz="1600" dirty="0">
                        <a:latin typeface="Times New Roman" pitchFamily="18" charset="0"/>
                        <a:cs typeface="Times New Roman"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cell3D prstMaterial="dkEdge">
                      <a:bevel/>
                      <a:lightRig rig="flood" dir="t"/>
                    </a:cell3D>
                    <a:solidFill>
                      <a:schemeClr val="accent1">
                        <a:lumMod val="20000"/>
                        <a:lumOff val="80000"/>
                      </a:schemeClr>
                    </a:solidFill>
                  </a:tcPr>
                </a:tc>
                <a:tc>
                  <a:txBody>
                    <a:bodyPr/>
                    <a:lstStyle/>
                    <a:p>
                      <a:r>
                        <a:rPr lang="cs-CZ" sz="1200" dirty="0" smtClean="0"/>
                        <a:t>Vyšší odborná škola, Střední průmyslová škola a Střední odborná</a:t>
                      </a:r>
                      <a:r>
                        <a:rPr lang="cs-CZ" sz="1200" baseline="0" dirty="0" smtClean="0"/>
                        <a:t> škola řemesel a služeb, Strakonice, Zvolenská 934</a:t>
                      </a:r>
                      <a:endParaRPr lang="cs-CZ" sz="12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cell3D prstMaterial="dkEdge">
                      <a:bevel/>
                      <a:lightRig rig="flood" dir="t"/>
                    </a:cell3D>
                  </a:tcPr>
                </a:tc>
              </a:tr>
              <a:tr h="370840">
                <a:tc>
                  <a:txBody>
                    <a:bodyPr/>
                    <a:lstStyle/>
                    <a:p>
                      <a:r>
                        <a:rPr lang="cs-CZ" sz="1600" dirty="0" smtClean="0">
                          <a:latin typeface="Times New Roman" pitchFamily="18" charset="0"/>
                          <a:cs typeface="Times New Roman" pitchFamily="18" charset="0"/>
                        </a:rPr>
                        <a:t>Autor</a:t>
                      </a:r>
                      <a:endParaRPr lang="cs-CZ" sz="1600" dirty="0">
                        <a:latin typeface="Times New Roman" pitchFamily="18" charset="0"/>
                        <a:cs typeface="Times New Roman"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cell3D prstMaterial="dkEdge">
                      <a:bevel/>
                      <a:lightRig rig="flood" dir="t"/>
                    </a:cell3D>
                    <a:solidFill>
                      <a:schemeClr val="accent1">
                        <a:lumMod val="20000"/>
                        <a:lumOff val="80000"/>
                      </a:schemeClr>
                    </a:solidFill>
                  </a:tcPr>
                </a:tc>
                <a:tc>
                  <a:txBody>
                    <a:bodyPr/>
                    <a:lstStyle/>
                    <a:p>
                      <a:r>
                        <a:rPr lang="cs-CZ" sz="1800" dirty="0" smtClean="0"/>
                        <a:t>Ing. Václav Opatrný</a:t>
                      </a:r>
                      <a:endParaRPr lang="cs-CZ" sz="18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cell3D prstMaterial="dkEdge">
                      <a:bevel/>
                      <a:lightRig rig="flood" dir="t"/>
                    </a:cell3D>
                  </a:tcPr>
                </a:tc>
              </a:tr>
              <a:tr h="366360">
                <a:tc>
                  <a:txBody>
                    <a:bodyPr/>
                    <a:lstStyle/>
                    <a:p>
                      <a:r>
                        <a:rPr lang="cs-CZ" sz="1600" dirty="0" smtClean="0">
                          <a:latin typeface="Times New Roman" pitchFamily="18" charset="0"/>
                          <a:cs typeface="Times New Roman" pitchFamily="18" charset="0"/>
                        </a:rPr>
                        <a:t>Tematický</a:t>
                      </a:r>
                      <a:r>
                        <a:rPr lang="cs-CZ" sz="1600" baseline="0" dirty="0" smtClean="0">
                          <a:latin typeface="Times New Roman" pitchFamily="18" charset="0"/>
                          <a:cs typeface="Times New Roman" pitchFamily="18" charset="0"/>
                        </a:rPr>
                        <a:t> celek</a:t>
                      </a:r>
                      <a:endParaRPr lang="cs-CZ" sz="1600" dirty="0">
                        <a:latin typeface="Times New Roman" pitchFamily="18" charset="0"/>
                        <a:cs typeface="Times New Roman"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cell3D prstMaterial="dkEdge">
                      <a:bevel/>
                      <a:lightRig rig="flood" dir="t"/>
                    </a:cell3D>
                    <a:solidFill>
                      <a:schemeClr val="accent1">
                        <a:lumMod val="20000"/>
                        <a:lumOff val="80000"/>
                      </a:schemeClr>
                    </a:solidFill>
                  </a:tcPr>
                </a:tc>
                <a:tc>
                  <a:txBody>
                    <a:bodyPr/>
                    <a:lstStyle/>
                    <a:p>
                      <a:r>
                        <a:rPr lang="cs-CZ" sz="1800" dirty="0" smtClean="0"/>
                        <a:t>Rozvodná zařízení</a:t>
                      </a:r>
                      <a:endParaRPr lang="cs-CZ" sz="18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cell3D prstMaterial="dkEdge">
                      <a:bevel/>
                      <a:lightRig rig="flood" dir="t"/>
                    </a:cell3D>
                  </a:tcPr>
                </a:tc>
              </a:tr>
              <a:tr h="370840">
                <a:tc>
                  <a:txBody>
                    <a:bodyPr/>
                    <a:lstStyle/>
                    <a:p>
                      <a:r>
                        <a:rPr lang="cs-CZ" sz="1600" dirty="0" smtClean="0">
                          <a:latin typeface="Times New Roman" pitchFamily="18" charset="0"/>
                          <a:cs typeface="Times New Roman" pitchFamily="18" charset="0"/>
                        </a:rPr>
                        <a:t>Ročník</a:t>
                      </a:r>
                      <a:endParaRPr lang="cs-CZ" sz="1600" dirty="0">
                        <a:latin typeface="Times New Roman" pitchFamily="18" charset="0"/>
                        <a:cs typeface="Times New Roman"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cell3D prstMaterial="dkEdge">
                      <a:bevel/>
                      <a:lightRig rig="flood" dir="t"/>
                    </a:cell3D>
                    <a:solidFill>
                      <a:schemeClr val="accent1">
                        <a:lumMod val="20000"/>
                        <a:lumOff val="80000"/>
                      </a:schemeClr>
                    </a:solidFill>
                  </a:tcPr>
                </a:tc>
                <a:tc>
                  <a:txBody>
                    <a:bodyPr/>
                    <a:lstStyle/>
                    <a:p>
                      <a:r>
                        <a:rPr lang="cs-CZ" sz="1800" dirty="0" smtClean="0"/>
                        <a:t>3. ročník</a:t>
                      </a:r>
                      <a:endParaRPr lang="cs-CZ" sz="18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cell3D prstMaterial="dkEdge">
                      <a:bevel/>
                      <a:lightRig rig="flood" dir="t"/>
                    </a:cell3D>
                  </a:tcPr>
                </a:tc>
              </a:tr>
              <a:tr h="377820">
                <a:tc>
                  <a:txBody>
                    <a:bodyPr/>
                    <a:lstStyle/>
                    <a:p>
                      <a:r>
                        <a:rPr lang="cs-CZ" sz="1600" dirty="0" smtClean="0">
                          <a:latin typeface="Times New Roman" pitchFamily="18" charset="0"/>
                          <a:cs typeface="Times New Roman" pitchFamily="18" charset="0"/>
                        </a:rPr>
                        <a:t>Datum tvorby</a:t>
                      </a:r>
                      <a:endParaRPr lang="cs-CZ" sz="1600" dirty="0">
                        <a:latin typeface="Times New Roman" pitchFamily="18" charset="0"/>
                        <a:cs typeface="Times New Roman"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cell3D prstMaterial="dkEdge">
                      <a:bevel/>
                      <a:lightRig rig="flood" dir="t"/>
                    </a:cell3D>
                    <a:solidFill>
                      <a:schemeClr val="accent1">
                        <a:lumMod val="20000"/>
                        <a:lumOff val="80000"/>
                      </a:schemeClr>
                    </a:solidFill>
                  </a:tcPr>
                </a:tc>
                <a:tc>
                  <a:txBody>
                    <a:bodyPr/>
                    <a:lstStyle/>
                    <a:p>
                      <a:r>
                        <a:rPr lang="cs-CZ" sz="1800" dirty="0" smtClean="0"/>
                        <a:t>4.3. 2013</a:t>
                      </a:r>
                      <a:endParaRPr lang="cs-CZ" sz="18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cell3D prstMaterial="dkEdge">
                      <a:bevel/>
                      <a:lightRig rig="flood" dir="t"/>
                    </a:cell3D>
                  </a:tcPr>
                </a:tc>
              </a:tr>
            </a:tbl>
          </a:graphicData>
        </a:graphic>
      </p:graphicFrame>
      <p:pic>
        <p:nvPicPr>
          <p:cNvPr id="6" name="Obrázek 5" descr="logo.png"/>
          <p:cNvPicPr>
            <a:picLocks noChangeAspect="1"/>
          </p:cNvPicPr>
          <p:nvPr/>
        </p:nvPicPr>
        <p:blipFill>
          <a:blip r:embed="rId3" cstate="screen"/>
          <a:stretch>
            <a:fillRect/>
          </a:stretch>
        </p:blipFill>
        <p:spPr>
          <a:xfrm>
            <a:off x="4644009" y="332656"/>
            <a:ext cx="3800475" cy="781050"/>
          </a:xfrm>
          <a:prstGeom prst="rect">
            <a:avLst/>
          </a:prstGeom>
        </p:spPr>
      </p:pic>
      <p:graphicFrame>
        <p:nvGraphicFramePr>
          <p:cNvPr id="7" name="Tabulka 6"/>
          <p:cNvGraphicFramePr>
            <a:graphicFrameLocks noGrp="1"/>
          </p:cNvGraphicFramePr>
          <p:nvPr/>
        </p:nvGraphicFramePr>
        <p:xfrm>
          <a:off x="539552" y="4365104"/>
          <a:ext cx="8064896" cy="1905000"/>
        </p:xfrm>
        <a:graphic>
          <a:graphicData uri="http://schemas.openxmlformats.org/drawingml/2006/table">
            <a:tbl>
              <a:tblPr firstRow="1" bandRow="1">
                <a:tableStyleId>{5940675A-B579-460E-94D1-54222C63F5DA}</a:tableStyleId>
              </a:tblPr>
              <a:tblGrid>
                <a:gridCol w="4032448"/>
                <a:gridCol w="4032448"/>
              </a:tblGrid>
              <a:tr h="136530">
                <a:tc>
                  <a:txBody>
                    <a:bodyPr/>
                    <a:lstStyle/>
                    <a:p>
                      <a:pPr algn="l"/>
                      <a:r>
                        <a:rPr lang="cs-CZ" sz="1400" dirty="0" smtClean="0"/>
                        <a:t>Anotace</a:t>
                      </a:r>
                      <a:endParaRPr lang="cs-CZ" sz="1400" dirty="0"/>
                    </a:p>
                  </a:txBody>
                  <a:tcPr anchor="ctr">
                    <a:cell3D prstMaterial="dkEdge">
                      <a:bevel/>
                      <a:lightRig rig="flood" dir="t"/>
                    </a:cell3D>
                    <a:solidFill>
                      <a:schemeClr val="accent1">
                        <a:lumMod val="20000"/>
                        <a:lumOff val="80000"/>
                      </a:schemeClr>
                    </a:solidFill>
                  </a:tcPr>
                </a:tc>
                <a:tc>
                  <a:txBody>
                    <a:bodyPr/>
                    <a:lstStyle/>
                    <a:p>
                      <a:pPr algn="l"/>
                      <a:r>
                        <a:rPr lang="cs-CZ" sz="1400" dirty="0" smtClean="0"/>
                        <a:t>Metodický pokyn</a:t>
                      </a:r>
                      <a:endParaRPr lang="cs-CZ" sz="1400" dirty="0"/>
                    </a:p>
                  </a:txBody>
                  <a:tcPr anchor="ctr">
                    <a:cell3D prstMaterial="dkEdge">
                      <a:bevel/>
                      <a:lightRig rig="flood" dir="t"/>
                    </a:cell3D>
                    <a:solidFill>
                      <a:schemeClr val="accent1">
                        <a:lumMod val="20000"/>
                        <a:lumOff val="80000"/>
                      </a:schemeClr>
                    </a:solidFill>
                  </a:tcPr>
                </a:tc>
              </a:tr>
              <a:tr h="1567408">
                <a:tc>
                  <a:txBody>
                    <a:bodyPr/>
                    <a:lstStyle/>
                    <a:p>
                      <a:pPr algn="l"/>
                      <a:r>
                        <a:rPr lang="cs-CZ" sz="1100" b="0" i="0" kern="1200" dirty="0" smtClean="0">
                          <a:solidFill>
                            <a:schemeClr val="tx1"/>
                          </a:solidFill>
                          <a:latin typeface="+mn-lt"/>
                          <a:ea typeface="+mn-ea"/>
                          <a:cs typeface="+mn-cs"/>
                        </a:rPr>
                        <a:t>Prezentace, obsahující test znalostí elektrické instalace ve stavbách občanské výstavby.</a:t>
                      </a:r>
                      <a:r>
                        <a:rPr lang="cs-CZ" sz="1100" b="0" i="0" kern="1200" baseline="0" dirty="0" smtClean="0">
                          <a:solidFill>
                            <a:schemeClr val="tx1"/>
                          </a:solidFill>
                          <a:latin typeface="+mn-lt"/>
                          <a:ea typeface="+mn-ea"/>
                          <a:cs typeface="+mn-cs"/>
                        </a:rPr>
                        <a:t> </a:t>
                      </a:r>
                      <a:r>
                        <a:rPr lang="cs-CZ" sz="1100" b="0" i="0" kern="1200" dirty="0" smtClean="0">
                          <a:solidFill>
                            <a:schemeClr val="tx1"/>
                          </a:solidFill>
                          <a:latin typeface="+mn-lt"/>
                          <a:ea typeface="+mn-ea"/>
                          <a:cs typeface="+mn-cs"/>
                        </a:rPr>
                        <a:t>Na deseti snímcích rozebírá základní </a:t>
                      </a:r>
                      <a:r>
                        <a:rPr lang="cs-CZ" sz="1100" b="0" i="0" kern="1200" smtClean="0">
                          <a:solidFill>
                            <a:schemeClr val="tx1"/>
                          </a:solidFill>
                          <a:latin typeface="+mn-lt"/>
                          <a:ea typeface="+mn-ea"/>
                          <a:cs typeface="+mn-cs"/>
                        </a:rPr>
                        <a:t>problematiku kreslení vnitřních </a:t>
                      </a:r>
                      <a:r>
                        <a:rPr lang="cs-CZ" sz="1100" b="0" i="0" kern="1200" dirty="0" smtClean="0">
                          <a:solidFill>
                            <a:schemeClr val="tx1"/>
                          </a:solidFill>
                          <a:latin typeface="+mn-lt"/>
                          <a:ea typeface="+mn-ea"/>
                          <a:cs typeface="+mn-cs"/>
                        </a:rPr>
                        <a:t>rozvodů sítě </a:t>
                      </a:r>
                      <a:r>
                        <a:rPr lang="cs-CZ" sz="1100" b="0" i="0" kern="1200" dirty="0" err="1" smtClean="0">
                          <a:solidFill>
                            <a:schemeClr val="tx1"/>
                          </a:solidFill>
                          <a:latin typeface="+mn-lt"/>
                          <a:ea typeface="+mn-ea"/>
                          <a:cs typeface="+mn-cs"/>
                        </a:rPr>
                        <a:t>nn</a:t>
                      </a:r>
                      <a:r>
                        <a:rPr lang="cs-CZ" sz="1100" b="0" i="0" kern="1200" dirty="0" smtClean="0">
                          <a:solidFill>
                            <a:schemeClr val="tx1"/>
                          </a:solidFill>
                          <a:latin typeface="+mn-lt"/>
                          <a:ea typeface="+mn-ea"/>
                          <a:cs typeface="+mn-cs"/>
                        </a:rPr>
                        <a:t>. Snímky jsou doplněny animací otázek, odpovědi žáci doplňují do pracovních listů. Materiál je určen žákům k opakování učiva. </a:t>
                      </a:r>
                      <a:r>
                        <a:rPr lang="cs-CZ" sz="1100" b="0" i="0" kern="1200" baseline="0" dirty="0" smtClean="0">
                          <a:solidFill>
                            <a:schemeClr val="tx1"/>
                          </a:solidFill>
                          <a:latin typeface="+mn-lt"/>
                          <a:ea typeface="+mn-ea"/>
                          <a:cs typeface="+mn-cs"/>
                        </a:rPr>
                        <a:t>Může být také použit při výkladu učiva, kdy žáci zapisují své postřehy do pracovních sešitů, které jim pak slouží k opakování látky. Součástí materiálu jsou pracovní listy, které slouží k zaznamenávání odpovědí žáků.</a:t>
                      </a:r>
                      <a:endParaRPr lang="cs-CZ" sz="800" dirty="0"/>
                    </a:p>
                  </a:txBody>
                  <a:tcPr anchor="ctr"/>
                </a:tc>
                <a:tc>
                  <a:txBody>
                    <a:bodyPr/>
                    <a:lstStyle/>
                    <a:p>
                      <a:pPr algn="l"/>
                      <a:r>
                        <a:rPr lang="cs-CZ" sz="1100" dirty="0" smtClean="0"/>
                        <a:t>Jednotlivé snímky </a:t>
                      </a:r>
                      <a:r>
                        <a:rPr lang="cs-CZ" sz="1100" baseline="0" dirty="0" smtClean="0"/>
                        <a:t> lze promítat na plátno, lépe však na interaktivní tabuli. Pokud je prezentace používána jako test, lze pomocí šipky (tlačítka akce) postupovat po snímcích, aniž by se rozkryla odpověď. Test je určen pro bezprostřední opakování látky frontálně se všemi žáky nebo po skupinách. Při ověřování tohoto materiálu jsem raději preferoval jednotlivé žáky s pracovními listy pro zápis odpovědí. Zde pak může vyučující zvýrazňovačem  označit správně zapsané odpovědi jinou barvou pak upozornit na chyby. Zápis odpovědí v pracovních listech si žáci následně uchovají.</a:t>
                      </a:r>
                      <a:endParaRPr lang="cs-CZ" sz="1100" dirty="0"/>
                    </a:p>
                  </a:txBody>
                  <a:tcPr anchor="ctr"/>
                </a:tc>
              </a:tr>
            </a:tbl>
          </a:graphicData>
        </a:graphic>
      </p:graphicFrame>
      <p:sp>
        <p:nvSpPr>
          <p:cNvPr id="8" name="Zástupný symbol pro zápatí 7"/>
          <p:cNvSpPr>
            <a:spLocks noGrp="1"/>
          </p:cNvSpPr>
          <p:nvPr>
            <p:ph type="ftr" sz="quarter" idx="11"/>
          </p:nvPr>
        </p:nvSpPr>
        <p:spPr>
          <a:xfrm>
            <a:off x="2555776" y="6492876"/>
            <a:ext cx="3816424" cy="365125"/>
          </a:xfrm>
        </p:spPr>
        <p:txBody>
          <a:bodyPr/>
          <a:lstStyle/>
          <a:p>
            <a:r>
              <a:rPr lang="cs-CZ" sz="1200" i="1" dirty="0" smtClean="0"/>
              <a:t>všechny animace a obrázky - archiv autora </a:t>
            </a:r>
            <a:endParaRPr lang="cs-CZ" sz="1200" i="1" dirty="0"/>
          </a:p>
        </p:txBody>
      </p:sp>
    </p:spTree>
  </p:cSld>
  <p:clrMapOvr>
    <a:masterClrMapping/>
  </p:clrMapOvr>
  <p:transition>
    <p:dissolve/>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11"/>
          <p:cNvSpPr>
            <a:spLocks noChangeArrowheads="1"/>
          </p:cNvSpPr>
          <p:nvPr/>
        </p:nvSpPr>
        <p:spPr bwMode="auto">
          <a:xfrm>
            <a:off x="442913" y="3217863"/>
            <a:ext cx="142875" cy="358775"/>
          </a:xfrm>
          <a:prstGeom prst="rect">
            <a:avLst/>
          </a:prstGeom>
          <a:solidFill>
            <a:srgbClr val="FF6600"/>
          </a:solidFill>
          <a:ln w="9525">
            <a:noFill/>
            <a:miter lim="800000"/>
            <a:headEnd/>
            <a:tailEnd/>
          </a:ln>
        </p:spPr>
        <p:txBody>
          <a:bodyPr wrap="none" anchor="ctr"/>
          <a:lstStyle/>
          <a:p>
            <a:endParaRPr lang="cs-CZ"/>
          </a:p>
        </p:txBody>
      </p:sp>
      <p:sp>
        <p:nvSpPr>
          <p:cNvPr id="16387" name="Rectangle 4"/>
          <p:cNvSpPr>
            <a:spLocks noGrp="1" noChangeArrowheads="1"/>
          </p:cNvSpPr>
          <p:nvPr>
            <p:ph type="title" idx="4294967295"/>
          </p:nvPr>
        </p:nvSpPr>
        <p:spPr>
          <a:xfrm>
            <a:off x="457200" y="274638"/>
            <a:ext cx="7265963" cy="417512"/>
          </a:xfrm>
          <a:solidFill>
            <a:srgbClr val="FFC000"/>
          </a:solidFill>
        </p:spPr>
        <p:txBody>
          <a:bodyPr/>
          <a:lstStyle/>
          <a:p>
            <a:pPr eaLnBrk="1" hangingPunct="1"/>
            <a:r>
              <a:rPr lang="cs-CZ" sz="2000" smtClean="0"/>
              <a:t>Prostory s vanou nebo sprchou a umývacím prostorem</a:t>
            </a:r>
          </a:p>
        </p:txBody>
      </p:sp>
      <p:sp>
        <p:nvSpPr>
          <p:cNvPr id="16388" name="AutoShape 5"/>
          <p:cNvSpPr>
            <a:spLocks noChangeArrowheads="1"/>
          </p:cNvSpPr>
          <p:nvPr/>
        </p:nvSpPr>
        <p:spPr bwMode="auto">
          <a:xfrm>
            <a:off x="730250" y="1273175"/>
            <a:ext cx="649288" cy="1439863"/>
          </a:xfrm>
          <a:prstGeom prst="roundRect">
            <a:avLst>
              <a:gd name="adj" fmla="val 16667"/>
            </a:avLst>
          </a:prstGeom>
          <a:noFill/>
          <a:ln w="9525">
            <a:solidFill>
              <a:schemeClr val="tx1"/>
            </a:solidFill>
            <a:round/>
            <a:headEnd/>
            <a:tailEnd/>
          </a:ln>
        </p:spPr>
        <p:txBody>
          <a:bodyPr wrap="none" anchor="ctr"/>
          <a:lstStyle/>
          <a:p>
            <a:endParaRPr lang="cs-CZ"/>
          </a:p>
        </p:txBody>
      </p:sp>
      <p:sp>
        <p:nvSpPr>
          <p:cNvPr id="16389" name="Rectangle 6"/>
          <p:cNvSpPr>
            <a:spLocks noChangeArrowheads="1"/>
          </p:cNvSpPr>
          <p:nvPr/>
        </p:nvSpPr>
        <p:spPr bwMode="auto">
          <a:xfrm>
            <a:off x="442913" y="912813"/>
            <a:ext cx="142875" cy="1512887"/>
          </a:xfrm>
          <a:prstGeom prst="rect">
            <a:avLst/>
          </a:prstGeom>
          <a:solidFill>
            <a:srgbClr val="FF6600"/>
          </a:solidFill>
          <a:ln w="9525">
            <a:noFill/>
            <a:miter lim="800000"/>
            <a:headEnd/>
            <a:tailEnd/>
          </a:ln>
        </p:spPr>
        <p:txBody>
          <a:bodyPr wrap="none" anchor="ctr"/>
          <a:lstStyle/>
          <a:p>
            <a:endParaRPr lang="cs-CZ"/>
          </a:p>
        </p:txBody>
      </p:sp>
      <p:sp>
        <p:nvSpPr>
          <p:cNvPr id="16390" name="Rectangle 7"/>
          <p:cNvSpPr>
            <a:spLocks noChangeArrowheads="1"/>
          </p:cNvSpPr>
          <p:nvPr/>
        </p:nvSpPr>
        <p:spPr bwMode="auto">
          <a:xfrm>
            <a:off x="442913" y="2425700"/>
            <a:ext cx="142875" cy="792163"/>
          </a:xfrm>
          <a:prstGeom prst="rect">
            <a:avLst/>
          </a:prstGeom>
          <a:noFill/>
          <a:ln w="9525">
            <a:solidFill>
              <a:schemeClr val="tx1"/>
            </a:solidFill>
            <a:miter lim="800000"/>
            <a:headEnd/>
            <a:tailEnd/>
          </a:ln>
        </p:spPr>
        <p:txBody>
          <a:bodyPr wrap="none" anchor="ctr"/>
          <a:lstStyle/>
          <a:p>
            <a:endParaRPr lang="cs-CZ"/>
          </a:p>
        </p:txBody>
      </p:sp>
      <p:sp>
        <p:nvSpPr>
          <p:cNvPr id="16391" name="Rectangle 8"/>
          <p:cNvSpPr>
            <a:spLocks noChangeArrowheads="1"/>
          </p:cNvSpPr>
          <p:nvPr/>
        </p:nvSpPr>
        <p:spPr bwMode="auto">
          <a:xfrm>
            <a:off x="585788" y="912813"/>
            <a:ext cx="2665412" cy="144462"/>
          </a:xfrm>
          <a:prstGeom prst="rect">
            <a:avLst/>
          </a:prstGeom>
          <a:solidFill>
            <a:srgbClr val="FF6600"/>
          </a:solidFill>
          <a:ln w="9525">
            <a:noFill/>
            <a:miter lim="800000"/>
            <a:headEnd/>
            <a:tailEnd/>
          </a:ln>
        </p:spPr>
        <p:txBody>
          <a:bodyPr wrap="none" anchor="ctr"/>
          <a:lstStyle/>
          <a:p>
            <a:endParaRPr lang="cs-CZ"/>
          </a:p>
        </p:txBody>
      </p:sp>
      <p:sp>
        <p:nvSpPr>
          <p:cNvPr id="16392" name="Rectangle 9"/>
          <p:cNvSpPr>
            <a:spLocks noChangeArrowheads="1"/>
          </p:cNvSpPr>
          <p:nvPr/>
        </p:nvSpPr>
        <p:spPr bwMode="auto">
          <a:xfrm>
            <a:off x="585788" y="1057275"/>
            <a:ext cx="936625" cy="1800225"/>
          </a:xfrm>
          <a:prstGeom prst="rect">
            <a:avLst/>
          </a:prstGeom>
          <a:noFill/>
          <a:ln w="9525">
            <a:solidFill>
              <a:schemeClr val="tx1"/>
            </a:solidFill>
            <a:miter lim="800000"/>
            <a:headEnd/>
            <a:tailEnd/>
          </a:ln>
        </p:spPr>
        <p:txBody>
          <a:bodyPr wrap="none" anchor="ctr"/>
          <a:lstStyle/>
          <a:p>
            <a:pPr algn="ctr"/>
            <a:endParaRPr lang="cs-CZ" baseline="30000"/>
          </a:p>
        </p:txBody>
      </p:sp>
      <p:sp>
        <p:nvSpPr>
          <p:cNvPr id="16393" name="Oval 10"/>
          <p:cNvSpPr>
            <a:spLocks noChangeArrowheads="1"/>
          </p:cNvSpPr>
          <p:nvPr/>
        </p:nvSpPr>
        <p:spPr bwMode="auto">
          <a:xfrm>
            <a:off x="946150" y="1417638"/>
            <a:ext cx="144463" cy="144462"/>
          </a:xfrm>
          <a:prstGeom prst="ellipse">
            <a:avLst/>
          </a:prstGeom>
          <a:noFill/>
          <a:ln w="9525">
            <a:solidFill>
              <a:schemeClr val="tx1"/>
            </a:solidFill>
            <a:round/>
            <a:headEnd/>
            <a:tailEnd/>
          </a:ln>
        </p:spPr>
        <p:txBody>
          <a:bodyPr wrap="none" anchor="ctr"/>
          <a:lstStyle/>
          <a:p>
            <a:endParaRPr lang="cs-CZ"/>
          </a:p>
        </p:txBody>
      </p:sp>
      <p:grpSp>
        <p:nvGrpSpPr>
          <p:cNvPr id="2" name="Group 14"/>
          <p:cNvGrpSpPr>
            <a:grpSpLocks/>
          </p:cNvGrpSpPr>
          <p:nvPr/>
        </p:nvGrpSpPr>
        <p:grpSpPr bwMode="auto">
          <a:xfrm>
            <a:off x="585788" y="1057275"/>
            <a:ext cx="1584325" cy="2555875"/>
            <a:chOff x="385" y="754"/>
            <a:chExt cx="998" cy="1610"/>
          </a:xfrm>
        </p:grpSpPr>
        <p:sp>
          <p:nvSpPr>
            <p:cNvPr id="16427" name="Freeform 12"/>
            <p:cNvSpPr>
              <a:spLocks/>
            </p:cNvSpPr>
            <p:nvPr/>
          </p:nvSpPr>
          <p:spPr bwMode="auto">
            <a:xfrm>
              <a:off x="385" y="1828"/>
              <a:ext cx="998" cy="536"/>
            </a:xfrm>
            <a:custGeom>
              <a:avLst/>
              <a:gdLst>
                <a:gd name="T0" fmla="*/ 0 w 1021"/>
                <a:gd name="T1" fmla="*/ 513 h 536"/>
                <a:gd name="T2" fmla="*/ 533 w 1021"/>
                <a:gd name="T3" fmla="*/ 513 h 536"/>
                <a:gd name="T4" fmla="*/ 843 w 1021"/>
                <a:gd name="T5" fmla="*/ 377 h 536"/>
                <a:gd name="T6" fmla="*/ 976 w 1021"/>
                <a:gd name="T7" fmla="*/ 60 h 536"/>
                <a:gd name="T8" fmla="*/ 976 w 1021"/>
                <a:gd name="T9" fmla="*/ 14 h 536"/>
                <a:gd name="T10" fmla="*/ 0 60000 65536"/>
                <a:gd name="T11" fmla="*/ 0 60000 65536"/>
                <a:gd name="T12" fmla="*/ 0 60000 65536"/>
                <a:gd name="T13" fmla="*/ 0 60000 65536"/>
                <a:gd name="T14" fmla="*/ 0 60000 65536"/>
                <a:gd name="T15" fmla="*/ 0 w 1021"/>
                <a:gd name="T16" fmla="*/ 0 h 536"/>
                <a:gd name="T17" fmla="*/ 1021 w 1021"/>
                <a:gd name="T18" fmla="*/ 536 h 536"/>
              </a:gdLst>
              <a:ahLst/>
              <a:cxnLst>
                <a:cxn ang="T10">
                  <a:pos x="T0" y="T1"/>
                </a:cxn>
                <a:cxn ang="T11">
                  <a:pos x="T2" y="T3"/>
                </a:cxn>
                <a:cxn ang="T12">
                  <a:pos x="T4" y="T5"/>
                </a:cxn>
                <a:cxn ang="T13">
                  <a:pos x="T6" y="T7"/>
                </a:cxn>
                <a:cxn ang="T14">
                  <a:pos x="T8" y="T9"/>
                </a:cxn>
              </a:cxnLst>
              <a:rect l="T15" t="T16" r="T17" b="T18"/>
              <a:pathLst>
                <a:path w="1021" h="536">
                  <a:moveTo>
                    <a:pt x="0" y="513"/>
                  </a:moveTo>
                  <a:cubicBezTo>
                    <a:pt x="200" y="524"/>
                    <a:pt x="401" y="536"/>
                    <a:pt x="545" y="513"/>
                  </a:cubicBezTo>
                  <a:cubicBezTo>
                    <a:pt x="689" y="490"/>
                    <a:pt x="787" y="452"/>
                    <a:pt x="862" y="377"/>
                  </a:cubicBezTo>
                  <a:cubicBezTo>
                    <a:pt x="937" y="302"/>
                    <a:pt x="975" y="120"/>
                    <a:pt x="998" y="60"/>
                  </a:cubicBezTo>
                  <a:cubicBezTo>
                    <a:pt x="1021" y="0"/>
                    <a:pt x="1009" y="7"/>
                    <a:pt x="998" y="14"/>
                  </a:cubicBezTo>
                </a:path>
              </a:pathLst>
            </a:custGeom>
            <a:noFill/>
            <a:ln w="9525" cap="flat">
              <a:solidFill>
                <a:schemeClr val="tx1"/>
              </a:solidFill>
              <a:prstDash val="dash"/>
              <a:round/>
              <a:headEnd/>
              <a:tailEnd/>
            </a:ln>
          </p:spPr>
          <p:txBody>
            <a:bodyPr/>
            <a:lstStyle/>
            <a:p>
              <a:endParaRPr lang="cs-CZ"/>
            </a:p>
          </p:txBody>
        </p:sp>
        <p:sp>
          <p:nvSpPr>
            <p:cNvPr id="16428" name="Line 13"/>
            <p:cNvSpPr>
              <a:spLocks noChangeShapeType="1"/>
            </p:cNvSpPr>
            <p:nvPr/>
          </p:nvSpPr>
          <p:spPr bwMode="auto">
            <a:xfrm flipV="1">
              <a:off x="1383" y="754"/>
              <a:ext cx="0" cy="1088"/>
            </a:xfrm>
            <a:prstGeom prst="line">
              <a:avLst/>
            </a:prstGeom>
            <a:noFill/>
            <a:ln w="9525">
              <a:solidFill>
                <a:schemeClr val="tx1"/>
              </a:solidFill>
              <a:prstDash val="dash"/>
              <a:round/>
              <a:headEnd/>
              <a:tailEnd/>
            </a:ln>
          </p:spPr>
          <p:txBody>
            <a:bodyPr/>
            <a:lstStyle/>
            <a:p>
              <a:endParaRPr lang="cs-CZ"/>
            </a:p>
          </p:txBody>
        </p:sp>
      </p:grpSp>
      <p:sp>
        <p:nvSpPr>
          <p:cNvPr id="16395" name="Line 15"/>
          <p:cNvSpPr>
            <a:spLocks noChangeShapeType="1"/>
          </p:cNvSpPr>
          <p:nvPr/>
        </p:nvSpPr>
        <p:spPr bwMode="auto">
          <a:xfrm>
            <a:off x="1522413" y="2784475"/>
            <a:ext cx="647700" cy="0"/>
          </a:xfrm>
          <a:prstGeom prst="line">
            <a:avLst/>
          </a:prstGeom>
          <a:noFill/>
          <a:ln w="9525">
            <a:solidFill>
              <a:schemeClr val="tx1"/>
            </a:solidFill>
            <a:round/>
            <a:headEnd type="triangle" w="med" len="med"/>
            <a:tailEnd type="triangle" w="med" len="med"/>
          </a:ln>
        </p:spPr>
        <p:txBody>
          <a:bodyPr/>
          <a:lstStyle/>
          <a:p>
            <a:endParaRPr lang="cs-CZ"/>
          </a:p>
        </p:txBody>
      </p:sp>
      <p:sp>
        <p:nvSpPr>
          <p:cNvPr id="16396" name="Line 18"/>
          <p:cNvSpPr>
            <a:spLocks noChangeShapeType="1"/>
          </p:cNvSpPr>
          <p:nvPr/>
        </p:nvSpPr>
        <p:spPr bwMode="auto">
          <a:xfrm>
            <a:off x="730250" y="2425700"/>
            <a:ext cx="647700" cy="0"/>
          </a:xfrm>
          <a:prstGeom prst="line">
            <a:avLst/>
          </a:prstGeom>
          <a:noFill/>
          <a:ln w="9525">
            <a:solidFill>
              <a:schemeClr val="tx1"/>
            </a:solidFill>
            <a:round/>
            <a:headEnd type="triangle" w="med" len="med"/>
            <a:tailEnd type="triangle" w="med" len="med"/>
          </a:ln>
        </p:spPr>
        <p:txBody>
          <a:bodyPr/>
          <a:lstStyle/>
          <a:p>
            <a:endParaRPr lang="cs-CZ"/>
          </a:p>
        </p:txBody>
      </p:sp>
      <p:sp>
        <p:nvSpPr>
          <p:cNvPr id="16397" name="Line 19"/>
          <p:cNvSpPr>
            <a:spLocks noChangeShapeType="1"/>
          </p:cNvSpPr>
          <p:nvPr/>
        </p:nvSpPr>
        <p:spPr bwMode="auto">
          <a:xfrm>
            <a:off x="585788" y="1920875"/>
            <a:ext cx="936625" cy="0"/>
          </a:xfrm>
          <a:prstGeom prst="line">
            <a:avLst/>
          </a:prstGeom>
          <a:noFill/>
          <a:ln w="9525">
            <a:solidFill>
              <a:schemeClr val="tx1"/>
            </a:solidFill>
            <a:round/>
            <a:headEnd type="triangle" w="med" len="med"/>
            <a:tailEnd type="triangle" w="med" len="med"/>
          </a:ln>
        </p:spPr>
        <p:txBody>
          <a:bodyPr/>
          <a:lstStyle/>
          <a:p>
            <a:endParaRPr lang="cs-CZ"/>
          </a:p>
        </p:txBody>
      </p:sp>
      <p:sp>
        <p:nvSpPr>
          <p:cNvPr id="16398" name="Text Box 20"/>
          <p:cNvSpPr txBox="1">
            <a:spLocks noChangeArrowheads="1"/>
          </p:cNvSpPr>
          <p:nvPr/>
        </p:nvSpPr>
        <p:spPr bwMode="auto">
          <a:xfrm>
            <a:off x="730250" y="1693863"/>
            <a:ext cx="587375" cy="228600"/>
          </a:xfrm>
          <a:prstGeom prst="rect">
            <a:avLst/>
          </a:prstGeom>
          <a:noFill/>
          <a:ln w="9525">
            <a:noFill/>
            <a:miter lim="800000"/>
            <a:headEnd/>
            <a:tailEnd/>
          </a:ln>
        </p:spPr>
        <p:txBody>
          <a:bodyPr wrap="none">
            <a:spAutoFit/>
          </a:bodyPr>
          <a:lstStyle/>
          <a:p>
            <a:r>
              <a:rPr lang="cs-CZ" baseline="30000"/>
              <a:t>ZÓNA 1</a:t>
            </a:r>
          </a:p>
        </p:txBody>
      </p:sp>
      <p:sp>
        <p:nvSpPr>
          <p:cNvPr id="16399" name="Text Box 21"/>
          <p:cNvSpPr txBox="1">
            <a:spLocks noChangeArrowheads="1"/>
          </p:cNvSpPr>
          <p:nvPr/>
        </p:nvSpPr>
        <p:spPr bwMode="auto">
          <a:xfrm>
            <a:off x="801688" y="2209800"/>
            <a:ext cx="587375" cy="228600"/>
          </a:xfrm>
          <a:prstGeom prst="rect">
            <a:avLst/>
          </a:prstGeom>
          <a:noFill/>
          <a:ln w="9525">
            <a:noFill/>
            <a:miter lim="800000"/>
            <a:headEnd/>
            <a:tailEnd/>
          </a:ln>
        </p:spPr>
        <p:txBody>
          <a:bodyPr wrap="none">
            <a:spAutoFit/>
          </a:bodyPr>
          <a:lstStyle/>
          <a:p>
            <a:r>
              <a:rPr lang="cs-CZ" baseline="30000" dirty="0"/>
              <a:t>ZÓNA 0</a:t>
            </a:r>
          </a:p>
        </p:txBody>
      </p:sp>
      <p:sp>
        <p:nvSpPr>
          <p:cNvPr id="16400" name="Text Box 23"/>
          <p:cNvSpPr txBox="1">
            <a:spLocks noChangeArrowheads="1"/>
          </p:cNvSpPr>
          <p:nvPr/>
        </p:nvSpPr>
        <p:spPr bwMode="auto">
          <a:xfrm>
            <a:off x="1522413" y="1704975"/>
            <a:ext cx="587375" cy="228600"/>
          </a:xfrm>
          <a:prstGeom prst="rect">
            <a:avLst/>
          </a:prstGeom>
          <a:noFill/>
          <a:ln w="9525">
            <a:noFill/>
            <a:miter lim="800000"/>
            <a:headEnd/>
            <a:tailEnd/>
          </a:ln>
        </p:spPr>
        <p:txBody>
          <a:bodyPr wrap="none">
            <a:spAutoFit/>
          </a:bodyPr>
          <a:lstStyle/>
          <a:p>
            <a:r>
              <a:rPr lang="cs-CZ" baseline="30000"/>
              <a:t>ZÓNA 2</a:t>
            </a:r>
          </a:p>
        </p:txBody>
      </p:sp>
      <p:sp>
        <p:nvSpPr>
          <p:cNvPr id="16401" name="Text Box 25"/>
          <p:cNvSpPr txBox="1">
            <a:spLocks noChangeArrowheads="1"/>
          </p:cNvSpPr>
          <p:nvPr/>
        </p:nvSpPr>
        <p:spPr bwMode="auto">
          <a:xfrm>
            <a:off x="1666875" y="2568575"/>
            <a:ext cx="444500" cy="228600"/>
          </a:xfrm>
          <a:prstGeom prst="rect">
            <a:avLst/>
          </a:prstGeom>
          <a:noFill/>
          <a:ln w="9525">
            <a:noFill/>
            <a:miter lim="800000"/>
            <a:headEnd/>
            <a:tailEnd/>
          </a:ln>
        </p:spPr>
        <p:txBody>
          <a:bodyPr wrap="none">
            <a:spAutoFit/>
          </a:bodyPr>
          <a:lstStyle/>
          <a:p>
            <a:r>
              <a:rPr lang="cs-CZ" baseline="30000" dirty="0"/>
              <a:t>0,6 m</a:t>
            </a:r>
          </a:p>
        </p:txBody>
      </p:sp>
      <p:sp>
        <p:nvSpPr>
          <p:cNvPr id="16402" name="AutoShape 27"/>
          <p:cNvSpPr>
            <a:spLocks/>
          </p:cNvSpPr>
          <p:nvPr/>
        </p:nvSpPr>
        <p:spPr bwMode="auto">
          <a:xfrm>
            <a:off x="877888" y="3103563"/>
            <a:ext cx="860425" cy="330200"/>
          </a:xfrm>
          <a:prstGeom prst="accentCallout1">
            <a:avLst>
              <a:gd name="adj1" fmla="val 34616"/>
              <a:gd name="adj2" fmla="val -8856"/>
              <a:gd name="adj3" fmla="val -30769"/>
              <a:gd name="adj4" fmla="val -42250"/>
            </a:avLst>
          </a:prstGeom>
          <a:solidFill>
            <a:srgbClr val="EBFCA2"/>
          </a:solidFill>
          <a:ln w="9525">
            <a:solidFill>
              <a:schemeClr val="tx1"/>
            </a:solidFill>
            <a:miter lim="800000"/>
            <a:headEnd/>
            <a:tailEnd/>
          </a:ln>
        </p:spPr>
        <p:txBody>
          <a:bodyPr/>
          <a:lstStyle/>
          <a:p>
            <a:pPr algn="ctr"/>
            <a:r>
              <a:rPr lang="cs-CZ" baseline="30000"/>
              <a:t>Okenní výklenek</a:t>
            </a:r>
          </a:p>
        </p:txBody>
      </p:sp>
      <p:sp>
        <p:nvSpPr>
          <p:cNvPr id="16403" name="Rectangle 28"/>
          <p:cNvSpPr>
            <a:spLocks noChangeArrowheads="1"/>
          </p:cNvSpPr>
          <p:nvPr/>
        </p:nvSpPr>
        <p:spPr bwMode="auto">
          <a:xfrm>
            <a:off x="4041775" y="841375"/>
            <a:ext cx="73025" cy="2735263"/>
          </a:xfrm>
          <a:prstGeom prst="rect">
            <a:avLst/>
          </a:prstGeom>
          <a:solidFill>
            <a:srgbClr val="FF6600"/>
          </a:solidFill>
          <a:ln w="9525">
            <a:solidFill>
              <a:schemeClr val="tx1"/>
            </a:solidFill>
            <a:miter lim="800000"/>
            <a:headEnd/>
            <a:tailEnd/>
          </a:ln>
        </p:spPr>
        <p:txBody>
          <a:bodyPr wrap="none" anchor="ctr"/>
          <a:lstStyle/>
          <a:p>
            <a:endParaRPr lang="cs-CZ"/>
          </a:p>
        </p:txBody>
      </p:sp>
      <p:sp>
        <p:nvSpPr>
          <p:cNvPr id="16404" name="Rectangle 29"/>
          <p:cNvSpPr>
            <a:spLocks noChangeArrowheads="1"/>
          </p:cNvSpPr>
          <p:nvPr/>
        </p:nvSpPr>
        <p:spPr bwMode="auto">
          <a:xfrm>
            <a:off x="4114800" y="3505200"/>
            <a:ext cx="3744913" cy="71438"/>
          </a:xfrm>
          <a:prstGeom prst="rect">
            <a:avLst/>
          </a:prstGeom>
          <a:solidFill>
            <a:srgbClr val="FF6600"/>
          </a:solidFill>
          <a:ln w="9525">
            <a:solidFill>
              <a:schemeClr val="tx1"/>
            </a:solidFill>
            <a:miter lim="800000"/>
            <a:headEnd/>
            <a:tailEnd/>
          </a:ln>
        </p:spPr>
        <p:txBody>
          <a:bodyPr wrap="none" anchor="ctr"/>
          <a:lstStyle/>
          <a:p>
            <a:endParaRPr lang="cs-CZ"/>
          </a:p>
        </p:txBody>
      </p:sp>
      <p:sp>
        <p:nvSpPr>
          <p:cNvPr id="16405" name="Rectangle 30"/>
          <p:cNvSpPr>
            <a:spLocks noChangeArrowheads="1"/>
          </p:cNvSpPr>
          <p:nvPr/>
        </p:nvSpPr>
        <p:spPr bwMode="auto">
          <a:xfrm>
            <a:off x="4114800" y="841375"/>
            <a:ext cx="3744913" cy="71438"/>
          </a:xfrm>
          <a:prstGeom prst="rect">
            <a:avLst/>
          </a:prstGeom>
          <a:solidFill>
            <a:srgbClr val="FF6600"/>
          </a:solidFill>
          <a:ln w="9525">
            <a:solidFill>
              <a:schemeClr val="tx1"/>
            </a:solidFill>
            <a:miter lim="800000"/>
            <a:headEnd/>
            <a:tailEnd/>
          </a:ln>
        </p:spPr>
        <p:txBody>
          <a:bodyPr wrap="none" anchor="ctr"/>
          <a:lstStyle/>
          <a:p>
            <a:endParaRPr lang="cs-CZ"/>
          </a:p>
        </p:txBody>
      </p:sp>
      <p:grpSp>
        <p:nvGrpSpPr>
          <p:cNvPr id="3" name="Group 35"/>
          <p:cNvGrpSpPr>
            <a:grpSpLocks/>
          </p:cNvGrpSpPr>
          <p:nvPr/>
        </p:nvGrpSpPr>
        <p:grpSpPr bwMode="auto">
          <a:xfrm>
            <a:off x="4114800" y="2928938"/>
            <a:ext cx="863600" cy="576262"/>
            <a:chOff x="2608" y="1933"/>
            <a:chExt cx="544" cy="363"/>
          </a:xfrm>
        </p:grpSpPr>
        <p:sp>
          <p:nvSpPr>
            <p:cNvPr id="16423" name="AutoShape 31"/>
            <p:cNvSpPr>
              <a:spLocks noChangeArrowheads="1"/>
            </p:cNvSpPr>
            <p:nvPr/>
          </p:nvSpPr>
          <p:spPr bwMode="auto">
            <a:xfrm>
              <a:off x="2699" y="1933"/>
              <a:ext cx="363" cy="317"/>
            </a:xfrm>
            <a:prstGeom prst="roundRect">
              <a:avLst>
                <a:gd name="adj" fmla="val 16667"/>
              </a:avLst>
            </a:prstGeom>
            <a:solidFill>
              <a:srgbClr val="0066FF"/>
            </a:solidFill>
            <a:ln w="9525">
              <a:noFill/>
              <a:round/>
              <a:headEnd/>
              <a:tailEnd/>
            </a:ln>
          </p:spPr>
          <p:txBody>
            <a:bodyPr wrap="none" anchor="ctr"/>
            <a:lstStyle/>
            <a:p>
              <a:endParaRPr lang="cs-CZ"/>
            </a:p>
          </p:txBody>
        </p:sp>
        <p:sp>
          <p:nvSpPr>
            <p:cNvPr id="16424" name="Rectangle 32"/>
            <p:cNvSpPr>
              <a:spLocks noChangeArrowheads="1"/>
            </p:cNvSpPr>
            <p:nvPr/>
          </p:nvSpPr>
          <p:spPr bwMode="auto">
            <a:xfrm>
              <a:off x="2789" y="2251"/>
              <a:ext cx="46" cy="45"/>
            </a:xfrm>
            <a:prstGeom prst="rect">
              <a:avLst/>
            </a:prstGeom>
            <a:solidFill>
              <a:srgbClr val="0066FF"/>
            </a:solidFill>
            <a:ln w="9525">
              <a:noFill/>
              <a:miter lim="800000"/>
              <a:headEnd/>
              <a:tailEnd/>
            </a:ln>
          </p:spPr>
          <p:txBody>
            <a:bodyPr wrap="none" anchor="ctr"/>
            <a:lstStyle/>
            <a:p>
              <a:endParaRPr lang="cs-CZ"/>
            </a:p>
          </p:txBody>
        </p:sp>
        <p:sp>
          <p:nvSpPr>
            <p:cNvPr id="16425" name="Rectangle 33"/>
            <p:cNvSpPr>
              <a:spLocks noChangeArrowheads="1"/>
            </p:cNvSpPr>
            <p:nvPr/>
          </p:nvSpPr>
          <p:spPr bwMode="auto">
            <a:xfrm>
              <a:off x="2925" y="2251"/>
              <a:ext cx="46" cy="45"/>
            </a:xfrm>
            <a:prstGeom prst="rect">
              <a:avLst/>
            </a:prstGeom>
            <a:solidFill>
              <a:srgbClr val="0066FF"/>
            </a:solidFill>
            <a:ln w="9525">
              <a:noFill/>
              <a:miter lim="800000"/>
              <a:headEnd/>
              <a:tailEnd/>
            </a:ln>
          </p:spPr>
          <p:txBody>
            <a:bodyPr wrap="none" anchor="ctr"/>
            <a:lstStyle/>
            <a:p>
              <a:endParaRPr lang="cs-CZ"/>
            </a:p>
          </p:txBody>
        </p:sp>
        <p:sp>
          <p:nvSpPr>
            <p:cNvPr id="16426" name="AutoShape 34"/>
            <p:cNvSpPr>
              <a:spLocks noChangeArrowheads="1"/>
            </p:cNvSpPr>
            <p:nvPr/>
          </p:nvSpPr>
          <p:spPr bwMode="auto">
            <a:xfrm>
              <a:off x="2608" y="1933"/>
              <a:ext cx="544" cy="91"/>
            </a:xfrm>
            <a:custGeom>
              <a:avLst/>
              <a:gdLst>
                <a:gd name="T0" fmla="*/ 12 w 21600"/>
                <a:gd name="T1" fmla="*/ 0 h 21600"/>
                <a:gd name="T2" fmla="*/ 7 w 21600"/>
                <a:gd name="T3" fmla="*/ 0 h 21600"/>
                <a:gd name="T4" fmla="*/ 2 w 21600"/>
                <a:gd name="T5" fmla="*/ 0 h 21600"/>
                <a:gd name="T6" fmla="*/ 7 w 21600"/>
                <a:gd name="T7" fmla="*/ 0 h 21600"/>
                <a:gd name="T8" fmla="*/ 0 60000 65536"/>
                <a:gd name="T9" fmla="*/ 0 60000 65536"/>
                <a:gd name="T10" fmla="*/ 0 60000 65536"/>
                <a:gd name="T11" fmla="*/ 0 60000 65536"/>
                <a:gd name="T12" fmla="*/ 4487 w 21600"/>
                <a:gd name="T13" fmla="*/ 4510 h 21600"/>
                <a:gd name="T14" fmla="*/ 17113 w 21600"/>
                <a:gd name="T15" fmla="*/ 17090 h 21600"/>
              </a:gdLst>
              <a:ahLst/>
              <a:cxnLst>
                <a:cxn ang="T8">
                  <a:pos x="T0" y="T1"/>
                </a:cxn>
                <a:cxn ang="T9">
                  <a:pos x="T2" y="T3"/>
                </a:cxn>
                <a:cxn ang="T10">
                  <a:pos x="T4" y="T5"/>
                </a:cxn>
                <a:cxn ang="T11">
                  <a:pos x="T6" y="T7"/>
                </a:cxn>
              </a:cxnLst>
              <a:rect l="T12" t="T13" r="T14" b="T15"/>
              <a:pathLst>
                <a:path w="21600" h="21600">
                  <a:moveTo>
                    <a:pt x="0" y="0"/>
                  </a:moveTo>
                  <a:lnTo>
                    <a:pt x="5400" y="21600"/>
                  </a:lnTo>
                  <a:lnTo>
                    <a:pt x="16200" y="21600"/>
                  </a:lnTo>
                  <a:lnTo>
                    <a:pt x="21600" y="0"/>
                  </a:lnTo>
                  <a:close/>
                </a:path>
              </a:pathLst>
            </a:custGeom>
            <a:solidFill>
              <a:srgbClr val="0066FF"/>
            </a:solidFill>
            <a:ln w="9525">
              <a:noFill/>
              <a:miter lim="800000"/>
              <a:headEnd/>
              <a:tailEnd/>
            </a:ln>
          </p:spPr>
          <p:txBody>
            <a:bodyPr wrap="none" anchor="ctr"/>
            <a:lstStyle/>
            <a:p>
              <a:endParaRPr lang="cs-CZ"/>
            </a:p>
          </p:txBody>
        </p:sp>
      </p:grpSp>
      <p:sp>
        <p:nvSpPr>
          <p:cNvPr id="16407" name="Line 36"/>
          <p:cNvSpPr>
            <a:spLocks noChangeShapeType="1"/>
          </p:cNvSpPr>
          <p:nvPr/>
        </p:nvSpPr>
        <p:spPr bwMode="auto">
          <a:xfrm>
            <a:off x="4978400" y="912813"/>
            <a:ext cx="0" cy="2592387"/>
          </a:xfrm>
          <a:prstGeom prst="line">
            <a:avLst/>
          </a:prstGeom>
          <a:noFill/>
          <a:ln w="9525">
            <a:solidFill>
              <a:schemeClr val="tx1"/>
            </a:solidFill>
            <a:prstDash val="dash"/>
            <a:round/>
            <a:headEnd/>
            <a:tailEnd/>
          </a:ln>
        </p:spPr>
        <p:txBody>
          <a:bodyPr/>
          <a:lstStyle/>
          <a:p>
            <a:endParaRPr lang="cs-CZ"/>
          </a:p>
        </p:txBody>
      </p:sp>
      <p:sp>
        <p:nvSpPr>
          <p:cNvPr id="16408" name="Line 37"/>
          <p:cNvSpPr>
            <a:spLocks noChangeShapeType="1"/>
          </p:cNvSpPr>
          <p:nvPr/>
        </p:nvSpPr>
        <p:spPr bwMode="auto">
          <a:xfrm>
            <a:off x="5626100" y="912813"/>
            <a:ext cx="0" cy="2592387"/>
          </a:xfrm>
          <a:prstGeom prst="line">
            <a:avLst/>
          </a:prstGeom>
          <a:noFill/>
          <a:ln w="9525">
            <a:solidFill>
              <a:schemeClr val="tx1"/>
            </a:solidFill>
            <a:prstDash val="dash"/>
            <a:round/>
            <a:headEnd/>
            <a:tailEnd/>
          </a:ln>
        </p:spPr>
        <p:txBody>
          <a:bodyPr/>
          <a:lstStyle/>
          <a:p>
            <a:endParaRPr lang="cs-CZ"/>
          </a:p>
        </p:txBody>
      </p:sp>
      <p:sp>
        <p:nvSpPr>
          <p:cNvPr id="16409" name="Line 38"/>
          <p:cNvSpPr>
            <a:spLocks noChangeShapeType="1"/>
          </p:cNvSpPr>
          <p:nvPr/>
        </p:nvSpPr>
        <p:spPr bwMode="auto">
          <a:xfrm>
            <a:off x="7210425" y="912813"/>
            <a:ext cx="0" cy="2592387"/>
          </a:xfrm>
          <a:prstGeom prst="line">
            <a:avLst/>
          </a:prstGeom>
          <a:noFill/>
          <a:ln w="9525">
            <a:solidFill>
              <a:schemeClr val="tx1"/>
            </a:solidFill>
            <a:prstDash val="dash"/>
            <a:round/>
            <a:headEnd/>
            <a:tailEnd/>
          </a:ln>
        </p:spPr>
        <p:txBody>
          <a:bodyPr/>
          <a:lstStyle/>
          <a:p>
            <a:endParaRPr lang="cs-CZ"/>
          </a:p>
        </p:txBody>
      </p:sp>
      <p:sp>
        <p:nvSpPr>
          <p:cNvPr id="16410" name="Line 39"/>
          <p:cNvSpPr>
            <a:spLocks noChangeShapeType="1"/>
          </p:cNvSpPr>
          <p:nvPr/>
        </p:nvSpPr>
        <p:spPr bwMode="auto">
          <a:xfrm>
            <a:off x="4114800" y="1273175"/>
            <a:ext cx="3527425" cy="0"/>
          </a:xfrm>
          <a:prstGeom prst="line">
            <a:avLst/>
          </a:prstGeom>
          <a:noFill/>
          <a:ln w="9525">
            <a:solidFill>
              <a:schemeClr val="tx1"/>
            </a:solidFill>
            <a:prstDash val="dash"/>
            <a:round/>
            <a:headEnd/>
            <a:tailEnd/>
          </a:ln>
        </p:spPr>
        <p:txBody>
          <a:bodyPr/>
          <a:lstStyle/>
          <a:p>
            <a:endParaRPr lang="cs-CZ"/>
          </a:p>
        </p:txBody>
      </p:sp>
      <p:sp>
        <p:nvSpPr>
          <p:cNvPr id="16411" name="Text Box 40"/>
          <p:cNvSpPr txBox="1">
            <a:spLocks noChangeArrowheads="1"/>
          </p:cNvSpPr>
          <p:nvPr/>
        </p:nvSpPr>
        <p:spPr bwMode="auto">
          <a:xfrm>
            <a:off x="4259263" y="3144838"/>
            <a:ext cx="587375" cy="228600"/>
          </a:xfrm>
          <a:prstGeom prst="rect">
            <a:avLst/>
          </a:prstGeom>
          <a:noFill/>
          <a:ln w="9525">
            <a:noFill/>
            <a:miter lim="800000"/>
            <a:headEnd/>
            <a:tailEnd/>
          </a:ln>
        </p:spPr>
        <p:txBody>
          <a:bodyPr wrap="none">
            <a:spAutoFit/>
          </a:bodyPr>
          <a:lstStyle/>
          <a:p>
            <a:r>
              <a:rPr lang="cs-CZ" baseline="30000" dirty="0">
                <a:solidFill>
                  <a:srgbClr val="EEFC6C"/>
                </a:solidFill>
              </a:rPr>
              <a:t>ZÓNA 0</a:t>
            </a:r>
          </a:p>
        </p:txBody>
      </p:sp>
      <p:sp>
        <p:nvSpPr>
          <p:cNvPr id="16412" name="Text Box 41"/>
          <p:cNvSpPr txBox="1">
            <a:spLocks noChangeArrowheads="1"/>
          </p:cNvSpPr>
          <p:nvPr/>
        </p:nvSpPr>
        <p:spPr bwMode="auto">
          <a:xfrm>
            <a:off x="4259263" y="2209800"/>
            <a:ext cx="587375" cy="228600"/>
          </a:xfrm>
          <a:prstGeom prst="rect">
            <a:avLst/>
          </a:prstGeom>
          <a:noFill/>
          <a:ln w="9525">
            <a:noFill/>
            <a:miter lim="800000"/>
            <a:headEnd/>
            <a:tailEnd/>
          </a:ln>
        </p:spPr>
        <p:txBody>
          <a:bodyPr wrap="none">
            <a:spAutoFit/>
          </a:bodyPr>
          <a:lstStyle/>
          <a:p>
            <a:r>
              <a:rPr lang="cs-CZ" baseline="30000" dirty="0"/>
              <a:t>ZÓNA 1</a:t>
            </a:r>
          </a:p>
        </p:txBody>
      </p:sp>
      <p:sp>
        <p:nvSpPr>
          <p:cNvPr id="16413" name="Text Box 43"/>
          <p:cNvSpPr txBox="1">
            <a:spLocks noChangeArrowheads="1"/>
          </p:cNvSpPr>
          <p:nvPr/>
        </p:nvSpPr>
        <p:spPr bwMode="auto">
          <a:xfrm>
            <a:off x="4978400" y="2209800"/>
            <a:ext cx="587375" cy="228600"/>
          </a:xfrm>
          <a:prstGeom prst="rect">
            <a:avLst/>
          </a:prstGeom>
          <a:noFill/>
          <a:ln w="9525">
            <a:noFill/>
            <a:miter lim="800000"/>
            <a:headEnd/>
            <a:tailEnd/>
          </a:ln>
        </p:spPr>
        <p:txBody>
          <a:bodyPr wrap="none">
            <a:spAutoFit/>
          </a:bodyPr>
          <a:lstStyle/>
          <a:p>
            <a:r>
              <a:rPr lang="cs-CZ" baseline="30000" dirty="0"/>
              <a:t>ZÓNA 2</a:t>
            </a:r>
          </a:p>
        </p:txBody>
      </p:sp>
      <p:sp>
        <p:nvSpPr>
          <p:cNvPr id="16414" name="Text Box 44"/>
          <p:cNvSpPr txBox="1">
            <a:spLocks noChangeArrowheads="1"/>
          </p:cNvSpPr>
          <p:nvPr/>
        </p:nvSpPr>
        <p:spPr bwMode="auto">
          <a:xfrm>
            <a:off x="4259263" y="1057275"/>
            <a:ext cx="587375" cy="228600"/>
          </a:xfrm>
          <a:prstGeom prst="rect">
            <a:avLst/>
          </a:prstGeom>
          <a:noFill/>
          <a:ln w="9525">
            <a:noFill/>
            <a:miter lim="800000"/>
            <a:headEnd/>
            <a:tailEnd/>
          </a:ln>
        </p:spPr>
        <p:txBody>
          <a:bodyPr wrap="none">
            <a:spAutoFit/>
          </a:bodyPr>
          <a:lstStyle/>
          <a:p>
            <a:r>
              <a:rPr lang="cs-CZ" baseline="30000" dirty="0"/>
              <a:t>ZÓNA 2</a:t>
            </a:r>
          </a:p>
        </p:txBody>
      </p:sp>
      <p:sp>
        <p:nvSpPr>
          <p:cNvPr id="16415" name="Line 46"/>
          <p:cNvSpPr>
            <a:spLocks noChangeShapeType="1"/>
          </p:cNvSpPr>
          <p:nvPr/>
        </p:nvSpPr>
        <p:spPr bwMode="auto">
          <a:xfrm>
            <a:off x="4978400" y="3289300"/>
            <a:ext cx="647700" cy="0"/>
          </a:xfrm>
          <a:prstGeom prst="line">
            <a:avLst/>
          </a:prstGeom>
          <a:noFill/>
          <a:ln w="9525">
            <a:solidFill>
              <a:schemeClr val="tx1"/>
            </a:solidFill>
            <a:round/>
            <a:headEnd type="triangle" w="med" len="med"/>
            <a:tailEnd type="triangle" w="med" len="med"/>
          </a:ln>
        </p:spPr>
        <p:txBody>
          <a:bodyPr/>
          <a:lstStyle/>
          <a:p>
            <a:endParaRPr lang="cs-CZ"/>
          </a:p>
        </p:txBody>
      </p:sp>
      <p:sp>
        <p:nvSpPr>
          <p:cNvPr id="16416" name="Text Box 47"/>
          <p:cNvSpPr txBox="1">
            <a:spLocks noChangeArrowheads="1"/>
          </p:cNvSpPr>
          <p:nvPr/>
        </p:nvSpPr>
        <p:spPr bwMode="auto">
          <a:xfrm>
            <a:off x="5122863" y="3073400"/>
            <a:ext cx="444500" cy="228600"/>
          </a:xfrm>
          <a:prstGeom prst="rect">
            <a:avLst/>
          </a:prstGeom>
          <a:noFill/>
          <a:ln w="9525">
            <a:noFill/>
            <a:miter lim="800000"/>
            <a:headEnd/>
            <a:tailEnd/>
          </a:ln>
        </p:spPr>
        <p:txBody>
          <a:bodyPr wrap="none">
            <a:spAutoFit/>
          </a:bodyPr>
          <a:lstStyle/>
          <a:p>
            <a:r>
              <a:rPr lang="cs-CZ" baseline="30000" dirty="0"/>
              <a:t>0,6 m</a:t>
            </a:r>
          </a:p>
        </p:txBody>
      </p:sp>
      <p:sp>
        <p:nvSpPr>
          <p:cNvPr id="16417" name="Line 50"/>
          <p:cNvSpPr>
            <a:spLocks noChangeShapeType="1"/>
          </p:cNvSpPr>
          <p:nvPr/>
        </p:nvSpPr>
        <p:spPr bwMode="auto">
          <a:xfrm>
            <a:off x="7570788" y="1273175"/>
            <a:ext cx="0" cy="2232025"/>
          </a:xfrm>
          <a:prstGeom prst="line">
            <a:avLst/>
          </a:prstGeom>
          <a:noFill/>
          <a:ln w="9525">
            <a:solidFill>
              <a:schemeClr val="tx1"/>
            </a:solidFill>
            <a:round/>
            <a:headEnd type="triangle" w="med" len="med"/>
            <a:tailEnd type="triangle" w="med" len="med"/>
          </a:ln>
        </p:spPr>
        <p:txBody>
          <a:bodyPr/>
          <a:lstStyle/>
          <a:p>
            <a:endParaRPr lang="cs-CZ"/>
          </a:p>
        </p:txBody>
      </p:sp>
      <p:sp>
        <p:nvSpPr>
          <p:cNvPr id="16418" name="Text Box 51"/>
          <p:cNvSpPr txBox="1">
            <a:spLocks noChangeArrowheads="1"/>
          </p:cNvSpPr>
          <p:nvPr/>
        </p:nvSpPr>
        <p:spPr bwMode="auto">
          <a:xfrm rot="-5400000">
            <a:off x="7116762" y="2160588"/>
            <a:ext cx="608013" cy="274638"/>
          </a:xfrm>
          <a:prstGeom prst="rect">
            <a:avLst/>
          </a:prstGeom>
          <a:noFill/>
          <a:ln w="9525">
            <a:noFill/>
            <a:miter lim="800000"/>
            <a:headEnd/>
            <a:tailEnd/>
          </a:ln>
        </p:spPr>
        <p:txBody>
          <a:bodyPr wrap="none">
            <a:spAutoFit/>
          </a:bodyPr>
          <a:lstStyle/>
          <a:p>
            <a:r>
              <a:rPr lang="cs-CZ" sz="1200" dirty="0"/>
              <a:t>2,25 m</a:t>
            </a:r>
          </a:p>
        </p:txBody>
      </p:sp>
      <p:sp>
        <p:nvSpPr>
          <p:cNvPr id="16419" name="Text Box 53"/>
          <p:cNvSpPr txBox="1">
            <a:spLocks noChangeArrowheads="1"/>
          </p:cNvSpPr>
          <p:nvPr/>
        </p:nvSpPr>
        <p:spPr bwMode="auto">
          <a:xfrm>
            <a:off x="5292080" y="1052736"/>
            <a:ext cx="1060450" cy="228600"/>
          </a:xfrm>
          <a:prstGeom prst="rect">
            <a:avLst/>
          </a:prstGeom>
          <a:noFill/>
          <a:ln w="9525">
            <a:noFill/>
            <a:miter lim="800000"/>
            <a:headEnd/>
            <a:tailEnd/>
          </a:ln>
        </p:spPr>
        <p:txBody>
          <a:bodyPr wrap="none">
            <a:spAutoFit/>
          </a:bodyPr>
          <a:lstStyle/>
          <a:p>
            <a:r>
              <a:rPr lang="cs-CZ" baseline="30000" dirty="0"/>
              <a:t>Prostor mimo zóny</a:t>
            </a:r>
          </a:p>
        </p:txBody>
      </p:sp>
      <p:sp>
        <p:nvSpPr>
          <p:cNvPr id="16420" name="Text Box 54"/>
          <p:cNvSpPr txBox="1">
            <a:spLocks noChangeArrowheads="1"/>
          </p:cNvSpPr>
          <p:nvPr/>
        </p:nvSpPr>
        <p:spPr bwMode="auto">
          <a:xfrm>
            <a:off x="5870575" y="2273300"/>
            <a:ext cx="1060450" cy="228600"/>
          </a:xfrm>
          <a:prstGeom prst="rect">
            <a:avLst/>
          </a:prstGeom>
          <a:noFill/>
          <a:ln w="9525">
            <a:noFill/>
            <a:miter lim="800000"/>
            <a:headEnd/>
            <a:tailEnd/>
          </a:ln>
        </p:spPr>
        <p:txBody>
          <a:bodyPr wrap="none">
            <a:spAutoFit/>
          </a:bodyPr>
          <a:lstStyle/>
          <a:p>
            <a:r>
              <a:rPr lang="cs-CZ" baseline="30000" dirty="0"/>
              <a:t>Prostor mimo zóny</a:t>
            </a:r>
          </a:p>
        </p:txBody>
      </p:sp>
      <p:sp>
        <p:nvSpPr>
          <p:cNvPr id="16421" name="Text Box 55"/>
          <p:cNvSpPr txBox="1">
            <a:spLocks noChangeArrowheads="1"/>
          </p:cNvSpPr>
          <p:nvPr/>
        </p:nvSpPr>
        <p:spPr bwMode="auto">
          <a:xfrm>
            <a:off x="457200" y="3733800"/>
            <a:ext cx="8301038" cy="738664"/>
          </a:xfrm>
          <a:prstGeom prst="rect">
            <a:avLst/>
          </a:prstGeom>
          <a:solidFill>
            <a:srgbClr val="EBFCA2"/>
          </a:solidFill>
          <a:ln w="9525">
            <a:noFill/>
            <a:miter lim="800000"/>
            <a:headEnd/>
            <a:tailEnd/>
          </a:ln>
        </p:spPr>
        <p:txBody>
          <a:bodyPr>
            <a:spAutoFit/>
          </a:bodyPr>
          <a:lstStyle/>
          <a:p>
            <a:r>
              <a:rPr lang="cs-CZ" sz="1400" dirty="0"/>
              <a:t>Elektrické rozvody v prostorech s koupacími vanami, sprchami, prefabrikovanými sprchovými kabinami, … mají zvláštní požadavky vyplývající z ČSN 33 2000-7-701. Tyto požadavky jsou založeny na rozměrech tří zón: zóny 0, zóny 1, zóny 2. Rozměry se měří s ohledem na stěny, dveře, pevné příčky, stropy a výklenky.</a:t>
            </a:r>
          </a:p>
        </p:txBody>
      </p:sp>
      <p:sp>
        <p:nvSpPr>
          <p:cNvPr id="16422" name="Text Box 56"/>
          <p:cNvSpPr txBox="1">
            <a:spLocks noChangeArrowheads="1"/>
          </p:cNvSpPr>
          <p:nvPr/>
        </p:nvSpPr>
        <p:spPr bwMode="auto">
          <a:xfrm>
            <a:off x="381000" y="4495800"/>
            <a:ext cx="8397875" cy="2031325"/>
          </a:xfrm>
          <a:prstGeom prst="rect">
            <a:avLst/>
          </a:prstGeom>
          <a:noFill/>
          <a:ln w="9525">
            <a:noFill/>
            <a:miter lim="800000"/>
            <a:headEnd/>
            <a:tailEnd/>
          </a:ln>
        </p:spPr>
        <p:txBody>
          <a:bodyPr>
            <a:spAutoFit/>
          </a:bodyPr>
          <a:lstStyle/>
          <a:p>
            <a:r>
              <a:rPr lang="cs-CZ" sz="1400" b="1" dirty="0"/>
              <a:t>Výběr a stavba vedení:</a:t>
            </a:r>
          </a:p>
          <a:p>
            <a:r>
              <a:rPr lang="cs-CZ" sz="1400" dirty="0"/>
              <a:t>V zóně 0:	IP X7, povolena pouze ochrana pomocí SELV se jmenovitým napětím nepřevyšujícím 12V AC nebo 	30V DC; elektrické rozvody musí být omezeny na ty, které jsou nezbytné pro napájení </a:t>
            </a:r>
            <a:r>
              <a:rPr lang="cs-CZ" sz="1400" b="1" dirty="0"/>
              <a:t>pevných</a:t>
            </a:r>
            <a:r>
              <a:rPr lang="cs-CZ" sz="1400" dirty="0"/>
              <a:t> 	elektrických zařízení umístěných v této zóně.Zařízení je </a:t>
            </a:r>
            <a:r>
              <a:rPr lang="cs-CZ" sz="1400" b="1" dirty="0"/>
              <a:t>od výrobce </a:t>
            </a:r>
            <a:r>
              <a:rPr lang="cs-CZ" sz="1400" dirty="0"/>
              <a:t>přímo určeno pro zónu 0.(návod)</a:t>
            </a:r>
          </a:p>
          <a:p>
            <a:pPr algn="just"/>
            <a:r>
              <a:rPr lang="cs-CZ" sz="1400" dirty="0"/>
              <a:t>V zóně 1:	IPX4, povolena instalace odbočovací krabice a doplňky obvodů SELV (12V AC, 30V DC), elektrické 	rozvody omezeny na ty, které jsou nezbytné k napájení pevných el. zařízení v zóně 0 a 1; dále zde 	mohou být elektrická zařízení chráněná pomocí SELV nebo PELV s napětím, které nepřesahuje AC 	25V nebo DC 60V, potom pouze upevněná el. zařízení s pevným el. připojením – </a:t>
            </a:r>
            <a:r>
              <a:rPr lang="cs-CZ" sz="1400" b="1" dirty="0"/>
              <a:t>ohřívač vody, 	ventilační zařízení, sušiče ručníků, svítidla, sprchové čerpadlo, jiné upevněné </a:t>
            </a:r>
            <a:r>
              <a:rPr lang="cs-CZ" sz="1400" b="1" dirty="0" smtClean="0"/>
              <a:t>zařízení</a:t>
            </a:r>
            <a:endParaRPr lang="cs-CZ" sz="1400" dirty="0"/>
          </a:p>
        </p:txBody>
      </p:sp>
      <p:sp>
        <p:nvSpPr>
          <p:cNvPr id="45" name="Obdélník 44"/>
          <p:cNvSpPr/>
          <p:nvPr/>
        </p:nvSpPr>
        <p:spPr>
          <a:xfrm>
            <a:off x="323528" y="4797152"/>
            <a:ext cx="8496944" cy="1872208"/>
          </a:xfrm>
          <a:prstGeom prst="rect">
            <a:avLst/>
          </a:prstGeom>
          <a:solidFill>
            <a:schemeClr val="bg1"/>
          </a:solidFill>
          <a:ln>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indent="-342900">
              <a:buFont typeface="+mj-lt"/>
              <a:buAutoNum type="arabicPeriod"/>
            </a:pPr>
            <a:r>
              <a:rPr lang="cs-CZ" sz="2000" dirty="0" smtClean="0">
                <a:solidFill>
                  <a:schemeClr val="tx1"/>
                </a:solidFill>
              </a:rPr>
              <a:t>Do obrázků v pracovním listu doplňte zóny a jejich rozměry</a:t>
            </a:r>
          </a:p>
          <a:p>
            <a:pPr marL="342900" indent="-342900">
              <a:buFont typeface="+mj-lt"/>
              <a:buAutoNum type="arabicPeriod"/>
            </a:pPr>
            <a:r>
              <a:rPr lang="cs-CZ" sz="2000" dirty="0" smtClean="0">
                <a:solidFill>
                  <a:schemeClr val="tx1"/>
                </a:solidFill>
              </a:rPr>
              <a:t>Jaká ochrana a stupeň krytí je povolen v zóně 0?</a:t>
            </a:r>
          </a:p>
          <a:p>
            <a:pPr marL="342900" indent="-342900">
              <a:buFont typeface="+mj-lt"/>
              <a:buAutoNum type="arabicPeriod"/>
            </a:pPr>
            <a:r>
              <a:rPr lang="cs-CZ" sz="2000" dirty="0" smtClean="0">
                <a:solidFill>
                  <a:schemeClr val="tx1"/>
                </a:solidFill>
              </a:rPr>
              <a:t>Jaké spotřebiče s pevným elektrickým připojením smí být v zóně 1?</a:t>
            </a:r>
            <a:endParaRPr lang="cs-CZ" sz="2000" dirty="0">
              <a:solidFill>
                <a:schemeClr val="tx1"/>
              </a:solidFill>
            </a:endParaRPr>
          </a:p>
        </p:txBody>
      </p:sp>
      <p:sp>
        <p:nvSpPr>
          <p:cNvPr id="46" name="Tlačítko akce: Dopředu nebo Další 45">
            <a:hlinkClick r:id="" action="ppaction://hlinkshowjump?jump=nextslide" highlightClick="1"/>
          </p:cNvPr>
          <p:cNvSpPr/>
          <p:nvPr/>
        </p:nvSpPr>
        <p:spPr>
          <a:xfrm>
            <a:off x="8004517" y="253218"/>
            <a:ext cx="562708" cy="436099"/>
          </a:xfrm>
          <a:prstGeom prst="actionButtonForwardNex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6401"/>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641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6418"/>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6399"/>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6398"/>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6400"/>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6411"/>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6412"/>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16414"/>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16413"/>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16420"/>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2" presetClass="exit" presetSubtype="4" fill="hold" grpId="0" nodeType="clickEffect">
                                  <p:stCondLst>
                                    <p:cond delay="0"/>
                                  </p:stCondLst>
                                  <p:childTnLst>
                                    <p:anim calcmode="lin" valueType="num">
                                      <p:cBhvr additive="base">
                                        <p:cTn id="50" dur="500"/>
                                        <p:tgtEl>
                                          <p:spTgt spid="45"/>
                                        </p:tgtEl>
                                        <p:attrNameLst>
                                          <p:attrName>ppt_x</p:attrName>
                                        </p:attrNameLst>
                                      </p:cBhvr>
                                      <p:tavLst>
                                        <p:tav tm="0">
                                          <p:val>
                                            <p:strVal val="ppt_x"/>
                                          </p:val>
                                        </p:tav>
                                        <p:tav tm="100000">
                                          <p:val>
                                            <p:strVal val="ppt_x"/>
                                          </p:val>
                                        </p:tav>
                                      </p:tavLst>
                                    </p:anim>
                                    <p:anim calcmode="lin" valueType="num">
                                      <p:cBhvr additive="base">
                                        <p:cTn id="51" dur="500"/>
                                        <p:tgtEl>
                                          <p:spTgt spid="45"/>
                                        </p:tgtEl>
                                        <p:attrNameLst>
                                          <p:attrName>ppt_y</p:attrName>
                                        </p:attrNameLst>
                                      </p:cBhvr>
                                      <p:tavLst>
                                        <p:tav tm="0">
                                          <p:val>
                                            <p:strVal val="ppt_y"/>
                                          </p:val>
                                        </p:tav>
                                        <p:tav tm="100000">
                                          <p:val>
                                            <p:strVal val="1+ppt_h/2"/>
                                          </p:val>
                                        </p:tav>
                                      </p:tavLst>
                                    </p:anim>
                                    <p:set>
                                      <p:cBhvr>
                                        <p:cTn id="52" dur="1" fill="hold">
                                          <p:stCondLst>
                                            <p:cond delay="499"/>
                                          </p:stCondLst>
                                        </p:cTn>
                                        <p:tgtEl>
                                          <p:spTgt spid="45"/>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398" grpId="0"/>
      <p:bldP spid="16399" grpId="0"/>
      <p:bldP spid="16400" grpId="0"/>
      <p:bldP spid="16401" grpId="0"/>
      <p:bldP spid="16411" grpId="0"/>
      <p:bldP spid="16412" grpId="0"/>
      <p:bldP spid="16413" grpId="0"/>
      <p:bldP spid="16414" grpId="0"/>
      <p:bldP spid="16416" grpId="0"/>
      <p:bldP spid="16418" grpId="0"/>
      <p:bldP spid="16420" grpId="0"/>
      <p:bldP spid="45"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1" name="Rectangle 2"/>
          <p:cNvSpPr>
            <a:spLocks noGrp="1" noChangeArrowheads="1"/>
          </p:cNvSpPr>
          <p:nvPr>
            <p:ph type="title" idx="4294967295"/>
          </p:nvPr>
        </p:nvSpPr>
        <p:spPr>
          <a:xfrm>
            <a:off x="457200" y="274638"/>
            <a:ext cx="7420708" cy="346050"/>
          </a:xfrm>
          <a:solidFill>
            <a:srgbClr val="FFC000"/>
          </a:solidFill>
        </p:spPr>
        <p:txBody>
          <a:bodyPr>
            <a:normAutofit fontScale="90000"/>
          </a:bodyPr>
          <a:lstStyle/>
          <a:p>
            <a:pPr eaLnBrk="1" hangingPunct="1"/>
            <a:r>
              <a:rPr lang="cs-CZ" sz="2400" smtClean="0">
                <a:latin typeface="Times New Roman" pitchFamily="18" charset="0"/>
              </a:rPr>
              <a:t>Výběr a stavba elektrických zařízení – prostory s vanou, ..</a:t>
            </a:r>
          </a:p>
        </p:txBody>
      </p:sp>
      <p:sp>
        <p:nvSpPr>
          <p:cNvPr id="17412" name="Text Box 3"/>
          <p:cNvSpPr txBox="1">
            <a:spLocks noChangeArrowheads="1"/>
          </p:cNvSpPr>
          <p:nvPr/>
        </p:nvSpPr>
        <p:spPr bwMode="auto">
          <a:xfrm>
            <a:off x="323528" y="908720"/>
            <a:ext cx="8397875" cy="2246769"/>
          </a:xfrm>
          <a:prstGeom prst="rect">
            <a:avLst/>
          </a:prstGeom>
          <a:noFill/>
          <a:ln w="9525">
            <a:noFill/>
            <a:miter lim="800000"/>
            <a:headEnd/>
            <a:tailEnd/>
          </a:ln>
        </p:spPr>
        <p:txBody>
          <a:bodyPr>
            <a:spAutoFit/>
          </a:bodyPr>
          <a:lstStyle/>
          <a:p>
            <a:r>
              <a:rPr lang="cs-CZ" sz="1400" dirty="0"/>
              <a:t>V zóně 2:	IPX4, elektrické rozvody omezeny na ty, které jsou nutné pro napájení pevných elektrických zařízení, 	nesmí se instalovat žádné spínače nebo zásuvky, s výjimkou: spínačů a zásuvek obvodů SELV (zdroj 	bezpečného </a:t>
            </a:r>
            <a:r>
              <a:rPr lang="cs-CZ" sz="1400" dirty="0" smtClean="0"/>
              <a:t> napětí </a:t>
            </a:r>
            <a:r>
              <a:rPr lang="cs-CZ" sz="1400" dirty="0"/>
              <a:t>je instalován mimo zóny 0,1,2), jednotky napájecí holící strojky, které odpovídají 	příslušné normě (ČSN EN 61558-2-5)</a:t>
            </a:r>
            <a:r>
              <a:rPr lang="cs-CZ" sz="1400" b="1" dirty="0"/>
              <a:t>, příslušenství včetně zásuvek signalizačního a </a:t>
            </a:r>
            <a:r>
              <a:rPr lang="cs-CZ" sz="1400" b="1" dirty="0" smtClean="0"/>
              <a:t>komunikačního 	zařízení </a:t>
            </a:r>
            <a:r>
              <a:rPr lang="cs-CZ" sz="1400" b="1" dirty="0"/>
              <a:t>napájeného SELV nebo PELV, dále svítidla, ventilátory, otopná </a:t>
            </a:r>
            <a:r>
              <a:rPr lang="cs-CZ" sz="1400" b="1" dirty="0" smtClean="0"/>
              <a:t>zařízení</a:t>
            </a:r>
            <a:r>
              <a:rPr lang="cs-CZ" sz="1400" b="1" dirty="0"/>
              <a:t>, jednotky pro vířivé </a:t>
            </a:r>
            <a:r>
              <a:rPr lang="cs-CZ" sz="1400" b="1" dirty="0" smtClean="0"/>
              <a:t>	vany</a:t>
            </a:r>
            <a:r>
              <a:rPr lang="cs-CZ" sz="1400" dirty="0" smtClean="0"/>
              <a:t> </a:t>
            </a:r>
            <a:r>
              <a:rPr lang="cs-CZ" sz="1400" dirty="0"/>
              <a:t>vyhovující příslušným normám.</a:t>
            </a:r>
          </a:p>
          <a:p>
            <a:r>
              <a:rPr lang="cs-CZ" sz="1400" dirty="0"/>
              <a:t>Mimo zóny lze umístit zásuvku pouze tehdy, jsou-li chráněny buď:</a:t>
            </a:r>
          </a:p>
          <a:p>
            <a:pPr lvl="2">
              <a:buFontTx/>
              <a:buChar char="•"/>
            </a:pPr>
            <a:r>
              <a:rPr lang="cs-CZ" sz="1400" b="1" dirty="0"/>
              <a:t>Oddělovacím transformátorem</a:t>
            </a:r>
            <a:r>
              <a:rPr lang="cs-CZ" sz="1400" dirty="0"/>
              <a:t> (ČSN 33 2000-4-41)</a:t>
            </a:r>
          </a:p>
          <a:p>
            <a:pPr lvl="2">
              <a:buFontTx/>
              <a:buChar char="•"/>
            </a:pPr>
            <a:r>
              <a:rPr lang="cs-CZ" sz="1400" b="1" dirty="0"/>
              <a:t>Samočinným odpojením od zdroje s použitím proudového chrániče</a:t>
            </a:r>
            <a:r>
              <a:rPr lang="cs-CZ" sz="1400" dirty="0"/>
              <a:t> se jmenovitým vybavovacím rozdílovým proudem nepřesahujícím 30 </a:t>
            </a:r>
            <a:r>
              <a:rPr lang="cs-CZ" sz="1400" dirty="0" err="1"/>
              <a:t>mA</a:t>
            </a:r>
            <a:endParaRPr lang="cs-CZ" sz="1400" dirty="0"/>
          </a:p>
        </p:txBody>
      </p:sp>
      <p:sp>
        <p:nvSpPr>
          <p:cNvPr id="17433" name="Text Box 46"/>
          <p:cNvSpPr txBox="1">
            <a:spLocks noChangeArrowheads="1"/>
          </p:cNvSpPr>
          <p:nvPr/>
        </p:nvSpPr>
        <p:spPr bwMode="auto">
          <a:xfrm>
            <a:off x="5546725" y="3516313"/>
            <a:ext cx="3216275" cy="1600438"/>
          </a:xfrm>
          <a:prstGeom prst="rect">
            <a:avLst/>
          </a:prstGeom>
          <a:noFill/>
          <a:ln w="9525">
            <a:noFill/>
            <a:miter lim="800000"/>
            <a:headEnd/>
            <a:tailEnd/>
          </a:ln>
        </p:spPr>
        <p:txBody>
          <a:bodyPr>
            <a:spAutoFit/>
          </a:bodyPr>
          <a:lstStyle/>
          <a:p>
            <a:r>
              <a:rPr lang="cs-CZ" sz="1400" dirty="0"/>
              <a:t>Zásuvky a spínače mohou být umístěny pouze vně umývacího prostoru, jsou-li alespoň 1,2 m nad podlahou, mohou být umístěny těsně u hranice umývacího prostoru. Jsou-li níže, musí být vzdáleny svým nejbližším okrajem aspoň 0,2 m od hranice umývacího prostoru.</a:t>
            </a:r>
          </a:p>
        </p:txBody>
      </p:sp>
      <p:grpSp>
        <p:nvGrpSpPr>
          <p:cNvPr id="7" name="Group 65"/>
          <p:cNvGrpSpPr>
            <a:grpSpLocks/>
          </p:cNvGrpSpPr>
          <p:nvPr/>
        </p:nvGrpSpPr>
        <p:grpSpPr bwMode="auto">
          <a:xfrm>
            <a:off x="5562600" y="5181600"/>
            <a:ext cx="457200" cy="838200"/>
            <a:chOff x="3696" y="3312"/>
            <a:chExt cx="288" cy="528"/>
          </a:xfrm>
        </p:grpSpPr>
        <p:sp>
          <p:nvSpPr>
            <p:cNvPr id="17439" name="Oval 48"/>
            <p:cNvSpPr>
              <a:spLocks noChangeArrowheads="1"/>
            </p:cNvSpPr>
            <p:nvPr/>
          </p:nvSpPr>
          <p:spPr bwMode="auto">
            <a:xfrm>
              <a:off x="3744" y="3360"/>
              <a:ext cx="192" cy="192"/>
            </a:xfrm>
            <a:prstGeom prst="ellipse">
              <a:avLst/>
            </a:prstGeom>
            <a:noFill/>
            <a:ln w="9525">
              <a:solidFill>
                <a:schemeClr val="tx1"/>
              </a:solidFill>
              <a:round/>
              <a:headEnd/>
              <a:tailEnd/>
            </a:ln>
          </p:spPr>
          <p:txBody>
            <a:bodyPr wrap="none" anchor="ctr"/>
            <a:lstStyle/>
            <a:p>
              <a:endParaRPr lang="cs-CZ"/>
            </a:p>
          </p:txBody>
        </p:sp>
        <p:sp>
          <p:nvSpPr>
            <p:cNvPr id="17440" name="Oval 49"/>
            <p:cNvSpPr>
              <a:spLocks noChangeArrowheads="1"/>
            </p:cNvSpPr>
            <p:nvPr/>
          </p:nvSpPr>
          <p:spPr bwMode="auto">
            <a:xfrm>
              <a:off x="3744" y="3504"/>
              <a:ext cx="192" cy="192"/>
            </a:xfrm>
            <a:prstGeom prst="ellipse">
              <a:avLst/>
            </a:prstGeom>
            <a:noFill/>
            <a:ln w="9525">
              <a:solidFill>
                <a:schemeClr val="tx1"/>
              </a:solidFill>
              <a:round/>
              <a:headEnd/>
              <a:tailEnd/>
            </a:ln>
          </p:spPr>
          <p:txBody>
            <a:bodyPr wrap="none" anchor="ctr"/>
            <a:lstStyle/>
            <a:p>
              <a:endParaRPr lang="cs-CZ"/>
            </a:p>
          </p:txBody>
        </p:sp>
        <p:sp>
          <p:nvSpPr>
            <p:cNvPr id="17441" name="Line 54"/>
            <p:cNvSpPr>
              <a:spLocks noChangeShapeType="1"/>
            </p:cNvSpPr>
            <p:nvPr/>
          </p:nvSpPr>
          <p:spPr bwMode="auto">
            <a:xfrm flipV="1">
              <a:off x="3696" y="3312"/>
              <a:ext cx="0" cy="336"/>
            </a:xfrm>
            <a:prstGeom prst="line">
              <a:avLst/>
            </a:prstGeom>
            <a:noFill/>
            <a:ln w="9525">
              <a:solidFill>
                <a:schemeClr val="tx1"/>
              </a:solidFill>
              <a:round/>
              <a:headEnd/>
              <a:tailEnd/>
            </a:ln>
          </p:spPr>
          <p:txBody>
            <a:bodyPr/>
            <a:lstStyle/>
            <a:p>
              <a:endParaRPr lang="cs-CZ"/>
            </a:p>
          </p:txBody>
        </p:sp>
        <p:sp>
          <p:nvSpPr>
            <p:cNvPr id="17442" name="Line 55"/>
            <p:cNvSpPr>
              <a:spLocks noChangeShapeType="1"/>
            </p:cNvSpPr>
            <p:nvPr/>
          </p:nvSpPr>
          <p:spPr bwMode="auto">
            <a:xfrm>
              <a:off x="3696" y="3312"/>
              <a:ext cx="288" cy="0"/>
            </a:xfrm>
            <a:prstGeom prst="line">
              <a:avLst/>
            </a:prstGeom>
            <a:noFill/>
            <a:ln w="9525">
              <a:solidFill>
                <a:schemeClr val="tx1"/>
              </a:solidFill>
              <a:round/>
              <a:headEnd/>
              <a:tailEnd/>
            </a:ln>
          </p:spPr>
          <p:txBody>
            <a:bodyPr/>
            <a:lstStyle/>
            <a:p>
              <a:endParaRPr lang="cs-CZ"/>
            </a:p>
          </p:txBody>
        </p:sp>
        <p:sp>
          <p:nvSpPr>
            <p:cNvPr id="17443" name="Line 56"/>
            <p:cNvSpPr>
              <a:spLocks noChangeShapeType="1"/>
            </p:cNvSpPr>
            <p:nvPr/>
          </p:nvSpPr>
          <p:spPr bwMode="auto">
            <a:xfrm>
              <a:off x="3984" y="3312"/>
              <a:ext cx="0" cy="336"/>
            </a:xfrm>
            <a:prstGeom prst="line">
              <a:avLst/>
            </a:prstGeom>
            <a:noFill/>
            <a:ln w="9525">
              <a:solidFill>
                <a:schemeClr val="tx1"/>
              </a:solidFill>
              <a:round/>
              <a:headEnd/>
              <a:tailEnd/>
            </a:ln>
          </p:spPr>
          <p:txBody>
            <a:bodyPr/>
            <a:lstStyle/>
            <a:p>
              <a:endParaRPr lang="cs-CZ"/>
            </a:p>
          </p:txBody>
        </p:sp>
        <p:grpSp>
          <p:nvGrpSpPr>
            <p:cNvPr id="8" name="Group 62"/>
            <p:cNvGrpSpPr>
              <a:grpSpLocks/>
            </p:cNvGrpSpPr>
            <p:nvPr/>
          </p:nvGrpSpPr>
          <p:grpSpPr bwMode="auto">
            <a:xfrm rot="5560164">
              <a:off x="3744" y="3600"/>
              <a:ext cx="192" cy="288"/>
              <a:chOff x="4512" y="3504"/>
              <a:chExt cx="192" cy="288"/>
            </a:xfrm>
          </p:grpSpPr>
          <p:sp>
            <p:nvSpPr>
              <p:cNvPr id="17446" name="Arc 60"/>
              <p:cNvSpPr>
                <a:spLocks/>
              </p:cNvSpPr>
              <p:nvPr/>
            </p:nvSpPr>
            <p:spPr bwMode="auto">
              <a:xfrm>
                <a:off x="4512" y="3504"/>
                <a:ext cx="192" cy="144"/>
              </a:xfrm>
              <a:custGeom>
                <a:avLst/>
                <a:gdLst>
                  <a:gd name="T0" fmla="*/ 0 w 21600"/>
                  <a:gd name="T1" fmla="*/ 0 h 21600"/>
                  <a:gd name="T2" fmla="*/ 2 w 21600"/>
                  <a:gd name="T3" fmla="*/ 1 h 21600"/>
                  <a:gd name="T4" fmla="*/ 0 w 21600"/>
                  <a:gd name="T5" fmla="*/ 1 h 21600"/>
                  <a:gd name="T6" fmla="*/ 0 60000 65536"/>
                  <a:gd name="T7" fmla="*/ 0 60000 65536"/>
                  <a:gd name="T8" fmla="*/ 0 60000 65536"/>
                  <a:gd name="T9" fmla="*/ 0 w 21600"/>
                  <a:gd name="T10" fmla="*/ 0 h 21600"/>
                  <a:gd name="T11" fmla="*/ 21600 w 21600"/>
                  <a:gd name="T12" fmla="*/ 21600 h 21600"/>
                </a:gdLst>
                <a:ahLst/>
                <a:cxnLst>
                  <a:cxn ang="T6">
                    <a:pos x="T0" y="T1"/>
                  </a:cxn>
                  <a:cxn ang="T7">
                    <a:pos x="T2" y="T3"/>
                  </a:cxn>
                  <a:cxn ang="T8">
                    <a:pos x="T4" y="T5"/>
                  </a:cxn>
                </a:cxnLst>
                <a:rect l="T9" t="T10" r="T11" b="T12"/>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close/>
                  </a:path>
                </a:pathLst>
              </a:custGeom>
              <a:noFill/>
              <a:ln w="9525">
                <a:solidFill>
                  <a:schemeClr val="tx1"/>
                </a:solidFill>
                <a:round/>
                <a:headEnd/>
                <a:tailEnd/>
              </a:ln>
            </p:spPr>
            <p:txBody>
              <a:bodyPr wrap="none" anchor="ctr"/>
              <a:lstStyle/>
              <a:p>
                <a:endParaRPr lang="cs-CZ"/>
              </a:p>
            </p:txBody>
          </p:sp>
          <p:sp>
            <p:nvSpPr>
              <p:cNvPr id="17447" name="Arc 61"/>
              <p:cNvSpPr>
                <a:spLocks/>
              </p:cNvSpPr>
              <p:nvPr/>
            </p:nvSpPr>
            <p:spPr bwMode="auto">
              <a:xfrm flipV="1">
                <a:off x="4512" y="3648"/>
                <a:ext cx="192" cy="144"/>
              </a:xfrm>
              <a:custGeom>
                <a:avLst/>
                <a:gdLst>
                  <a:gd name="T0" fmla="*/ 0 w 21600"/>
                  <a:gd name="T1" fmla="*/ 0 h 21600"/>
                  <a:gd name="T2" fmla="*/ 2 w 21600"/>
                  <a:gd name="T3" fmla="*/ 1 h 21600"/>
                  <a:gd name="T4" fmla="*/ 0 w 21600"/>
                  <a:gd name="T5" fmla="*/ 1 h 21600"/>
                  <a:gd name="T6" fmla="*/ 0 60000 65536"/>
                  <a:gd name="T7" fmla="*/ 0 60000 65536"/>
                  <a:gd name="T8" fmla="*/ 0 60000 65536"/>
                  <a:gd name="T9" fmla="*/ 0 w 21600"/>
                  <a:gd name="T10" fmla="*/ 0 h 21600"/>
                  <a:gd name="T11" fmla="*/ 21600 w 21600"/>
                  <a:gd name="T12" fmla="*/ 21600 h 21600"/>
                </a:gdLst>
                <a:ahLst/>
                <a:cxnLst>
                  <a:cxn ang="T6">
                    <a:pos x="T0" y="T1"/>
                  </a:cxn>
                  <a:cxn ang="T7">
                    <a:pos x="T2" y="T3"/>
                  </a:cxn>
                  <a:cxn ang="T8">
                    <a:pos x="T4" y="T5"/>
                  </a:cxn>
                </a:cxnLst>
                <a:rect l="T9" t="T10" r="T11" b="T12"/>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close/>
                  </a:path>
                </a:pathLst>
              </a:custGeom>
              <a:noFill/>
              <a:ln w="9525">
                <a:solidFill>
                  <a:schemeClr val="tx1"/>
                </a:solidFill>
                <a:round/>
                <a:headEnd/>
                <a:tailEnd/>
              </a:ln>
            </p:spPr>
            <p:txBody>
              <a:bodyPr wrap="none" anchor="ctr"/>
              <a:lstStyle/>
              <a:p>
                <a:endParaRPr lang="cs-CZ"/>
              </a:p>
            </p:txBody>
          </p:sp>
        </p:grpSp>
        <p:sp>
          <p:nvSpPr>
            <p:cNvPr id="17445" name="Rectangle 63"/>
            <p:cNvSpPr>
              <a:spLocks noChangeArrowheads="1"/>
            </p:cNvSpPr>
            <p:nvPr/>
          </p:nvSpPr>
          <p:spPr bwMode="auto">
            <a:xfrm>
              <a:off x="3792" y="3696"/>
              <a:ext cx="96" cy="48"/>
            </a:xfrm>
            <a:prstGeom prst="rect">
              <a:avLst/>
            </a:prstGeom>
            <a:noFill/>
            <a:ln w="9525">
              <a:solidFill>
                <a:schemeClr val="tx1"/>
              </a:solidFill>
              <a:miter lim="800000"/>
              <a:headEnd/>
              <a:tailEnd/>
            </a:ln>
          </p:spPr>
          <p:txBody>
            <a:bodyPr wrap="none" anchor="ctr"/>
            <a:lstStyle/>
            <a:p>
              <a:endParaRPr lang="cs-CZ"/>
            </a:p>
          </p:txBody>
        </p:sp>
      </p:grpSp>
      <p:sp>
        <p:nvSpPr>
          <p:cNvPr id="17436" name="Text Box 64"/>
          <p:cNvSpPr txBox="1">
            <a:spLocks noChangeArrowheads="1"/>
          </p:cNvSpPr>
          <p:nvPr/>
        </p:nvSpPr>
        <p:spPr bwMode="auto">
          <a:xfrm>
            <a:off x="6096000" y="5181600"/>
            <a:ext cx="2592248" cy="307777"/>
          </a:xfrm>
          <a:prstGeom prst="rect">
            <a:avLst/>
          </a:prstGeom>
          <a:noFill/>
          <a:ln w="9525">
            <a:noFill/>
            <a:miter lim="800000"/>
            <a:headEnd/>
            <a:tailEnd/>
          </a:ln>
        </p:spPr>
        <p:txBody>
          <a:bodyPr wrap="none">
            <a:spAutoFit/>
          </a:bodyPr>
          <a:lstStyle/>
          <a:p>
            <a:r>
              <a:rPr lang="cs-CZ" sz="1400" dirty="0"/>
              <a:t>Transformátor podle ČSN IEC 742</a:t>
            </a:r>
          </a:p>
        </p:txBody>
      </p:sp>
      <p:cxnSp>
        <p:nvCxnSpPr>
          <p:cNvPr id="59" name="Přímá spojovací čára 58"/>
          <p:cNvCxnSpPr/>
          <p:nvPr/>
        </p:nvCxnSpPr>
        <p:spPr>
          <a:xfrm>
            <a:off x="428625" y="3286125"/>
            <a:ext cx="8286750" cy="0"/>
          </a:xfrm>
          <a:prstGeom prst="line">
            <a:avLst/>
          </a:prstGeom>
        </p:spPr>
        <p:style>
          <a:lnRef idx="3">
            <a:schemeClr val="accent2"/>
          </a:lnRef>
          <a:fillRef idx="0">
            <a:schemeClr val="accent2"/>
          </a:fillRef>
          <a:effectRef idx="2">
            <a:schemeClr val="accent2"/>
          </a:effectRef>
          <a:fontRef idx="minor">
            <a:schemeClr val="tx1"/>
          </a:fontRef>
        </p:style>
      </p:cxnSp>
      <p:grpSp>
        <p:nvGrpSpPr>
          <p:cNvPr id="9" name="Skupina 8"/>
          <p:cNvGrpSpPr/>
          <p:nvPr/>
        </p:nvGrpSpPr>
        <p:grpSpPr>
          <a:xfrm>
            <a:off x="428625" y="3352800"/>
            <a:ext cx="4905375" cy="3124200"/>
            <a:chOff x="428625" y="3352800"/>
            <a:chExt cx="4905375" cy="3124200"/>
          </a:xfrm>
        </p:grpSpPr>
        <p:sp>
          <p:nvSpPr>
            <p:cNvPr id="17410" name="Rectangle 21"/>
            <p:cNvSpPr>
              <a:spLocks noChangeArrowheads="1"/>
            </p:cNvSpPr>
            <p:nvPr/>
          </p:nvSpPr>
          <p:spPr bwMode="auto">
            <a:xfrm>
              <a:off x="1752600" y="3429000"/>
              <a:ext cx="1447800" cy="2895600"/>
            </a:xfrm>
            <a:prstGeom prst="rect">
              <a:avLst/>
            </a:prstGeom>
            <a:solidFill>
              <a:schemeClr val="accent1"/>
            </a:solidFill>
            <a:ln w="9525">
              <a:noFill/>
              <a:miter lim="800000"/>
              <a:headEnd/>
              <a:tailEnd/>
            </a:ln>
          </p:spPr>
          <p:txBody>
            <a:bodyPr wrap="none" anchor="ctr"/>
            <a:lstStyle/>
            <a:p>
              <a:endParaRPr lang="cs-CZ"/>
            </a:p>
          </p:txBody>
        </p:sp>
        <p:grpSp>
          <p:nvGrpSpPr>
            <p:cNvPr id="2" name="Group 16"/>
            <p:cNvGrpSpPr>
              <a:grpSpLocks/>
            </p:cNvGrpSpPr>
            <p:nvPr/>
          </p:nvGrpSpPr>
          <p:grpSpPr bwMode="auto">
            <a:xfrm>
              <a:off x="1828800" y="5257800"/>
              <a:ext cx="457200" cy="533400"/>
              <a:chOff x="1008" y="3408"/>
              <a:chExt cx="384" cy="480"/>
            </a:xfrm>
          </p:grpSpPr>
          <p:sp>
            <p:nvSpPr>
              <p:cNvPr id="17464" name="Rectangle 5"/>
              <p:cNvSpPr>
                <a:spLocks noChangeArrowheads="1"/>
              </p:cNvSpPr>
              <p:nvPr/>
            </p:nvSpPr>
            <p:spPr bwMode="auto">
              <a:xfrm>
                <a:off x="1008" y="3408"/>
                <a:ext cx="384" cy="480"/>
              </a:xfrm>
              <a:prstGeom prst="rect">
                <a:avLst/>
              </a:prstGeom>
              <a:solidFill>
                <a:srgbClr val="EBFCA2"/>
              </a:solidFill>
              <a:ln w="9525">
                <a:solidFill>
                  <a:schemeClr val="tx1"/>
                </a:solidFill>
                <a:miter lim="800000"/>
                <a:headEnd/>
                <a:tailEnd/>
              </a:ln>
            </p:spPr>
            <p:txBody>
              <a:bodyPr wrap="none" anchor="ctr"/>
              <a:lstStyle/>
              <a:p>
                <a:endParaRPr lang="cs-CZ"/>
              </a:p>
            </p:txBody>
          </p:sp>
          <p:sp>
            <p:nvSpPr>
              <p:cNvPr id="17465" name="Line 6"/>
              <p:cNvSpPr>
                <a:spLocks noChangeShapeType="1"/>
              </p:cNvSpPr>
              <p:nvPr/>
            </p:nvSpPr>
            <p:spPr bwMode="auto">
              <a:xfrm>
                <a:off x="1008" y="3552"/>
                <a:ext cx="384" cy="0"/>
              </a:xfrm>
              <a:prstGeom prst="line">
                <a:avLst/>
              </a:prstGeom>
              <a:noFill/>
              <a:ln w="9525">
                <a:solidFill>
                  <a:schemeClr val="tx1"/>
                </a:solidFill>
                <a:round/>
                <a:headEnd/>
                <a:tailEnd/>
              </a:ln>
            </p:spPr>
            <p:txBody>
              <a:bodyPr/>
              <a:lstStyle/>
              <a:p>
                <a:endParaRPr lang="cs-CZ"/>
              </a:p>
            </p:txBody>
          </p:sp>
          <p:sp>
            <p:nvSpPr>
              <p:cNvPr id="17466" name="Oval 7"/>
              <p:cNvSpPr>
                <a:spLocks noChangeArrowheads="1"/>
              </p:cNvSpPr>
              <p:nvPr/>
            </p:nvSpPr>
            <p:spPr bwMode="auto">
              <a:xfrm>
                <a:off x="1248" y="3456"/>
                <a:ext cx="96" cy="96"/>
              </a:xfrm>
              <a:prstGeom prst="ellipse">
                <a:avLst/>
              </a:prstGeom>
              <a:solidFill>
                <a:srgbClr val="EBFCA2"/>
              </a:solidFill>
              <a:ln w="9525">
                <a:solidFill>
                  <a:schemeClr val="tx1"/>
                </a:solidFill>
                <a:round/>
                <a:headEnd/>
                <a:tailEnd/>
              </a:ln>
            </p:spPr>
            <p:txBody>
              <a:bodyPr wrap="none" anchor="ctr"/>
              <a:lstStyle/>
              <a:p>
                <a:endParaRPr lang="cs-CZ"/>
              </a:p>
            </p:txBody>
          </p:sp>
        </p:grpSp>
        <p:grpSp>
          <p:nvGrpSpPr>
            <p:cNvPr id="3" name="Group 12"/>
            <p:cNvGrpSpPr>
              <a:grpSpLocks/>
            </p:cNvGrpSpPr>
            <p:nvPr/>
          </p:nvGrpSpPr>
          <p:grpSpPr bwMode="auto">
            <a:xfrm>
              <a:off x="1752600" y="4267200"/>
              <a:ext cx="1447800" cy="1066800"/>
              <a:chOff x="1104" y="2592"/>
              <a:chExt cx="912" cy="672"/>
            </a:xfrm>
          </p:grpSpPr>
          <p:sp>
            <p:nvSpPr>
              <p:cNvPr id="17460" name="AutoShape 8"/>
              <p:cNvSpPr>
                <a:spLocks noChangeArrowheads="1"/>
              </p:cNvSpPr>
              <p:nvPr/>
            </p:nvSpPr>
            <p:spPr bwMode="auto">
              <a:xfrm>
                <a:off x="1200" y="2688"/>
                <a:ext cx="720" cy="240"/>
              </a:xfrm>
              <a:prstGeom prst="roundRect">
                <a:avLst>
                  <a:gd name="adj" fmla="val 16667"/>
                </a:avLst>
              </a:prstGeom>
              <a:solidFill>
                <a:srgbClr val="C9FBA3"/>
              </a:solidFill>
              <a:ln w="9525">
                <a:solidFill>
                  <a:schemeClr val="tx1"/>
                </a:solidFill>
                <a:round/>
                <a:headEnd/>
                <a:tailEnd/>
              </a:ln>
            </p:spPr>
            <p:txBody>
              <a:bodyPr wrap="none" anchor="ctr"/>
              <a:lstStyle/>
              <a:p>
                <a:endParaRPr lang="cs-CZ"/>
              </a:p>
            </p:txBody>
          </p:sp>
          <p:sp>
            <p:nvSpPr>
              <p:cNvPr id="17461" name="Rectangle 9"/>
              <p:cNvSpPr>
                <a:spLocks noChangeArrowheads="1"/>
              </p:cNvSpPr>
              <p:nvPr/>
            </p:nvSpPr>
            <p:spPr bwMode="auto">
              <a:xfrm>
                <a:off x="1104" y="2592"/>
                <a:ext cx="912" cy="96"/>
              </a:xfrm>
              <a:prstGeom prst="rect">
                <a:avLst/>
              </a:prstGeom>
              <a:solidFill>
                <a:srgbClr val="C9FBA3"/>
              </a:solidFill>
              <a:ln w="9525">
                <a:solidFill>
                  <a:schemeClr val="tx1"/>
                </a:solidFill>
                <a:miter lim="800000"/>
                <a:headEnd/>
                <a:tailEnd/>
              </a:ln>
            </p:spPr>
            <p:txBody>
              <a:bodyPr wrap="none" anchor="ctr"/>
              <a:lstStyle/>
              <a:p>
                <a:endParaRPr lang="cs-CZ"/>
              </a:p>
            </p:txBody>
          </p:sp>
          <p:sp>
            <p:nvSpPr>
              <p:cNvPr id="17462" name="AutoShape 10"/>
              <p:cNvSpPr>
                <a:spLocks noChangeArrowheads="1"/>
              </p:cNvSpPr>
              <p:nvPr/>
            </p:nvSpPr>
            <p:spPr bwMode="auto">
              <a:xfrm>
                <a:off x="1488" y="2928"/>
                <a:ext cx="144" cy="96"/>
              </a:xfrm>
              <a:custGeom>
                <a:avLst/>
                <a:gdLst>
                  <a:gd name="T0" fmla="*/ 1 w 21600"/>
                  <a:gd name="T1" fmla="*/ 0 h 21600"/>
                  <a:gd name="T2" fmla="*/ 0 w 21600"/>
                  <a:gd name="T3" fmla="*/ 0 h 21600"/>
                  <a:gd name="T4" fmla="*/ 0 w 21600"/>
                  <a:gd name="T5" fmla="*/ 0 h 21600"/>
                  <a:gd name="T6" fmla="*/ 0 w 21600"/>
                  <a:gd name="T7" fmla="*/ 0 h 21600"/>
                  <a:gd name="T8" fmla="*/ 0 60000 65536"/>
                  <a:gd name="T9" fmla="*/ 0 60000 65536"/>
                  <a:gd name="T10" fmla="*/ 0 60000 65536"/>
                  <a:gd name="T11" fmla="*/ 0 60000 65536"/>
                  <a:gd name="T12" fmla="*/ 4500 w 21600"/>
                  <a:gd name="T13" fmla="*/ 4500 h 21600"/>
                  <a:gd name="T14" fmla="*/ 17100 w 21600"/>
                  <a:gd name="T15" fmla="*/ 17100 h 21600"/>
                </a:gdLst>
                <a:ahLst/>
                <a:cxnLst>
                  <a:cxn ang="T8">
                    <a:pos x="T0" y="T1"/>
                  </a:cxn>
                  <a:cxn ang="T9">
                    <a:pos x="T2" y="T3"/>
                  </a:cxn>
                  <a:cxn ang="T10">
                    <a:pos x="T4" y="T5"/>
                  </a:cxn>
                  <a:cxn ang="T11">
                    <a:pos x="T6" y="T7"/>
                  </a:cxn>
                </a:cxnLst>
                <a:rect l="T12" t="T13" r="T14" b="T15"/>
                <a:pathLst>
                  <a:path w="21600" h="21600">
                    <a:moveTo>
                      <a:pt x="0" y="0"/>
                    </a:moveTo>
                    <a:lnTo>
                      <a:pt x="5400" y="21600"/>
                    </a:lnTo>
                    <a:lnTo>
                      <a:pt x="16200" y="21600"/>
                    </a:lnTo>
                    <a:lnTo>
                      <a:pt x="21600" y="0"/>
                    </a:lnTo>
                    <a:close/>
                  </a:path>
                </a:pathLst>
              </a:custGeom>
              <a:solidFill>
                <a:srgbClr val="C9FBA3"/>
              </a:solidFill>
              <a:ln w="9525">
                <a:solidFill>
                  <a:schemeClr val="tx1"/>
                </a:solidFill>
                <a:miter lim="800000"/>
                <a:headEnd/>
                <a:tailEnd/>
              </a:ln>
            </p:spPr>
            <p:txBody>
              <a:bodyPr wrap="none" anchor="ctr"/>
              <a:lstStyle/>
              <a:p>
                <a:endParaRPr lang="cs-CZ"/>
              </a:p>
            </p:txBody>
          </p:sp>
          <p:sp>
            <p:nvSpPr>
              <p:cNvPr id="17463" name="AutoShape 11"/>
              <p:cNvSpPr>
                <a:spLocks noChangeArrowheads="1"/>
              </p:cNvSpPr>
              <p:nvPr/>
            </p:nvSpPr>
            <p:spPr bwMode="auto">
              <a:xfrm>
                <a:off x="1488" y="3024"/>
                <a:ext cx="144" cy="240"/>
              </a:xfrm>
              <a:prstGeom prst="roundRect">
                <a:avLst>
                  <a:gd name="adj" fmla="val 16667"/>
                </a:avLst>
              </a:prstGeom>
              <a:solidFill>
                <a:srgbClr val="C9FBA3"/>
              </a:solidFill>
              <a:ln w="9525">
                <a:solidFill>
                  <a:schemeClr val="tx1"/>
                </a:solidFill>
                <a:round/>
                <a:headEnd/>
                <a:tailEnd/>
              </a:ln>
            </p:spPr>
            <p:txBody>
              <a:bodyPr wrap="none" anchor="ctr"/>
              <a:lstStyle/>
              <a:p>
                <a:endParaRPr lang="cs-CZ"/>
              </a:p>
            </p:txBody>
          </p:sp>
        </p:grpSp>
        <p:grpSp>
          <p:nvGrpSpPr>
            <p:cNvPr id="4" name="Group 15"/>
            <p:cNvGrpSpPr>
              <a:grpSpLocks/>
            </p:cNvGrpSpPr>
            <p:nvPr/>
          </p:nvGrpSpPr>
          <p:grpSpPr bwMode="auto">
            <a:xfrm>
              <a:off x="2057400" y="3962400"/>
              <a:ext cx="533400" cy="304800"/>
              <a:chOff x="1296" y="2392"/>
              <a:chExt cx="336" cy="296"/>
            </a:xfrm>
          </p:grpSpPr>
          <p:sp>
            <p:nvSpPr>
              <p:cNvPr id="17458" name="AutoShape 13"/>
              <p:cNvSpPr>
                <a:spLocks noChangeArrowheads="1"/>
              </p:cNvSpPr>
              <p:nvPr/>
            </p:nvSpPr>
            <p:spPr bwMode="auto">
              <a:xfrm flipV="1">
                <a:off x="1440" y="2496"/>
                <a:ext cx="192" cy="192"/>
              </a:xfrm>
              <a:custGeom>
                <a:avLst/>
                <a:gdLst>
                  <a:gd name="T0" fmla="*/ 1 w 21600"/>
                  <a:gd name="T1" fmla="*/ 0 h 21600"/>
                  <a:gd name="T2" fmla="*/ 0 w 21600"/>
                  <a:gd name="T3" fmla="*/ 1 h 21600"/>
                  <a:gd name="T4" fmla="*/ 1 w 21600"/>
                  <a:gd name="T5" fmla="*/ 0 h 21600"/>
                  <a:gd name="T6" fmla="*/ 1 w 21600"/>
                  <a:gd name="T7" fmla="*/ 1 h 21600"/>
                  <a:gd name="T8" fmla="*/ 0 60000 65536"/>
                  <a:gd name="T9" fmla="*/ 0 60000 65536"/>
                  <a:gd name="T10" fmla="*/ 0 60000 65536"/>
                  <a:gd name="T11" fmla="*/ 0 60000 65536"/>
                  <a:gd name="T12" fmla="*/ 0 w 21600"/>
                  <a:gd name="T13" fmla="*/ 0 h 21600"/>
                  <a:gd name="T14" fmla="*/ 21600 w 21600"/>
                  <a:gd name="T15" fmla="*/ 7763 h 21600"/>
                </a:gdLst>
                <a:ahLst/>
                <a:cxnLst>
                  <a:cxn ang="T8">
                    <a:pos x="T0" y="T1"/>
                  </a:cxn>
                  <a:cxn ang="T9">
                    <a:pos x="T2" y="T3"/>
                  </a:cxn>
                  <a:cxn ang="T10">
                    <a:pos x="T4" y="T5"/>
                  </a:cxn>
                  <a:cxn ang="T11">
                    <a:pos x="T6" y="T7"/>
                  </a:cxn>
                </a:cxnLst>
                <a:rect l="T12" t="T13" r="T14" b="T15"/>
                <a:pathLst>
                  <a:path w="21600" h="21600">
                    <a:moveTo>
                      <a:pt x="6187" y="10800"/>
                    </a:moveTo>
                    <a:cubicBezTo>
                      <a:pt x="6187" y="8252"/>
                      <a:pt x="8252" y="6187"/>
                      <a:pt x="10800" y="6187"/>
                    </a:cubicBezTo>
                    <a:cubicBezTo>
                      <a:pt x="13347" y="6186"/>
                      <a:pt x="15412" y="8252"/>
                      <a:pt x="15413" y="10799"/>
                    </a:cubicBezTo>
                    <a:lnTo>
                      <a:pt x="21600" y="10800"/>
                    </a:lnTo>
                    <a:cubicBezTo>
                      <a:pt x="21600" y="4835"/>
                      <a:pt x="16764" y="0"/>
                      <a:pt x="10800" y="0"/>
                    </a:cubicBezTo>
                    <a:cubicBezTo>
                      <a:pt x="4835" y="0"/>
                      <a:pt x="0" y="4835"/>
                      <a:pt x="0" y="10800"/>
                    </a:cubicBezTo>
                    <a:close/>
                  </a:path>
                </a:pathLst>
              </a:custGeom>
              <a:solidFill>
                <a:schemeClr val="accent1"/>
              </a:solidFill>
              <a:ln w="9525">
                <a:noFill/>
                <a:miter lim="800000"/>
                <a:headEnd/>
                <a:tailEnd/>
              </a:ln>
            </p:spPr>
            <p:txBody>
              <a:bodyPr wrap="none" anchor="ctr"/>
              <a:lstStyle/>
              <a:p>
                <a:endParaRPr lang="cs-CZ"/>
              </a:p>
            </p:txBody>
          </p:sp>
          <p:sp>
            <p:nvSpPr>
              <p:cNvPr id="17459" name="Freeform 14"/>
              <p:cNvSpPr>
                <a:spLocks/>
              </p:cNvSpPr>
              <p:nvPr/>
            </p:nvSpPr>
            <p:spPr bwMode="auto">
              <a:xfrm>
                <a:off x="1296" y="2392"/>
                <a:ext cx="256" cy="248"/>
              </a:xfrm>
              <a:custGeom>
                <a:avLst/>
                <a:gdLst>
                  <a:gd name="T0" fmla="*/ 240 w 256"/>
                  <a:gd name="T1" fmla="*/ 248 h 248"/>
                  <a:gd name="T2" fmla="*/ 240 w 256"/>
                  <a:gd name="T3" fmla="*/ 104 h 248"/>
                  <a:gd name="T4" fmla="*/ 144 w 256"/>
                  <a:gd name="T5" fmla="*/ 8 h 248"/>
                  <a:gd name="T6" fmla="*/ 0 w 256"/>
                  <a:gd name="T7" fmla="*/ 56 h 248"/>
                  <a:gd name="T8" fmla="*/ 0 60000 65536"/>
                  <a:gd name="T9" fmla="*/ 0 60000 65536"/>
                  <a:gd name="T10" fmla="*/ 0 60000 65536"/>
                  <a:gd name="T11" fmla="*/ 0 60000 65536"/>
                  <a:gd name="T12" fmla="*/ 0 w 256"/>
                  <a:gd name="T13" fmla="*/ 0 h 248"/>
                  <a:gd name="T14" fmla="*/ 256 w 256"/>
                  <a:gd name="T15" fmla="*/ 248 h 248"/>
                </a:gdLst>
                <a:ahLst/>
                <a:cxnLst>
                  <a:cxn ang="T8">
                    <a:pos x="T0" y="T1"/>
                  </a:cxn>
                  <a:cxn ang="T9">
                    <a:pos x="T2" y="T3"/>
                  </a:cxn>
                  <a:cxn ang="T10">
                    <a:pos x="T4" y="T5"/>
                  </a:cxn>
                  <a:cxn ang="T11">
                    <a:pos x="T6" y="T7"/>
                  </a:cxn>
                </a:cxnLst>
                <a:rect l="T12" t="T13" r="T14" b="T15"/>
                <a:pathLst>
                  <a:path w="256" h="248">
                    <a:moveTo>
                      <a:pt x="240" y="248"/>
                    </a:moveTo>
                    <a:cubicBezTo>
                      <a:pt x="248" y="196"/>
                      <a:pt x="256" y="144"/>
                      <a:pt x="240" y="104"/>
                    </a:cubicBezTo>
                    <a:cubicBezTo>
                      <a:pt x="224" y="64"/>
                      <a:pt x="184" y="16"/>
                      <a:pt x="144" y="8"/>
                    </a:cubicBezTo>
                    <a:cubicBezTo>
                      <a:pt x="104" y="0"/>
                      <a:pt x="52" y="28"/>
                      <a:pt x="0" y="56"/>
                    </a:cubicBezTo>
                  </a:path>
                </a:pathLst>
              </a:custGeom>
              <a:noFill/>
              <a:ln w="76200" cmpd="sng">
                <a:solidFill>
                  <a:schemeClr val="accent1"/>
                </a:solidFill>
                <a:round/>
                <a:headEnd/>
                <a:tailEnd/>
              </a:ln>
            </p:spPr>
            <p:txBody>
              <a:bodyPr/>
              <a:lstStyle/>
              <a:p>
                <a:endParaRPr lang="cs-CZ"/>
              </a:p>
            </p:txBody>
          </p:sp>
        </p:grpSp>
        <p:sp>
          <p:nvSpPr>
            <p:cNvPr id="17416" name="Freeform 17"/>
            <p:cNvSpPr>
              <a:spLocks/>
            </p:cNvSpPr>
            <p:nvPr/>
          </p:nvSpPr>
          <p:spPr bwMode="auto">
            <a:xfrm>
              <a:off x="2133600" y="4902200"/>
              <a:ext cx="228600" cy="355600"/>
            </a:xfrm>
            <a:custGeom>
              <a:avLst/>
              <a:gdLst>
                <a:gd name="T0" fmla="*/ 32657 w 168"/>
                <a:gd name="T1" fmla="*/ 355600 h 224"/>
                <a:gd name="T2" fmla="*/ 32657 w 168"/>
                <a:gd name="T3" fmla="*/ 50800 h 224"/>
                <a:gd name="T4" fmla="*/ 228600 w 168"/>
                <a:gd name="T5" fmla="*/ 50800 h 224"/>
                <a:gd name="T6" fmla="*/ 0 60000 65536"/>
                <a:gd name="T7" fmla="*/ 0 60000 65536"/>
                <a:gd name="T8" fmla="*/ 0 60000 65536"/>
                <a:gd name="T9" fmla="*/ 0 w 168"/>
                <a:gd name="T10" fmla="*/ 0 h 224"/>
                <a:gd name="T11" fmla="*/ 168 w 168"/>
                <a:gd name="T12" fmla="*/ 224 h 224"/>
              </a:gdLst>
              <a:ahLst/>
              <a:cxnLst>
                <a:cxn ang="T6">
                  <a:pos x="T0" y="T1"/>
                </a:cxn>
                <a:cxn ang="T7">
                  <a:pos x="T2" y="T3"/>
                </a:cxn>
                <a:cxn ang="T8">
                  <a:pos x="T4" y="T5"/>
                </a:cxn>
              </a:cxnLst>
              <a:rect l="T9" t="T10" r="T11" b="T12"/>
              <a:pathLst>
                <a:path w="168" h="224">
                  <a:moveTo>
                    <a:pt x="24" y="224"/>
                  </a:moveTo>
                  <a:cubicBezTo>
                    <a:pt x="12" y="144"/>
                    <a:pt x="0" y="64"/>
                    <a:pt x="24" y="32"/>
                  </a:cubicBezTo>
                  <a:cubicBezTo>
                    <a:pt x="48" y="0"/>
                    <a:pt x="108" y="16"/>
                    <a:pt x="168" y="32"/>
                  </a:cubicBezTo>
                </a:path>
              </a:pathLst>
            </a:custGeom>
            <a:noFill/>
            <a:ln w="38100" cmpd="sng">
              <a:solidFill>
                <a:srgbClr val="0066FF"/>
              </a:solidFill>
              <a:round/>
              <a:headEnd/>
              <a:tailEnd/>
            </a:ln>
          </p:spPr>
          <p:txBody>
            <a:bodyPr/>
            <a:lstStyle/>
            <a:p>
              <a:endParaRPr lang="cs-CZ"/>
            </a:p>
          </p:txBody>
        </p:sp>
        <p:sp>
          <p:nvSpPr>
            <p:cNvPr id="17417" name="Freeform 18"/>
            <p:cNvSpPr>
              <a:spLocks/>
            </p:cNvSpPr>
            <p:nvPr/>
          </p:nvSpPr>
          <p:spPr bwMode="auto">
            <a:xfrm>
              <a:off x="1955800" y="4800600"/>
              <a:ext cx="177800" cy="457200"/>
            </a:xfrm>
            <a:custGeom>
              <a:avLst/>
              <a:gdLst>
                <a:gd name="T0" fmla="*/ 25400 w 112"/>
                <a:gd name="T1" fmla="*/ 457200 h 288"/>
                <a:gd name="T2" fmla="*/ 25400 w 112"/>
                <a:gd name="T3" fmla="*/ 76200 h 288"/>
                <a:gd name="T4" fmla="*/ 177800 w 112"/>
                <a:gd name="T5" fmla="*/ 0 h 288"/>
                <a:gd name="T6" fmla="*/ 0 60000 65536"/>
                <a:gd name="T7" fmla="*/ 0 60000 65536"/>
                <a:gd name="T8" fmla="*/ 0 60000 65536"/>
                <a:gd name="T9" fmla="*/ 0 w 112"/>
                <a:gd name="T10" fmla="*/ 0 h 288"/>
                <a:gd name="T11" fmla="*/ 112 w 112"/>
                <a:gd name="T12" fmla="*/ 288 h 288"/>
              </a:gdLst>
              <a:ahLst/>
              <a:cxnLst>
                <a:cxn ang="T6">
                  <a:pos x="T0" y="T1"/>
                </a:cxn>
                <a:cxn ang="T7">
                  <a:pos x="T2" y="T3"/>
                </a:cxn>
                <a:cxn ang="T8">
                  <a:pos x="T4" y="T5"/>
                </a:cxn>
              </a:cxnLst>
              <a:rect l="T9" t="T10" r="T11" b="T12"/>
              <a:pathLst>
                <a:path w="112" h="288">
                  <a:moveTo>
                    <a:pt x="16" y="288"/>
                  </a:moveTo>
                  <a:cubicBezTo>
                    <a:pt x="8" y="192"/>
                    <a:pt x="0" y="96"/>
                    <a:pt x="16" y="48"/>
                  </a:cubicBezTo>
                  <a:cubicBezTo>
                    <a:pt x="32" y="0"/>
                    <a:pt x="72" y="0"/>
                    <a:pt x="112" y="0"/>
                  </a:cubicBezTo>
                </a:path>
              </a:pathLst>
            </a:custGeom>
            <a:noFill/>
            <a:ln w="38100" cmpd="sng">
              <a:solidFill>
                <a:srgbClr val="0066FF"/>
              </a:solidFill>
              <a:round/>
              <a:headEnd/>
              <a:tailEnd/>
            </a:ln>
          </p:spPr>
          <p:txBody>
            <a:bodyPr/>
            <a:lstStyle/>
            <a:p>
              <a:endParaRPr lang="cs-CZ"/>
            </a:p>
          </p:txBody>
        </p:sp>
        <p:sp>
          <p:nvSpPr>
            <p:cNvPr id="17418" name="Line 19"/>
            <p:cNvSpPr>
              <a:spLocks noChangeShapeType="1"/>
            </p:cNvSpPr>
            <p:nvPr/>
          </p:nvSpPr>
          <p:spPr bwMode="auto">
            <a:xfrm>
              <a:off x="1752600" y="3352800"/>
              <a:ext cx="0" cy="3048000"/>
            </a:xfrm>
            <a:prstGeom prst="line">
              <a:avLst/>
            </a:prstGeom>
            <a:noFill/>
            <a:ln w="9525">
              <a:solidFill>
                <a:schemeClr val="tx1"/>
              </a:solidFill>
              <a:prstDash val="dash"/>
              <a:round/>
              <a:headEnd/>
              <a:tailEnd/>
            </a:ln>
          </p:spPr>
          <p:txBody>
            <a:bodyPr/>
            <a:lstStyle/>
            <a:p>
              <a:endParaRPr lang="cs-CZ"/>
            </a:p>
          </p:txBody>
        </p:sp>
        <p:sp>
          <p:nvSpPr>
            <p:cNvPr id="17419" name="Line 20"/>
            <p:cNvSpPr>
              <a:spLocks noChangeShapeType="1"/>
            </p:cNvSpPr>
            <p:nvPr/>
          </p:nvSpPr>
          <p:spPr bwMode="auto">
            <a:xfrm>
              <a:off x="3200400" y="3429000"/>
              <a:ext cx="0" cy="3048000"/>
            </a:xfrm>
            <a:prstGeom prst="line">
              <a:avLst/>
            </a:prstGeom>
            <a:noFill/>
            <a:ln w="9525">
              <a:solidFill>
                <a:schemeClr val="tx1"/>
              </a:solidFill>
              <a:prstDash val="dash"/>
              <a:round/>
              <a:headEnd/>
              <a:tailEnd/>
            </a:ln>
          </p:spPr>
          <p:txBody>
            <a:bodyPr/>
            <a:lstStyle/>
            <a:p>
              <a:endParaRPr lang="cs-CZ"/>
            </a:p>
          </p:txBody>
        </p:sp>
        <p:sp>
          <p:nvSpPr>
            <p:cNvPr id="17420" name="Rectangle 22"/>
            <p:cNvSpPr>
              <a:spLocks noChangeArrowheads="1"/>
            </p:cNvSpPr>
            <p:nvPr/>
          </p:nvSpPr>
          <p:spPr bwMode="auto">
            <a:xfrm>
              <a:off x="990600" y="6324600"/>
              <a:ext cx="3124200" cy="76200"/>
            </a:xfrm>
            <a:prstGeom prst="rect">
              <a:avLst/>
            </a:prstGeom>
            <a:solidFill>
              <a:srgbClr val="FF6600"/>
            </a:solidFill>
            <a:ln w="9525">
              <a:solidFill>
                <a:schemeClr val="tx1"/>
              </a:solidFill>
              <a:miter lim="800000"/>
              <a:headEnd/>
              <a:tailEnd/>
            </a:ln>
          </p:spPr>
          <p:txBody>
            <a:bodyPr wrap="none" anchor="ctr"/>
            <a:lstStyle/>
            <a:p>
              <a:endParaRPr lang="cs-CZ"/>
            </a:p>
          </p:txBody>
        </p:sp>
        <p:sp>
          <p:nvSpPr>
            <p:cNvPr id="17421" name="Rectangle 25"/>
            <p:cNvSpPr>
              <a:spLocks noChangeArrowheads="1"/>
            </p:cNvSpPr>
            <p:nvPr/>
          </p:nvSpPr>
          <p:spPr bwMode="auto">
            <a:xfrm>
              <a:off x="1447800" y="3810000"/>
              <a:ext cx="228600" cy="228600"/>
            </a:xfrm>
            <a:prstGeom prst="rect">
              <a:avLst/>
            </a:prstGeom>
            <a:solidFill>
              <a:srgbClr val="EEFC6C"/>
            </a:solidFill>
            <a:ln w="9525">
              <a:solidFill>
                <a:schemeClr val="tx1"/>
              </a:solidFill>
              <a:miter lim="800000"/>
              <a:headEnd/>
              <a:tailEnd/>
            </a:ln>
          </p:spPr>
          <p:txBody>
            <a:bodyPr wrap="none" anchor="ctr"/>
            <a:lstStyle/>
            <a:p>
              <a:endParaRPr lang="cs-CZ"/>
            </a:p>
          </p:txBody>
        </p:sp>
        <p:sp>
          <p:nvSpPr>
            <p:cNvPr id="17422" name="Rectangle 27"/>
            <p:cNvSpPr>
              <a:spLocks noChangeArrowheads="1"/>
            </p:cNvSpPr>
            <p:nvPr/>
          </p:nvSpPr>
          <p:spPr bwMode="auto">
            <a:xfrm>
              <a:off x="1524000" y="3849688"/>
              <a:ext cx="76200" cy="152400"/>
            </a:xfrm>
            <a:prstGeom prst="rect">
              <a:avLst/>
            </a:prstGeom>
            <a:solidFill>
              <a:schemeClr val="bg1"/>
            </a:solidFill>
            <a:ln w="9525">
              <a:solidFill>
                <a:schemeClr val="tx1"/>
              </a:solidFill>
              <a:miter lim="800000"/>
              <a:headEnd/>
              <a:tailEnd/>
            </a:ln>
          </p:spPr>
          <p:txBody>
            <a:bodyPr wrap="none" anchor="ctr"/>
            <a:lstStyle/>
            <a:p>
              <a:endParaRPr lang="cs-CZ"/>
            </a:p>
          </p:txBody>
        </p:sp>
        <p:grpSp>
          <p:nvGrpSpPr>
            <p:cNvPr id="5" name="Group 32"/>
            <p:cNvGrpSpPr>
              <a:grpSpLocks/>
            </p:cNvGrpSpPr>
            <p:nvPr/>
          </p:nvGrpSpPr>
          <p:grpSpPr bwMode="auto">
            <a:xfrm>
              <a:off x="3276600" y="3810000"/>
              <a:ext cx="228600" cy="228600"/>
              <a:chOff x="2064" y="2400"/>
              <a:chExt cx="144" cy="144"/>
            </a:xfrm>
          </p:grpSpPr>
          <p:sp>
            <p:nvSpPr>
              <p:cNvPr id="17453" name="Rectangle 23"/>
              <p:cNvSpPr>
                <a:spLocks noChangeArrowheads="1"/>
              </p:cNvSpPr>
              <p:nvPr/>
            </p:nvSpPr>
            <p:spPr bwMode="auto">
              <a:xfrm>
                <a:off x="2064" y="2400"/>
                <a:ext cx="144" cy="144"/>
              </a:xfrm>
              <a:prstGeom prst="rect">
                <a:avLst/>
              </a:prstGeom>
              <a:solidFill>
                <a:srgbClr val="EEFC6C"/>
              </a:solidFill>
              <a:ln w="9525">
                <a:solidFill>
                  <a:schemeClr val="tx1"/>
                </a:solidFill>
                <a:miter lim="800000"/>
                <a:headEnd/>
                <a:tailEnd/>
              </a:ln>
            </p:spPr>
            <p:txBody>
              <a:bodyPr wrap="none" anchor="ctr"/>
              <a:lstStyle/>
              <a:p>
                <a:endParaRPr lang="cs-CZ"/>
              </a:p>
            </p:txBody>
          </p:sp>
          <p:sp>
            <p:nvSpPr>
              <p:cNvPr id="17454" name="Oval 26"/>
              <p:cNvSpPr>
                <a:spLocks noChangeArrowheads="1"/>
              </p:cNvSpPr>
              <p:nvPr/>
            </p:nvSpPr>
            <p:spPr bwMode="auto">
              <a:xfrm>
                <a:off x="2064" y="2400"/>
                <a:ext cx="144" cy="144"/>
              </a:xfrm>
              <a:prstGeom prst="ellipse">
                <a:avLst/>
              </a:prstGeom>
              <a:solidFill>
                <a:schemeClr val="bg1"/>
              </a:solidFill>
              <a:ln w="9525">
                <a:solidFill>
                  <a:schemeClr val="tx1"/>
                </a:solidFill>
                <a:round/>
                <a:headEnd/>
                <a:tailEnd/>
              </a:ln>
            </p:spPr>
            <p:txBody>
              <a:bodyPr wrap="none" anchor="ctr"/>
              <a:lstStyle/>
              <a:p>
                <a:endParaRPr lang="cs-CZ"/>
              </a:p>
            </p:txBody>
          </p:sp>
          <p:sp>
            <p:nvSpPr>
              <p:cNvPr id="17455" name="Oval 28"/>
              <p:cNvSpPr>
                <a:spLocks noChangeArrowheads="1"/>
              </p:cNvSpPr>
              <p:nvPr/>
            </p:nvSpPr>
            <p:spPr bwMode="auto">
              <a:xfrm>
                <a:off x="2064" y="2448"/>
                <a:ext cx="48" cy="48"/>
              </a:xfrm>
              <a:prstGeom prst="ellipse">
                <a:avLst/>
              </a:prstGeom>
              <a:solidFill>
                <a:schemeClr val="tx1"/>
              </a:solidFill>
              <a:ln w="9525">
                <a:solidFill>
                  <a:schemeClr val="tx1"/>
                </a:solidFill>
                <a:round/>
                <a:headEnd/>
                <a:tailEnd/>
              </a:ln>
            </p:spPr>
            <p:txBody>
              <a:bodyPr wrap="none" anchor="ctr"/>
              <a:lstStyle/>
              <a:p>
                <a:endParaRPr lang="cs-CZ"/>
              </a:p>
            </p:txBody>
          </p:sp>
          <p:sp>
            <p:nvSpPr>
              <p:cNvPr id="17456" name="Oval 29"/>
              <p:cNvSpPr>
                <a:spLocks noChangeArrowheads="1"/>
              </p:cNvSpPr>
              <p:nvPr/>
            </p:nvSpPr>
            <p:spPr bwMode="auto">
              <a:xfrm>
                <a:off x="2160" y="2448"/>
                <a:ext cx="48" cy="48"/>
              </a:xfrm>
              <a:prstGeom prst="ellipse">
                <a:avLst/>
              </a:prstGeom>
              <a:solidFill>
                <a:schemeClr val="tx1"/>
              </a:solidFill>
              <a:ln w="9525">
                <a:solidFill>
                  <a:schemeClr val="tx1"/>
                </a:solidFill>
                <a:round/>
                <a:headEnd/>
                <a:tailEnd/>
              </a:ln>
            </p:spPr>
            <p:txBody>
              <a:bodyPr wrap="none" anchor="ctr"/>
              <a:lstStyle/>
              <a:p>
                <a:endParaRPr lang="cs-CZ"/>
              </a:p>
            </p:txBody>
          </p:sp>
          <p:sp>
            <p:nvSpPr>
              <p:cNvPr id="17457" name="Oval 30"/>
              <p:cNvSpPr>
                <a:spLocks noChangeArrowheads="1"/>
              </p:cNvSpPr>
              <p:nvPr/>
            </p:nvSpPr>
            <p:spPr bwMode="auto">
              <a:xfrm>
                <a:off x="2112" y="2400"/>
                <a:ext cx="48" cy="48"/>
              </a:xfrm>
              <a:prstGeom prst="ellipse">
                <a:avLst/>
              </a:prstGeom>
              <a:solidFill>
                <a:schemeClr val="bg1"/>
              </a:solidFill>
              <a:ln w="9525">
                <a:solidFill>
                  <a:schemeClr val="tx1"/>
                </a:solidFill>
                <a:round/>
                <a:headEnd/>
                <a:tailEnd/>
              </a:ln>
            </p:spPr>
            <p:txBody>
              <a:bodyPr wrap="none" anchor="ctr"/>
              <a:lstStyle/>
              <a:p>
                <a:endParaRPr lang="cs-CZ"/>
              </a:p>
            </p:txBody>
          </p:sp>
        </p:grpSp>
        <p:sp>
          <p:nvSpPr>
            <p:cNvPr id="17424" name="Line 31"/>
            <p:cNvSpPr>
              <a:spLocks noChangeShapeType="1"/>
            </p:cNvSpPr>
            <p:nvPr/>
          </p:nvSpPr>
          <p:spPr bwMode="auto">
            <a:xfrm>
              <a:off x="3810000" y="4038600"/>
              <a:ext cx="0" cy="2286000"/>
            </a:xfrm>
            <a:prstGeom prst="line">
              <a:avLst/>
            </a:prstGeom>
            <a:noFill/>
            <a:ln w="9525">
              <a:solidFill>
                <a:schemeClr val="tx1"/>
              </a:solidFill>
              <a:round/>
              <a:headEnd type="triangle" w="med" len="med"/>
              <a:tailEnd type="triangle" w="med" len="med"/>
            </a:ln>
          </p:spPr>
          <p:txBody>
            <a:bodyPr/>
            <a:lstStyle/>
            <a:p>
              <a:endParaRPr lang="cs-CZ"/>
            </a:p>
          </p:txBody>
        </p:sp>
        <p:grpSp>
          <p:nvGrpSpPr>
            <p:cNvPr id="6" name="Group 33"/>
            <p:cNvGrpSpPr>
              <a:grpSpLocks/>
            </p:cNvGrpSpPr>
            <p:nvPr/>
          </p:nvGrpSpPr>
          <p:grpSpPr bwMode="auto">
            <a:xfrm>
              <a:off x="1295400" y="5410200"/>
              <a:ext cx="228600" cy="228600"/>
              <a:chOff x="2064" y="2400"/>
              <a:chExt cx="144" cy="144"/>
            </a:xfrm>
          </p:grpSpPr>
          <p:sp>
            <p:nvSpPr>
              <p:cNvPr id="17448" name="Rectangle 34"/>
              <p:cNvSpPr>
                <a:spLocks noChangeArrowheads="1"/>
              </p:cNvSpPr>
              <p:nvPr/>
            </p:nvSpPr>
            <p:spPr bwMode="auto">
              <a:xfrm>
                <a:off x="2064" y="2400"/>
                <a:ext cx="144" cy="144"/>
              </a:xfrm>
              <a:prstGeom prst="rect">
                <a:avLst/>
              </a:prstGeom>
              <a:solidFill>
                <a:schemeClr val="bg2"/>
              </a:solidFill>
              <a:ln w="9525">
                <a:solidFill>
                  <a:schemeClr val="tx1"/>
                </a:solidFill>
                <a:miter lim="800000"/>
                <a:headEnd/>
                <a:tailEnd/>
              </a:ln>
            </p:spPr>
            <p:txBody>
              <a:bodyPr wrap="none" anchor="ctr"/>
              <a:lstStyle/>
              <a:p>
                <a:endParaRPr lang="cs-CZ"/>
              </a:p>
            </p:txBody>
          </p:sp>
          <p:sp>
            <p:nvSpPr>
              <p:cNvPr id="17449" name="Oval 35"/>
              <p:cNvSpPr>
                <a:spLocks noChangeArrowheads="1"/>
              </p:cNvSpPr>
              <p:nvPr/>
            </p:nvSpPr>
            <p:spPr bwMode="auto">
              <a:xfrm>
                <a:off x="2064" y="2400"/>
                <a:ext cx="144" cy="144"/>
              </a:xfrm>
              <a:prstGeom prst="ellipse">
                <a:avLst/>
              </a:prstGeom>
              <a:solidFill>
                <a:schemeClr val="bg2"/>
              </a:solidFill>
              <a:ln w="9525">
                <a:solidFill>
                  <a:schemeClr val="tx1"/>
                </a:solidFill>
                <a:round/>
                <a:headEnd/>
                <a:tailEnd/>
              </a:ln>
            </p:spPr>
            <p:txBody>
              <a:bodyPr wrap="none" anchor="ctr"/>
              <a:lstStyle/>
              <a:p>
                <a:endParaRPr lang="cs-CZ"/>
              </a:p>
            </p:txBody>
          </p:sp>
          <p:sp>
            <p:nvSpPr>
              <p:cNvPr id="17450" name="Oval 36"/>
              <p:cNvSpPr>
                <a:spLocks noChangeArrowheads="1"/>
              </p:cNvSpPr>
              <p:nvPr/>
            </p:nvSpPr>
            <p:spPr bwMode="auto">
              <a:xfrm>
                <a:off x="2064" y="2448"/>
                <a:ext cx="48" cy="48"/>
              </a:xfrm>
              <a:prstGeom prst="ellipse">
                <a:avLst/>
              </a:prstGeom>
              <a:solidFill>
                <a:schemeClr val="bg2"/>
              </a:solidFill>
              <a:ln w="9525">
                <a:solidFill>
                  <a:schemeClr val="tx1"/>
                </a:solidFill>
                <a:round/>
                <a:headEnd/>
                <a:tailEnd/>
              </a:ln>
            </p:spPr>
            <p:txBody>
              <a:bodyPr wrap="none" anchor="ctr"/>
              <a:lstStyle/>
              <a:p>
                <a:endParaRPr lang="cs-CZ"/>
              </a:p>
            </p:txBody>
          </p:sp>
          <p:sp>
            <p:nvSpPr>
              <p:cNvPr id="17451" name="Oval 37"/>
              <p:cNvSpPr>
                <a:spLocks noChangeArrowheads="1"/>
              </p:cNvSpPr>
              <p:nvPr/>
            </p:nvSpPr>
            <p:spPr bwMode="auto">
              <a:xfrm>
                <a:off x="2160" y="2448"/>
                <a:ext cx="48" cy="48"/>
              </a:xfrm>
              <a:prstGeom prst="ellipse">
                <a:avLst/>
              </a:prstGeom>
              <a:solidFill>
                <a:schemeClr val="bg2"/>
              </a:solidFill>
              <a:ln w="9525">
                <a:solidFill>
                  <a:schemeClr val="tx1"/>
                </a:solidFill>
                <a:round/>
                <a:headEnd/>
                <a:tailEnd/>
              </a:ln>
            </p:spPr>
            <p:txBody>
              <a:bodyPr wrap="none" anchor="ctr"/>
              <a:lstStyle/>
              <a:p>
                <a:endParaRPr lang="cs-CZ"/>
              </a:p>
            </p:txBody>
          </p:sp>
          <p:sp>
            <p:nvSpPr>
              <p:cNvPr id="17452" name="Oval 38"/>
              <p:cNvSpPr>
                <a:spLocks noChangeArrowheads="1"/>
              </p:cNvSpPr>
              <p:nvPr/>
            </p:nvSpPr>
            <p:spPr bwMode="auto">
              <a:xfrm>
                <a:off x="2112" y="2400"/>
                <a:ext cx="48" cy="48"/>
              </a:xfrm>
              <a:prstGeom prst="ellipse">
                <a:avLst/>
              </a:prstGeom>
              <a:solidFill>
                <a:schemeClr val="bg2"/>
              </a:solidFill>
              <a:ln w="9525">
                <a:solidFill>
                  <a:schemeClr val="tx1"/>
                </a:solidFill>
                <a:round/>
                <a:headEnd/>
                <a:tailEnd/>
              </a:ln>
            </p:spPr>
            <p:txBody>
              <a:bodyPr wrap="none" anchor="ctr"/>
              <a:lstStyle/>
              <a:p>
                <a:endParaRPr lang="cs-CZ"/>
              </a:p>
            </p:txBody>
          </p:sp>
        </p:grpSp>
        <p:sp>
          <p:nvSpPr>
            <p:cNvPr id="17426" name="Line 39"/>
            <p:cNvSpPr>
              <a:spLocks noChangeShapeType="1"/>
            </p:cNvSpPr>
            <p:nvPr/>
          </p:nvSpPr>
          <p:spPr bwMode="auto">
            <a:xfrm flipV="1">
              <a:off x="1524000" y="5029200"/>
              <a:ext cx="0" cy="381000"/>
            </a:xfrm>
            <a:prstGeom prst="line">
              <a:avLst/>
            </a:prstGeom>
            <a:noFill/>
            <a:ln w="9525">
              <a:solidFill>
                <a:schemeClr val="tx1"/>
              </a:solidFill>
              <a:round/>
              <a:headEnd/>
              <a:tailEnd/>
            </a:ln>
          </p:spPr>
          <p:txBody>
            <a:bodyPr/>
            <a:lstStyle/>
            <a:p>
              <a:endParaRPr lang="cs-CZ"/>
            </a:p>
          </p:txBody>
        </p:sp>
        <p:sp>
          <p:nvSpPr>
            <p:cNvPr id="17427" name="Line 40"/>
            <p:cNvSpPr>
              <a:spLocks noChangeShapeType="1"/>
            </p:cNvSpPr>
            <p:nvPr/>
          </p:nvSpPr>
          <p:spPr bwMode="auto">
            <a:xfrm flipH="1">
              <a:off x="1524000" y="5029200"/>
              <a:ext cx="228600" cy="0"/>
            </a:xfrm>
            <a:prstGeom prst="line">
              <a:avLst/>
            </a:prstGeom>
            <a:noFill/>
            <a:ln w="9525">
              <a:solidFill>
                <a:schemeClr val="tx1"/>
              </a:solidFill>
              <a:round/>
              <a:headEnd type="triangle" w="med" len="med"/>
              <a:tailEnd type="triangle" w="med" len="med"/>
            </a:ln>
          </p:spPr>
          <p:txBody>
            <a:bodyPr/>
            <a:lstStyle/>
            <a:p>
              <a:endParaRPr lang="cs-CZ"/>
            </a:p>
          </p:txBody>
        </p:sp>
        <p:sp>
          <p:nvSpPr>
            <p:cNvPr id="17428" name="AutoShape 41"/>
            <p:cNvSpPr>
              <a:spLocks/>
            </p:cNvSpPr>
            <p:nvPr/>
          </p:nvSpPr>
          <p:spPr bwMode="auto">
            <a:xfrm>
              <a:off x="4213225" y="5095875"/>
              <a:ext cx="1120775" cy="466725"/>
            </a:xfrm>
            <a:prstGeom prst="accentCallout1">
              <a:avLst>
                <a:gd name="adj1" fmla="val 24491"/>
                <a:gd name="adj2" fmla="val -6801"/>
                <a:gd name="adj3" fmla="val 145917"/>
                <a:gd name="adj4" fmla="val -110481"/>
              </a:avLst>
            </a:prstGeom>
            <a:solidFill>
              <a:schemeClr val="accent1"/>
            </a:solidFill>
            <a:ln w="9525">
              <a:solidFill>
                <a:schemeClr val="tx1"/>
              </a:solidFill>
              <a:miter lim="800000"/>
              <a:headEnd/>
              <a:tailEnd/>
            </a:ln>
          </p:spPr>
          <p:txBody>
            <a:bodyPr/>
            <a:lstStyle/>
            <a:p>
              <a:pPr algn="ctr"/>
              <a:r>
                <a:rPr lang="cs-CZ" sz="1400" dirty="0"/>
                <a:t>Umývací prostor</a:t>
              </a:r>
            </a:p>
          </p:txBody>
        </p:sp>
        <p:sp>
          <p:nvSpPr>
            <p:cNvPr id="17430" name="Line 43"/>
            <p:cNvSpPr>
              <a:spLocks noChangeShapeType="1"/>
            </p:cNvSpPr>
            <p:nvPr/>
          </p:nvSpPr>
          <p:spPr bwMode="auto">
            <a:xfrm>
              <a:off x="3505200" y="4038600"/>
              <a:ext cx="457200" cy="0"/>
            </a:xfrm>
            <a:prstGeom prst="line">
              <a:avLst/>
            </a:prstGeom>
            <a:noFill/>
            <a:ln w="9525">
              <a:solidFill>
                <a:schemeClr val="tx1"/>
              </a:solidFill>
              <a:round/>
              <a:headEnd/>
              <a:tailEnd/>
            </a:ln>
          </p:spPr>
          <p:txBody>
            <a:bodyPr/>
            <a:lstStyle/>
            <a:p>
              <a:endParaRPr lang="cs-CZ"/>
            </a:p>
          </p:txBody>
        </p:sp>
        <p:sp>
          <p:nvSpPr>
            <p:cNvPr id="17432" name="AutoShape 45"/>
            <p:cNvSpPr>
              <a:spLocks/>
            </p:cNvSpPr>
            <p:nvPr/>
          </p:nvSpPr>
          <p:spPr bwMode="auto">
            <a:xfrm>
              <a:off x="4213225" y="4191000"/>
              <a:ext cx="1120775" cy="685800"/>
            </a:xfrm>
            <a:prstGeom prst="accentCallout1">
              <a:avLst>
                <a:gd name="adj1" fmla="val 16667"/>
                <a:gd name="adj2" fmla="val -6801"/>
                <a:gd name="adj3" fmla="val 216435"/>
                <a:gd name="adj4" fmla="val -186829"/>
              </a:avLst>
            </a:prstGeom>
            <a:solidFill>
              <a:schemeClr val="accent1"/>
            </a:solidFill>
            <a:ln w="9525">
              <a:solidFill>
                <a:schemeClr val="tx1"/>
              </a:solidFill>
              <a:miter lim="800000"/>
              <a:headEnd/>
              <a:tailEnd/>
            </a:ln>
          </p:spPr>
          <p:txBody>
            <a:bodyPr/>
            <a:lstStyle/>
            <a:p>
              <a:pPr algn="ctr"/>
              <a:r>
                <a:rPr lang="cs-CZ" sz="1400" dirty="0"/>
                <a:t>Elektrický ohřívač vody</a:t>
              </a:r>
            </a:p>
          </p:txBody>
        </p:sp>
        <p:sp>
          <p:nvSpPr>
            <p:cNvPr id="17434" name="Freeform 47"/>
            <p:cNvSpPr>
              <a:spLocks/>
            </p:cNvSpPr>
            <p:nvPr/>
          </p:nvSpPr>
          <p:spPr bwMode="auto">
            <a:xfrm>
              <a:off x="1346200" y="5334000"/>
              <a:ext cx="482600" cy="533400"/>
            </a:xfrm>
            <a:custGeom>
              <a:avLst/>
              <a:gdLst>
                <a:gd name="T0" fmla="*/ 482600 w 304"/>
                <a:gd name="T1" fmla="*/ 0 h 336"/>
                <a:gd name="T2" fmla="*/ 254000 w 304"/>
                <a:gd name="T3" fmla="*/ 457200 h 336"/>
                <a:gd name="T4" fmla="*/ 25400 w 304"/>
                <a:gd name="T5" fmla="*/ 457200 h 336"/>
                <a:gd name="T6" fmla="*/ 101600 w 304"/>
                <a:gd name="T7" fmla="*/ 228600 h 336"/>
                <a:gd name="T8" fmla="*/ 0 60000 65536"/>
                <a:gd name="T9" fmla="*/ 0 60000 65536"/>
                <a:gd name="T10" fmla="*/ 0 60000 65536"/>
                <a:gd name="T11" fmla="*/ 0 60000 65536"/>
                <a:gd name="T12" fmla="*/ 0 w 304"/>
                <a:gd name="T13" fmla="*/ 0 h 336"/>
                <a:gd name="T14" fmla="*/ 304 w 304"/>
                <a:gd name="T15" fmla="*/ 336 h 336"/>
              </a:gdLst>
              <a:ahLst/>
              <a:cxnLst>
                <a:cxn ang="T8">
                  <a:pos x="T0" y="T1"/>
                </a:cxn>
                <a:cxn ang="T9">
                  <a:pos x="T2" y="T3"/>
                </a:cxn>
                <a:cxn ang="T10">
                  <a:pos x="T4" y="T5"/>
                </a:cxn>
                <a:cxn ang="T11">
                  <a:pos x="T6" y="T7"/>
                </a:cxn>
              </a:cxnLst>
              <a:rect l="T12" t="T13" r="T14" b="T15"/>
              <a:pathLst>
                <a:path w="304" h="336">
                  <a:moveTo>
                    <a:pt x="304" y="0"/>
                  </a:moveTo>
                  <a:cubicBezTo>
                    <a:pt x="256" y="120"/>
                    <a:pt x="208" y="240"/>
                    <a:pt x="160" y="288"/>
                  </a:cubicBezTo>
                  <a:cubicBezTo>
                    <a:pt x="112" y="336"/>
                    <a:pt x="32" y="312"/>
                    <a:pt x="16" y="288"/>
                  </a:cubicBezTo>
                  <a:cubicBezTo>
                    <a:pt x="0" y="264"/>
                    <a:pt x="32" y="204"/>
                    <a:pt x="64" y="144"/>
                  </a:cubicBezTo>
                </a:path>
              </a:pathLst>
            </a:custGeom>
            <a:noFill/>
            <a:ln w="38100" cmpd="sng">
              <a:solidFill>
                <a:schemeClr val="tx1"/>
              </a:solidFill>
              <a:round/>
              <a:headEnd/>
              <a:tailEnd/>
            </a:ln>
          </p:spPr>
          <p:txBody>
            <a:bodyPr/>
            <a:lstStyle/>
            <a:p>
              <a:endParaRPr lang="cs-CZ"/>
            </a:p>
          </p:txBody>
        </p:sp>
        <p:sp>
          <p:nvSpPr>
            <p:cNvPr id="62" name="TextovéPole 61"/>
            <p:cNvSpPr txBox="1"/>
            <p:nvPr/>
          </p:nvSpPr>
          <p:spPr>
            <a:xfrm>
              <a:off x="428625" y="3357563"/>
              <a:ext cx="4071938" cy="369332"/>
            </a:xfrm>
            <a:prstGeom prst="rect">
              <a:avLst/>
            </a:prstGeom>
          </p:spPr>
          <p:style>
            <a:lnRef idx="1">
              <a:schemeClr val="accent2"/>
            </a:lnRef>
            <a:fillRef idx="3">
              <a:schemeClr val="accent2"/>
            </a:fillRef>
            <a:effectRef idx="2">
              <a:schemeClr val="accent2"/>
            </a:effectRef>
            <a:fontRef idx="minor">
              <a:schemeClr val="lt1"/>
            </a:fontRef>
          </p:style>
          <p:txBody>
            <a:bodyPr>
              <a:spAutoFit/>
            </a:bodyPr>
            <a:lstStyle/>
            <a:p>
              <a:pPr>
                <a:defRPr/>
              </a:pPr>
              <a:r>
                <a:rPr lang="cs-CZ" dirty="0"/>
                <a:t>Umývací prostor – norma ČSN 33 </a:t>
              </a:r>
              <a:r>
                <a:rPr lang="cs-CZ" dirty="0" smtClean="0"/>
                <a:t>2130</a:t>
              </a:r>
              <a:endParaRPr lang="cs-CZ" dirty="0"/>
            </a:p>
          </p:txBody>
        </p:sp>
      </p:grpSp>
      <p:sp>
        <p:nvSpPr>
          <p:cNvPr id="60" name="Obdélník 59"/>
          <p:cNvSpPr/>
          <p:nvPr/>
        </p:nvSpPr>
        <p:spPr>
          <a:xfrm>
            <a:off x="395536" y="836712"/>
            <a:ext cx="8352928" cy="2304256"/>
          </a:xfrm>
          <a:prstGeom prst="rect">
            <a:avLst/>
          </a:prstGeom>
          <a:solidFill>
            <a:schemeClr val="bg1"/>
          </a:solidFill>
          <a:ln>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indent="-342900">
              <a:buFont typeface="+mj-lt"/>
              <a:buAutoNum type="arabicPeriod"/>
            </a:pPr>
            <a:r>
              <a:rPr lang="cs-CZ" sz="2000" dirty="0" smtClean="0">
                <a:solidFill>
                  <a:schemeClr val="tx1"/>
                </a:solidFill>
              </a:rPr>
              <a:t>Smí se v zóně 2 instalovat spínače nebo zásuvky? Pokud ano, tak jaké.</a:t>
            </a:r>
          </a:p>
          <a:p>
            <a:pPr marL="342900" indent="-342900">
              <a:buFont typeface="+mj-lt"/>
              <a:buAutoNum type="arabicPeriod"/>
            </a:pPr>
            <a:r>
              <a:rPr lang="cs-CZ" sz="2000" dirty="0" smtClean="0">
                <a:solidFill>
                  <a:schemeClr val="tx1"/>
                </a:solidFill>
              </a:rPr>
              <a:t>Za jakých podmínek lze v prostorech mimo zóny umístit zásuvku?</a:t>
            </a:r>
          </a:p>
          <a:p>
            <a:pPr marL="342900" indent="-342900">
              <a:buFont typeface="+mj-lt"/>
              <a:buAutoNum type="arabicPeriod"/>
            </a:pPr>
            <a:r>
              <a:rPr lang="cs-CZ" sz="2000" dirty="0" smtClean="0">
                <a:solidFill>
                  <a:schemeClr val="tx1"/>
                </a:solidFill>
              </a:rPr>
              <a:t>Nakreslete schematickou značku bezpečnostního transformátoru</a:t>
            </a:r>
          </a:p>
          <a:p>
            <a:pPr marL="342900" indent="-342900">
              <a:buFont typeface="+mj-lt"/>
              <a:buAutoNum type="arabicPeriod"/>
            </a:pPr>
            <a:r>
              <a:rPr lang="cs-CZ" sz="2000" dirty="0" smtClean="0">
                <a:solidFill>
                  <a:schemeClr val="tx1"/>
                </a:solidFill>
              </a:rPr>
              <a:t>Do obrázku popisujícího umývací prostor doplňte rozměry v mm a popište jak se zde umísťují zásuvky.</a:t>
            </a:r>
            <a:endParaRPr lang="cs-CZ" sz="2000" dirty="0">
              <a:solidFill>
                <a:schemeClr val="tx1"/>
              </a:solidFill>
            </a:endParaRPr>
          </a:p>
        </p:txBody>
      </p:sp>
      <p:sp>
        <p:nvSpPr>
          <p:cNvPr id="61" name="Tlačítko akce: Dopředu nebo Další 60">
            <a:hlinkClick r:id="" action="ppaction://hlinkshowjump?jump=nextslide" highlightClick="1"/>
          </p:cNvPr>
          <p:cNvSpPr/>
          <p:nvPr/>
        </p:nvSpPr>
        <p:spPr>
          <a:xfrm>
            <a:off x="8004517" y="253218"/>
            <a:ext cx="562708" cy="436099"/>
          </a:xfrm>
          <a:prstGeom prst="actionButtonForwardNex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xit" presetSubtype="4" fill="hold" grpId="0" nodeType="clickEffect">
                                  <p:stCondLst>
                                    <p:cond delay="0"/>
                                  </p:stCondLst>
                                  <p:childTnLst>
                                    <p:anim calcmode="lin" valueType="num">
                                      <p:cBhvr additive="base">
                                        <p:cTn id="6" dur="500"/>
                                        <p:tgtEl>
                                          <p:spTgt spid="60"/>
                                        </p:tgtEl>
                                        <p:attrNameLst>
                                          <p:attrName>ppt_x</p:attrName>
                                        </p:attrNameLst>
                                      </p:cBhvr>
                                      <p:tavLst>
                                        <p:tav tm="0">
                                          <p:val>
                                            <p:strVal val="ppt_x"/>
                                          </p:val>
                                        </p:tav>
                                        <p:tav tm="100000">
                                          <p:val>
                                            <p:strVal val="ppt_x"/>
                                          </p:val>
                                        </p:tav>
                                      </p:tavLst>
                                    </p:anim>
                                    <p:anim calcmode="lin" valueType="num">
                                      <p:cBhvr additive="base">
                                        <p:cTn id="7" dur="500"/>
                                        <p:tgtEl>
                                          <p:spTgt spid="60"/>
                                        </p:tgtEl>
                                        <p:attrNameLst>
                                          <p:attrName>ppt_y</p:attrName>
                                        </p:attrNameLst>
                                      </p:cBhvr>
                                      <p:tavLst>
                                        <p:tav tm="0">
                                          <p:val>
                                            <p:strVal val="ppt_y"/>
                                          </p:val>
                                        </p:tav>
                                        <p:tav tm="100000">
                                          <p:val>
                                            <p:strVal val="1+ppt_h/2"/>
                                          </p:val>
                                        </p:tav>
                                      </p:tavLst>
                                    </p:anim>
                                    <p:set>
                                      <p:cBhvr>
                                        <p:cTn id="8" dur="1" fill="hold">
                                          <p:stCondLst>
                                            <p:cond delay="499"/>
                                          </p:stCondLst>
                                        </p:cTn>
                                        <p:tgtEl>
                                          <p:spTgt spid="60"/>
                                        </p:tgtEl>
                                        <p:attrNameLst>
                                          <p:attrName>style.visibility</p:attrName>
                                        </p:attrNameLst>
                                      </p:cBhvr>
                                      <p:to>
                                        <p:strVal val="hidden"/>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7"/>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1743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433" grpId="0"/>
      <p:bldP spid="60"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7294098" cy="418058"/>
          </a:xfrm>
          <a:solidFill>
            <a:srgbClr val="FFC000"/>
          </a:solidFill>
        </p:spPr>
        <p:txBody>
          <a:bodyPr>
            <a:normAutofit fontScale="90000"/>
          </a:bodyPr>
          <a:lstStyle/>
          <a:p>
            <a:r>
              <a:rPr lang="cs-CZ" sz="2800" dirty="0" smtClean="0"/>
              <a:t>Situační schémata</a:t>
            </a:r>
            <a:endParaRPr lang="cs-CZ" sz="2800" dirty="0"/>
          </a:p>
        </p:txBody>
      </p:sp>
      <p:grpSp>
        <p:nvGrpSpPr>
          <p:cNvPr id="5" name="Skupina 82"/>
          <p:cNvGrpSpPr/>
          <p:nvPr/>
        </p:nvGrpSpPr>
        <p:grpSpPr>
          <a:xfrm>
            <a:off x="436984" y="4293096"/>
            <a:ext cx="8077200" cy="2112461"/>
            <a:chOff x="436984" y="4293096"/>
            <a:chExt cx="8077200" cy="2112461"/>
          </a:xfrm>
        </p:grpSpPr>
        <p:sp>
          <p:nvSpPr>
            <p:cNvPr id="3" name="Text Box 62"/>
            <p:cNvSpPr txBox="1">
              <a:spLocks noChangeArrowheads="1"/>
            </p:cNvSpPr>
            <p:nvPr/>
          </p:nvSpPr>
          <p:spPr bwMode="auto">
            <a:xfrm>
              <a:off x="436984" y="4445496"/>
              <a:ext cx="2071977" cy="1569660"/>
            </a:xfrm>
            <a:prstGeom prst="rect">
              <a:avLst/>
            </a:prstGeom>
            <a:noFill/>
            <a:ln w="9525">
              <a:noFill/>
              <a:miter lim="800000"/>
              <a:headEnd/>
              <a:tailEnd/>
            </a:ln>
          </p:spPr>
          <p:txBody>
            <a:bodyPr wrap="none">
              <a:spAutoFit/>
            </a:bodyPr>
            <a:lstStyle/>
            <a:p>
              <a:r>
                <a:rPr lang="cs-CZ" sz="1600" dirty="0"/>
                <a:t>Trojpólový vypínač</a:t>
              </a:r>
            </a:p>
            <a:p>
              <a:r>
                <a:rPr lang="cs-CZ" sz="1600" dirty="0"/>
                <a:t>Jednopólový vypínač</a:t>
              </a:r>
            </a:p>
            <a:p>
              <a:r>
                <a:rPr lang="cs-CZ" sz="1600" dirty="0"/>
                <a:t>Dvojpólový vypínač</a:t>
              </a:r>
            </a:p>
            <a:p>
              <a:r>
                <a:rPr lang="cs-CZ" sz="1600" dirty="0"/>
                <a:t>Trojpólový stykač</a:t>
              </a:r>
            </a:p>
            <a:p>
              <a:r>
                <a:rPr lang="cs-CZ" sz="1600" dirty="0" smtClean="0"/>
                <a:t>Pojistka </a:t>
              </a:r>
              <a:r>
                <a:rPr lang="cs-CZ" sz="1600" dirty="0"/>
                <a:t>ve třech fázích</a:t>
              </a:r>
            </a:p>
            <a:p>
              <a:r>
                <a:rPr lang="cs-CZ" sz="1600" dirty="0" smtClean="0"/>
                <a:t>Trojpólový </a:t>
              </a:r>
              <a:r>
                <a:rPr lang="cs-CZ" sz="1600" dirty="0"/>
                <a:t>jistič</a:t>
              </a:r>
            </a:p>
          </p:txBody>
        </p:sp>
        <p:sp>
          <p:nvSpPr>
            <p:cNvPr id="4" name="Oval 63"/>
            <p:cNvSpPr>
              <a:spLocks noChangeArrowheads="1"/>
            </p:cNvSpPr>
            <p:nvPr/>
          </p:nvSpPr>
          <p:spPr bwMode="auto">
            <a:xfrm>
              <a:off x="2434059" y="4510584"/>
              <a:ext cx="152400" cy="152400"/>
            </a:xfrm>
            <a:prstGeom prst="ellipse">
              <a:avLst/>
            </a:prstGeom>
            <a:noFill/>
            <a:ln w="9525">
              <a:solidFill>
                <a:schemeClr val="tx1"/>
              </a:solidFill>
              <a:round/>
              <a:headEnd/>
              <a:tailEnd/>
            </a:ln>
          </p:spPr>
          <p:txBody>
            <a:bodyPr wrap="none" anchor="ctr"/>
            <a:lstStyle/>
            <a:p>
              <a:endParaRPr lang="cs-CZ"/>
            </a:p>
          </p:txBody>
        </p:sp>
        <p:grpSp>
          <p:nvGrpSpPr>
            <p:cNvPr id="10" name="Group 74"/>
            <p:cNvGrpSpPr>
              <a:grpSpLocks/>
            </p:cNvGrpSpPr>
            <p:nvPr/>
          </p:nvGrpSpPr>
          <p:grpSpPr bwMode="auto">
            <a:xfrm>
              <a:off x="2510259" y="4358184"/>
              <a:ext cx="228600" cy="152400"/>
              <a:chOff x="1584" y="2880"/>
              <a:chExt cx="144" cy="96"/>
            </a:xfrm>
          </p:grpSpPr>
          <p:sp>
            <p:nvSpPr>
              <p:cNvPr id="6" name="Line 64"/>
              <p:cNvSpPr>
                <a:spLocks noChangeShapeType="1"/>
              </p:cNvSpPr>
              <p:nvPr/>
            </p:nvSpPr>
            <p:spPr bwMode="auto">
              <a:xfrm flipV="1">
                <a:off x="1584" y="2880"/>
                <a:ext cx="96" cy="96"/>
              </a:xfrm>
              <a:prstGeom prst="line">
                <a:avLst/>
              </a:prstGeom>
              <a:noFill/>
              <a:ln w="9525">
                <a:solidFill>
                  <a:schemeClr val="tx1"/>
                </a:solidFill>
                <a:round/>
                <a:headEnd/>
                <a:tailEnd/>
              </a:ln>
            </p:spPr>
            <p:txBody>
              <a:bodyPr/>
              <a:lstStyle/>
              <a:p>
                <a:endParaRPr lang="cs-CZ"/>
              </a:p>
            </p:txBody>
          </p:sp>
          <p:sp>
            <p:nvSpPr>
              <p:cNvPr id="7" name="Line 65"/>
              <p:cNvSpPr>
                <a:spLocks noChangeShapeType="1"/>
              </p:cNvSpPr>
              <p:nvPr/>
            </p:nvSpPr>
            <p:spPr bwMode="auto">
              <a:xfrm>
                <a:off x="1680" y="2880"/>
                <a:ext cx="48" cy="48"/>
              </a:xfrm>
              <a:prstGeom prst="line">
                <a:avLst/>
              </a:prstGeom>
              <a:noFill/>
              <a:ln w="9525">
                <a:solidFill>
                  <a:schemeClr val="tx1"/>
                </a:solidFill>
                <a:round/>
                <a:headEnd/>
                <a:tailEnd/>
              </a:ln>
            </p:spPr>
            <p:txBody>
              <a:bodyPr/>
              <a:lstStyle/>
              <a:p>
                <a:endParaRPr lang="cs-CZ"/>
              </a:p>
            </p:txBody>
          </p:sp>
          <p:sp>
            <p:nvSpPr>
              <p:cNvPr id="8" name="Line 66"/>
              <p:cNvSpPr>
                <a:spLocks noChangeShapeType="1"/>
              </p:cNvSpPr>
              <p:nvPr/>
            </p:nvSpPr>
            <p:spPr bwMode="auto">
              <a:xfrm>
                <a:off x="1632" y="2928"/>
                <a:ext cx="48" cy="48"/>
              </a:xfrm>
              <a:prstGeom prst="line">
                <a:avLst/>
              </a:prstGeom>
              <a:noFill/>
              <a:ln w="9525">
                <a:solidFill>
                  <a:schemeClr val="tx1"/>
                </a:solidFill>
                <a:round/>
                <a:headEnd/>
                <a:tailEnd/>
              </a:ln>
            </p:spPr>
            <p:txBody>
              <a:bodyPr/>
              <a:lstStyle/>
              <a:p>
                <a:endParaRPr lang="cs-CZ"/>
              </a:p>
            </p:txBody>
          </p:sp>
          <p:sp>
            <p:nvSpPr>
              <p:cNvPr id="9" name="Line 67"/>
              <p:cNvSpPr>
                <a:spLocks noChangeShapeType="1"/>
              </p:cNvSpPr>
              <p:nvPr/>
            </p:nvSpPr>
            <p:spPr bwMode="auto">
              <a:xfrm>
                <a:off x="1654" y="2901"/>
                <a:ext cx="48" cy="48"/>
              </a:xfrm>
              <a:prstGeom prst="line">
                <a:avLst/>
              </a:prstGeom>
              <a:noFill/>
              <a:ln w="9525">
                <a:solidFill>
                  <a:schemeClr val="tx1"/>
                </a:solidFill>
                <a:round/>
                <a:headEnd/>
                <a:tailEnd/>
              </a:ln>
            </p:spPr>
            <p:txBody>
              <a:bodyPr/>
              <a:lstStyle/>
              <a:p>
                <a:endParaRPr lang="cs-CZ"/>
              </a:p>
            </p:txBody>
          </p:sp>
        </p:grpSp>
        <p:grpSp>
          <p:nvGrpSpPr>
            <p:cNvPr id="14" name="Group 149"/>
            <p:cNvGrpSpPr>
              <a:grpSpLocks/>
            </p:cNvGrpSpPr>
            <p:nvPr/>
          </p:nvGrpSpPr>
          <p:grpSpPr bwMode="auto">
            <a:xfrm>
              <a:off x="2434059" y="4586784"/>
              <a:ext cx="304800" cy="304800"/>
              <a:chOff x="1546" y="3065"/>
              <a:chExt cx="192" cy="192"/>
            </a:xfrm>
          </p:grpSpPr>
          <p:sp>
            <p:nvSpPr>
              <p:cNvPr id="11" name="Oval 69"/>
              <p:cNvSpPr>
                <a:spLocks noChangeArrowheads="1"/>
              </p:cNvSpPr>
              <p:nvPr/>
            </p:nvSpPr>
            <p:spPr bwMode="auto">
              <a:xfrm>
                <a:off x="1546" y="3161"/>
                <a:ext cx="96" cy="96"/>
              </a:xfrm>
              <a:prstGeom prst="ellipse">
                <a:avLst/>
              </a:prstGeom>
              <a:noFill/>
              <a:ln w="9525">
                <a:solidFill>
                  <a:schemeClr val="tx1"/>
                </a:solidFill>
                <a:round/>
                <a:headEnd/>
                <a:tailEnd/>
              </a:ln>
            </p:spPr>
            <p:txBody>
              <a:bodyPr wrap="none" anchor="ctr"/>
              <a:lstStyle/>
              <a:p>
                <a:endParaRPr lang="cs-CZ"/>
              </a:p>
            </p:txBody>
          </p:sp>
          <p:sp>
            <p:nvSpPr>
              <p:cNvPr id="12" name="Line 70"/>
              <p:cNvSpPr>
                <a:spLocks noChangeShapeType="1"/>
              </p:cNvSpPr>
              <p:nvPr/>
            </p:nvSpPr>
            <p:spPr bwMode="auto">
              <a:xfrm flipV="1">
                <a:off x="1594" y="3065"/>
                <a:ext cx="96" cy="96"/>
              </a:xfrm>
              <a:prstGeom prst="line">
                <a:avLst/>
              </a:prstGeom>
              <a:noFill/>
              <a:ln w="9525">
                <a:solidFill>
                  <a:schemeClr val="tx1"/>
                </a:solidFill>
                <a:round/>
                <a:headEnd/>
                <a:tailEnd/>
              </a:ln>
            </p:spPr>
            <p:txBody>
              <a:bodyPr/>
              <a:lstStyle/>
              <a:p>
                <a:endParaRPr lang="cs-CZ"/>
              </a:p>
            </p:txBody>
          </p:sp>
          <p:sp>
            <p:nvSpPr>
              <p:cNvPr id="13" name="Line 71"/>
              <p:cNvSpPr>
                <a:spLocks noChangeShapeType="1"/>
              </p:cNvSpPr>
              <p:nvPr/>
            </p:nvSpPr>
            <p:spPr bwMode="auto">
              <a:xfrm>
                <a:off x="1690" y="3065"/>
                <a:ext cx="48" cy="48"/>
              </a:xfrm>
              <a:prstGeom prst="line">
                <a:avLst/>
              </a:prstGeom>
              <a:noFill/>
              <a:ln w="9525">
                <a:solidFill>
                  <a:schemeClr val="tx1"/>
                </a:solidFill>
                <a:round/>
                <a:headEnd/>
                <a:tailEnd/>
              </a:ln>
            </p:spPr>
            <p:txBody>
              <a:bodyPr/>
              <a:lstStyle/>
              <a:p>
                <a:endParaRPr lang="cs-CZ"/>
              </a:p>
            </p:txBody>
          </p:sp>
        </p:grpSp>
        <p:grpSp>
          <p:nvGrpSpPr>
            <p:cNvPr id="29" name="Group 75"/>
            <p:cNvGrpSpPr>
              <a:grpSpLocks/>
            </p:cNvGrpSpPr>
            <p:nvPr/>
          </p:nvGrpSpPr>
          <p:grpSpPr bwMode="auto">
            <a:xfrm>
              <a:off x="2586459" y="5043984"/>
              <a:ext cx="228600" cy="152400"/>
              <a:chOff x="1584" y="2880"/>
              <a:chExt cx="144" cy="96"/>
            </a:xfrm>
          </p:grpSpPr>
          <p:sp>
            <p:nvSpPr>
              <p:cNvPr id="15" name="Line 76"/>
              <p:cNvSpPr>
                <a:spLocks noChangeShapeType="1"/>
              </p:cNvSpPr>
              <p:nvPr/>
            </p:nvSpPr>
            <p:spPr bwMode="auto">
              <a:xfrm flipV="1">
                <a:off x="1584" y="2880"/>
                <a:ext cx="96" cy="96"/>
              </a:xfrm>
              <a:prstGeom prst="line">
                <a:avLst/>
              </a:prstGeom>
              <a:noFill/>
              <a:ln w="9525">
                <a:solidFill>
                  <a:schemeClr val="tx1"/>
                </a:solidFill>
                <a:round/>
                <a:headEnd/>
                <a:tailEnd/>
              </a:ln>
            </p:spPr>
            <p:txBody>
              <a:bodyPr/>
              <a:lstStyle/>
              <a:p>
                <a:endParaRPr lang="cs-CZ"/>
              </a:p>
            </p:txBody>
          </p:sp>
          <p:sp>
            <p:nvSpPr>
              <p:cNvPr id="16" name="Line 77"/>
              <p:cNvSpPr>
                <a:spLocks noChangeShapeType="1"/>
              </p:cNvSpPr>
              <p:nvPr/>
            </p:nvSpPr>
            <p:spPr bwMode="auto">
              <a:xfrm>
                <a:off x="1680" y="2880"/>
                <a:ext cx="48" cy="48"/>
              </a:xfrm>
              <a:prstGeom prst="line">
                <a:avLst/>
              </a:prstGeom>
              <a:noFill/>
              <a:ln w="9525">
                <a:solidFill>
                  <a:schemeClr val="tx1"/>
                </a:solidFill>
                <a:round/>
                <a:headEnd/>
                <a:tailEnd/>
              </a:ln>
            </p:spPr>
            <p:txBody>
              <a:bodyPr/>
              <a:lstStyle/>
              <a:p>
                <a:endParaRPr lang="cs-CZ"/>
              </a:p>
            </p:txBody>
          </p:sp>
          <p:sp>
            <p:nvSpPr>
              <p:cNvPr id="17" name="Line 78"/>
              <p:cNvSpPr>
                <a:spLocks noChangeShapeType="1"/>
              </p:cNvSpPr>
              <p:nvPr/>
            </p:nvSpPr>
            <p:spPr bwMode="auto">
              <a:xfrm>
                <a:off x="1632" y="2928"/>
                <a:ext cx="48" cy="48"/>
              </a:xfrm>
              <a:prstGeom prst="line">
                <a:avLst/>
              </a:prstGeom>
              <a:noFill/>
              <a:ln w="9525">
                <a:solidFill>
                  <a:schemeClr val="tx1"/>
                </a:solidFill>
                <a:round/>
                <a:headEnd/>
                <a:tailEnd/>
              </a:ln>
            </p:spPr>
            <p:txBody>
              <a:bodyPr/>
              <a:lstStyle/>
              <a:p>
                <a:endParaRPr lang="cs-CZ"/>
              </a:p>
            </p:txBody>
          </p:sp>
          <p:sp>
            <p:nvSpPr>
              <p:cNvPr id="18" name="Line 79"/>
              <p:cNvSpPr>
                <a:spLocks noChangeShapeType="1"/>
              </p:cNvSpPr>
              <p:nvPr/>
            </p:nvSpPr>
            <p:spPr bwMode="auto">
              <a:xfrm>
                <a:off x="1654" y="2901"/>
                <a:ext cx="48" cy="48"/>
              </a:xfrm>
              <a:prstGeom prst="line">
                <a:avLst/>
              </a:prstGeom>
              <a:noFill/>
              <a:ln w="9525">
                <a:solidFill>
                  <a:schemeClr val="tx1"/>
                </a:solidFill>
                <a:round/>
                <a:headEnd/>
                <a:tailEnd/>
              </a:ln>
            </p:spPr>
            <p:txBody>
              <a:bodyPr/>
              <a:lstStyle/>
              <a:p>
                <a:endParaRPr lang="cs-CZ"/>
              </a:p>
            </p:txBody>
          </p:sp>
        </p:grpSp>
        <p:sp>
          <p:nvSpPr>
            <p:cNvPr id="19" name="Rectangle 80"/>
            <p:cNvSpPr>
              <a:spLocks noChangeArrowheads="1"/>
            </p:cNvSpPr>
            <p:nvPr/>
          </p:nvSpPr>
          <p:spPr bwMode="auto">
            <a:xfrm>
              <a:off x="2434059" y="5196384"/>
              <a:ext cx="152400" cy="152400"/>
            </a:xfrm>
            <a:prstGeom prst="rect">
              <a:avLst/>
            </a:prstGeom>
            <a:noFill/>
            <a:ln w="9525">
              <a:solidFill>
                <a:schemeClr val="tx1"/>
              </a:solidFill>
              <a:miter lim="800000"/>
              <a:headEnd/>
              <a:tailEnd/>
            </a:ln>
          </p:spPr>
          <p:txBody>
            <a:bodyPr wrap="none" anchor="ctr"/>
            <a:lstStyle/>
            <a:p>
              <a:endParaRPr lang="cs-CZ"/>
            </a:p>
          </p:txBody>
        </p:sp>
        <p:sp>
          <p:nvSpPr>
            <p:cNvPr id="20" name="Oval 81"/>
            <p:cNvSpPr>
              <a:spLocks noChangeArrowheads="1"/>
            </p:cNvSpPr>
            <p:nvPr/>
          </p:nvSpPr>
          <p:spPr bwMode="auto">
            <a:xfrm>
              <a:off x="2434059" y="4967784"/>
              <a:ext cx="152400" cy="152400"/>
            </a:xfrm>
            <a:prstGeom prst="ellipse">
              <a:avLst/>
            </a:prstGeom>
            <a:noFill/>
            <a:ln w="9525">
              <a:solidFill>
                <a:schemeClr val="tx1"/>
              </a:solidFill>
              <a:round/>
              <a:headEnd/>
              <a:tailEnd/>
            </a:ln>
          </p:spPr>
          <p:txBody>
            <a:bodyPr wrap="none" anchor="ctr"/>
            <a:lstStyle/>
            <a:p>
              <a:endParaRPr lang="cs-CZ"/>
            </a:p>
          </p:txBody>
        </p:sp>
        <p:sp>
          <p:nvSpPr>
            <p:cNvPr id="21" name="Line 83"/>
            <p:cNvSpPr>
              <a:spLocks noChangeShapeType="1"/>
            </p:cNvSpPr>
            <p:nvPr/>
          </p:nvSpPr>
          <p:spPr bwMode="auto">
            <a:xfrm flipV="1">
              <a:off x="2510259" y="4815384"/>
              <a:ext cx="152400" cy="152400"/>
            </a:xfrm>
            <a:prstGeom prst="line">
              <a:avLst/>
            </a:prstGeom>
            <a:noFill/>
            <a:ln w="9525">
              <a:solidFill>
                <a:schemeClr val="tx1"/>
              </a:solidFill>
              <a:round/>
              <a:headEnd/>
              <a:tailEnd/>
            </a:ln>
          </p:spPr>
          <p:txBody>
            <a:bodyPr/>
            <a:lstStyle/>
            <a:p>
              <a:endParaRPr lang="cs-CZ"/>
            </a:p>
          </p:txBody>
        </p:sp>
        <p:sp>
          <p:nvSpPr>
            <p:cNvPr id="22" name="Line 84"/>
            <p:cNvSpPr>
              <a:spLocks noChangeShapeType="1"/>
            </p:cNvSpPr>
            <p:nvPr/>
          </p:nvSpPr>
          <p:spPr bwMode="auto">
            <a:xfrm>
              <a:off x="2662659" y="4815384"/>
              <a:ext cx="76200" cy="76200"/>
            </a:xfrm>
            <a:prstGeom prst="line">
              <a:avLst/>
            </a:prstGeom>
            <a:noFill/>
            <a:ln w="9525">
              <a:solidFill>
                <a:schemeClr val="tx1"/>
              </a:solidFill>
              <a:round/>
              <a:headEnd/>
              <a:tailEnd/>
            </a:ln>
          </p:spPr>
          <p:txBody>
            <a:bodyPr/>
            <a:lstStyle/>
            <a:p>
              <a:endParaRPr lang="cs-CZ"/>
            </a:p>
          </p:txBody>
        </p:sp>
        <p:sp>
          <p:nvSpPr>
            <p:cNvPr id="23" name="Line 86"/>
            <p:cNvSpPr>
              <a:spLocks noChangeShapeType="1"/>
            </p:cNvSpPr>
            <p:nvPr/>
          </p:nvSpPr>
          <p:spPr bwMode="auto">
            <a:xfrm>
              <a:off x="2621384" y="4848721"/>
              <a:ext cx="76200" cy="76200"/>
            </a:xfrm>
            <a:prstGeom prst="line">
              <a:avLst/>
            </a:prstGeom>
            <a:noFill/>
            <a:ln w="9525">
              <a:solidFill>
                <a:schemeClr val="tx1"/>
              </a:solidFill>
              <a:round/>
              <a:headEnd/>
              <a:tailEnd/>
            </a:ln>
          </p:spPr>
          <p:txBody>
            <a:bodyPr/>
            <a:lstStyle/>
            <a:p>
              <a:endParaRPr lang="cs-CZ"/>
            </a:p>
          </p:txBody>
        </p:sp>
        <p:sp>
          <p:nvSpPr>
            <p:cNvPr id="24" name="Rectangle 87"/>
            <p:cNvSpPr>
              <a:spLocks noChangeArrowheads="1"/>
            </p:cNvSpPr>
            <p:nvPr/>
          </p:nvSpPr>
          <p:spPr bwMode="auto">
            <a:xfrm>
              <a:off x="2510259" y="5424984"/>
              <a:ext cx="381000" cy="152400"/>
            </a:xfrm>
            <a:prstGeom prst="rect">
              <a:avLst/>
            </a:prstGeom>
            <a:noFill/>
            <a:ln w="9525">
              <a:solidFill>
                <a:schemeClr val="tx1"/>
              </a:solidFill>
              <a:miter lim="800000"/>
              <a:headEnd/>
              <a:tailEnd/>
            </a:ln>
          </p:spPr>
          <p:txBody>
            <a:bodyPr wrap="none" anchor="ctr"/>
            <a:lstStyle/>
            <a:p>
              <a:endParaRPr lang="cs-CZ"/>
            </a:p>
          </p:txBody>
        </p:sp>
        <p:sp>
          <p:nvSpPr>
            <p:cNvPr id="25" name="Line 88"/>
            <p:cNvSpPr>
              <a:spLocks noChangeShapeType="1"/>
            </p:cNvSpPr>
            <p:nvPr/>
          </p:nvSpPr>
          <p:spPr bwMode="auto">
            <a:xfrm>
              <a:off x="2357859" y="5501184"/>
              <a:ext cx="762000" cy="0"/>
            </a:xfrm>
            <a:prstGeom prst="line">
              <a:avLst/>
            </a:prstGeom>
            <a:noFill/>
            <a:ln w="9525">
              <a:solidFill>
                <a:schemeClr val="tx1"/>
              </a:solidFill>
              <a:round/>
              <a:headEnd/>
              <a:tailEnd/>
            </a:ln>
          </p:spPr>
          <p:txBody>
            <a:bodyPr/>
            <a:lstStyle/>
            <a:p>
              <a:endParaRPr lang="cs-CZ"/>
            </a:p>
          </p:txBody>
        </p:sp>
        <p:sp>
          <p:nvSpPr>
            <p:cNvPr id="26" name="Line 89"/>
            <p:cNvSpPr>
              <a:spLocks noChangeShapeType="1"/>
            </p:cNvSpPr>
            <p:nvPr/>
          </p:nvSpPr>
          <p:spPr bwMode="auto">
            <a:xfrm flipH="1">
              <a:off x="2510259" y="5348784"/>
              <a:ext cx="152400" cy="304800"/>
            </a:xfrm>
            <a:prstGeom prst="line">
              <a:avLst/>
            </a:prstGeom>
            <a:noFill/>
            <a:ln w="9525">
              <a:solidFill>
                <a:schemeClr val="tx1"/>
              </a:solidFill>
              <a:round/>
              <a:headEnd/>
              <a:tailEnd/>
            </a:ln>
          </p:spPr>
          <p:txBody>
            <a:bodyPr/>
            <a:lstStyle/>
            <a:p>
              <a:endParaRPr lang="cs-CZ"/>
            </a:p>
          </p:txBody>
        </p:sp>
        <p:sp>
          <p:nvSpPr>
            <p:cNvPr id="27" name="Line 90"/>
            <p:cNvSpPr>
              <a:spLocks noChangeShapeType="1"/>
            </p:cNvSpPr>
            <p:nvPr/>
          </p:nvSpPr>
          <p:spPr bwMode="auto">
            <a:xfrm flipH="1">
              <a:off x="2586459" y="5348784"/>
              <a:ext cx="152400" cy="304800"/>
            </a:xfrm>
            <a:prstGeom prst="line">
              <a:avLst/>
            </a:prstGeom>
            <a:noFill/>
            <a:ln w="9525">
              <a:solidFill>
                <a:schemeClr val="tx1"/>
              </a:solidFill>
              <a:round/>
              <a:headEnd/>
              <a:tailEnd/>
            </a:ln>
          </p:spPr>
          <p:txBody>
            <a:bodyPr/>
            <a:lstStyle/>
            <a:p>
              <a:endParaRPr lang="cs-CZ"/>
            </a:p>
          </p:txBody>
        </p:sp>
        <p:sp>
          <p:nvSpPr>
            <p:cNvPr id="28" name="Line 91"/>
            <p:cNvSpPr>
              <a:spLocks noChangeShapeType="1"/>
            </p:cNvSpPr>
            <p:nvPr/>
          </p:nvSpPr>
          <p:spPr bwMode="auto">
            <a:xfrm flipH="1">
              <a:off x="2662659" y="5348784"/>
              <a:ext cx="152400" cy="304800"/>
            </a:xfrm>
            <a:prstGeom prst="line">
              <a:avLst/>
            </a:prstGeom>
            <a:noFill/>
            <a:ln w="9525">
              <a:solidFill>
                <a:schemeClr val="tx1"/>
              </a:solidFill>
              <a:round/>
              <a:headEnd/>
              <a:tailEnd/>
            </a:ln>
          </p:spPr>
          <p:txBody>
            <a:bodyPr/>
            <a:lstStyle/>
            <a:p>
              <a:endParaRPr lang="cs-CZ"/>
            </a:p>
          </p:txBody>
        </p:sp>
        <p:grpSp>
          <p:nvGrpSpPr>
            <p:cNvPr id="36" name="Group 92"/>
            <p:cNvGrpSpPr>
              <a:grpSpLocks/>
            </p:cNvGrpSpPr>
            <p:nvPr/>
          </p:nvGrpSpPr>
          <p:grpSpPr bwMode="auto">
            <a:xfrm>
              <a:off x="2510259" y="5653584"/>
              <a:ext cx="228600" cy="152400"/>
              <a:chOff x="1584" y="2880"/>
              <a:chExt cx="144" cy="96"/>
            </a:xfrm>
          </p:grpSpPr>
          <p:sp>
            <p:nvSpPr>
              <p:cNvPr id="30" name="Line 93"/>
              <p:cNvSpPr>
                <a:spLocks noChangeShapeType="1"/>
              </p:cNvSpPr>
              <p:nvPr/>
            </p:nvSpPr>
            <p:spPr bwMode="auto">
              <a:xfrm flipV="1">
                <a:off x="1584" y="2880"/>
                <a:ext cx="96" cy="96"/>
              </a:xfrm>
              <a:prstGeom prst="line">
                <a:avLst/>
              </a:prstGeom>
              <a:noFill/>
              <a:ln w="9525">
                <a:solidFill>
                  <a:schemeClr val="tx1"/>
                </a:solidFill>
                <a:round/>
                <a:headEnd/>
                <a:tailEnd/>
              </a:ln>
            </p:spPr>
            <p:txBody>
              <a:bodyPr/>
              <a:lstStyle/>
              <a:p>
                <a:endParaRPr lang="cs-CZ"/>
              </a:p>
            </p:txBody>
          </p:sp>
          <p:sp>
            <p:nvSpPr>
              <p:cNvPr id="31" name="Line 94"/>
              <p:cNvSpPr>
                <a:spLocks noChangeShapeType="1"/>
              </p:cNvSpPr>
              <p:nvPr/>
            </p:nvSpPr>
            <p:spPr bwMode="auto">
              <a:xfrm>
                <a:off x="1680" y="2880"/>
                <a:ext cx="48" cy="48"/>
              </a:xfrm>
              <a:prstGeom prst="line">
                <a:avLst/>
              </a:prstGeom>
              <a:noFill/>
              <a:ln w="9525">
                <a:solidFill>
                  <a:schemeClr val="tx1"/>
                </a:solidFill>
                <a:round/>
                <a:headEnd/>
                <a:tailEnd/>
              </a:ln>
            </p:spPr>
            <p:txBody>
              <a:bodyPr/>
              <a:lstStyle/>
              <a:p>
                <a:endParaRPr lang="cs-CZ"/>
              </a:p>
            </p:txBody>
          </p:sp>
          <p:sp>
            <p:nvSpPr>
              <p:cNvPr id="32" name="Line 95"/>
              <p:cNvSpPr>
                <a:spLocks noChangeShapeType="1"/>
              </p:cNvSpPr>
              <p:nvPr/>
            </p:nvSpPr>
            <p:spPr bwMode="auto">
              <a:xfrm>
                <a:off x="1632" y="2928"/>
                <a:ext cx="48" cy="48"/>
              </a:xfrm>
              <a:prstGeom prst="line">
                <a:avLst/>
              </a:prstGeom>
              <a:noFill/>
              <a:ln w="9525">
                <a:solidFill>
                  <a:schemeClr val="tx1"/>
                </a:solidFill>
                <a:round/>
                <a:headEnd/>
                <a:tailEnd/>
              </a:ln>
            </p:spPr>
            <p:txBody>
              <a:bodyPr/>
              <a:lstStyle/>
              <a:p>
                <a:endParaRPr lang="cs-CZ"/>
              </a:p>
            </p:txBody>
          </p:sp>
          <p:sp>
            <p:nvSpPr>
              <p:cNvPr id="33" name="Line 96"/>
              <p:cNvSpPr>
                <a:spLocks noChangeShapeType="1"/>
              </p:cNvSpPr>
              <p:nvPr/>
            </p:nvSpPr>
            <p:spPr bwMode="auto">
              <a:xfrm>
                <a:off x="1654" y="2901"/>
                <a:ext cx="48" cy="48"/>
              </a:xfrm>
              <a:prstGeom prst="line">
                <a:avLst/>
              </a:prstGeom>
              <a:noFill/>
              <a:ln w="9525">
                <a:solidFill>
                  <a:schemeClr val="tx1"/>
                </a:solidFill>
                <a:round/>
                <a:headEnd/>
                <a:tailEnd/>
              </a:ln>
            </p:spPr>
            <p:txBody>
              <a:bodyPr/>
              <a:lstStyle/>
              <a:p>
                <a:endParaRPr lang="cs-CZ"/>
              </a:p>
            </p:txBody>
          </p:sp>
        </p:grpSp>
        <p:sp>
          <p:nvSpPr>
            <p:cNvPr id="34" name="Rectangle 97"/>
            <p:cNvSpPr>
              <a:spLocks noChangeArrowheads="1"/>
            </p:cNvSpPr>
            <p:nvPr/>
          </p:nvSpPr>
          <p:spPr bwMode="auto">
            <a:xfrm>
              <a:off x="2434059" y="5805984"/>
              <a:ext cx="76200" cy="152400"/>
            </a:xfrm>
            <a:prstGeom prst="rect">
              <a:avLst/>
            </a:prstGeom>
            <a:noFill/>
            <a:ln w="9525">
              <a:solidFill>
                <a:schemeClr val="tx1"/>
              </a:solidFill>
              <a:miter lim="800000"/>
              <a:headEnd/>
              <a:tailEnd/>
            </a:ln>
          </p:spPr>
          <p:txBody>
            <a:bodyPr wrap="none" anchor="ctr"/>
            <a:lstStyle/>
            <a:p>
              <a:endParaRPr lang="cs-CZ"/>
            </a:p>
          </p:txBody>
        </p:sp>
        <p:sp>
          <p:nvSpPr>
            <p:cNvPr id="35" name="Text Box 98"/>
            <p:cNvSpPr txBox="1">
              <a:spLocks noChangeArrowheads="1"/>
            </p:cNvSpPr>
            <p:nvPr/>
          </p:nvSpPr>
          <p:spPr bwMode="auto">
            <a:xfrm>
              <a:off x="3183632" y="4374232"/>
              <a:ext cx="2557495" cy="2031325"/>
            </a:xfrm>
            <a:prstGeom prst="rect">
              <a:avLst/>
            </a:prstGeom>
            <a:noFill/>
            <a:ln w="9525">
              <a:noFill/>
              <a:miter lim="800000"/>
              <a:headEnd/>
              <a:tailEnd/>
            </a:ln>
          </p:spPr>
          <p:txBody>
            <a:bodyPr wrap="none">
              <a:spAutoFit/>
            </a:bodyPr>
            <a:lstStyle/>
            <a:p>
              <a:r>
                <a:rPr lang="cs-CZ" sz="1400" dirty="0"/>
                <a:t>Zásuvka</a:t>
              </a:r>
            </a:p>
            <a:p>
              <a:endParaRPr lang="cs-CZ" sz="1400" dirty="0"/>
            </a:p>
            <a:p>
              <a:r>
                <a:rPr lang="cs-CZ" sz="1400" dirty="0"/>
                <a:t>Dvojnásobná zásuvka</a:t>
              </a:r>
            </a:p>
            <a:p>
              <a:endParaRPr lang="cs-CZ" sz="1400" dirty="0"/>
            </a:p>
            <a:p>
              <a:r>
                <a:rPr lang="cs-CZ" sz="1400" dirty="0"/>
                <a:t>Zásuvka s ochranným kontaktem</a:t>
              </a:r>
            </a:p>
            <a:p>
              <a:endParaRPr lang="cs-CZ" sz="1400" dirty="0"/>
            </a:p>
            <a:p>
              <a:r>
                <a:rPr lang="cs-CZ" sz="1400" dirty="0"/>
                <a:t>Svítidlo žárovkové</a:t>
              </a:r>
            </a:p>
            <a:p>
              <a:r>
                <a:rPr lang="cs-CZ" sz="1400" dirty="0"/>
                <a:t>Nástěnné</a:t>
              </a:r>
            </a:p>
            <a:p>
              <a:r>
                <a:rPr lang="cs-CZ" sz="1400" dirty="0"/>
                <a:t>zářivkové</a:t>
              </a:r>
            </a:p>
          </p:txBody>
        </p:sp>
        <p:grpSp>
          <p:nvGrpSpPr>
            <p:cNvPr id="37" name="Group 111"/>
            <p:cNvGrpSpPr>
              <a:grpSpLocks/>
            </p:cNvGrpSpPr>
            <p:nvPr/>
          </p:nvGrpSpPr>
          <p:grpSpPr bwMode="auto">
            <a:xfrm>
              <a:off x="5466184" y="4369296"/>
              <a:ext cx="381000" cy="228600"/>
              <a:chOff x="4416" y="3168"/>
              <a:chExt cx="336" cy="192"/>
            </a:xfrm>
          </p:grpSpPr>
          <p:grpSp>
            <p:nvGrpSpPr>
              <p:cNvPr id="42" name="Group 106"/>
              <p:cNvGrpSpPr>
                <a:grpSpLocks/>
              </p:cNvGrpSpPr>
              <p:nvPr/>
            </p:nvGrpSpPr>
            <p:grpSpPr bwMode="auto">
              <a:xfrm rot="5515029">
                <a:off x="4560" y="3120"/>
                <a:ext cx="144" cy="240"/>
                <a:chOff x="4128" y="3168"/>
                <a:chExt cx="96" cy="192"/>
              </a:xfrm>
            </p:grpSpPr>
            <p:sp>
              <p:nvSpPr>
                <p:cNvPr id="40" name="Arc 107"/>
                <p:cNvSpPr>
                  <a:spLocks/>
                </p:cNvSpPr>
                <p:nvPr/>
              </p:nvSpPr>
              <p:spPr bwMode="auto">
                <a:xfrm>
                  <a:off x="4128" y="3168"/>
                  <a:ext cx="96" cy="96"/>
                </a:xfrm>
                <a:custGeom>
                  <a:avLst/>
                  <a:gdLst>
                    <a:gd name="T0" fmla="*/ 0 w 21600"/>
                    <a:gd name="T1" fmla="*/ 0 h 21600"/>
                    <a:gd name="T2" fmla="*/ 96 w 21600"/>
                    <a:gd name="T3" fmla="*/ 96 h 21600"/>
                    <a:gd name="T4" fmla="*/ 0 w 21600"/>
                    <a:gd name="T5" fmla="*/ 96 h 21600"/>
                    <a:gd name="T6" fmla="*/ 0 60000 65536"/>
                    <a:gd name="T7" fmla="*/ 0 60000 65536"/>
                    <a:gd name="T8" fmla="*/ 0 60000 65536"/>
                    <a:gd name="T9" fmla="*/ 0 w 21600"/>
                    <a:gd name="T10" fmla="*/ 0 h 21600"/>
                    <a:gd name="T11" fmla="*/ 21600 w 21600"/>
                    <a:gd name="T12" fmla="*/ 21600 h 21600"/>
                  </a:gdLst>
                  <a:ahLst/>
                  <a:cxnLst>
                    <a:cxn ang="T6">
                      <a:pos x="T0" y="T1"/>
                    </a:cxn>
                    <a:cxn ang="T7">
                      <a:pos x="T2" y="T3"/>
                    </a:cxn>
                    <a:cxn ang="T8">
                      <a:pos x="T4" y="T5"/>
                    </a:cxn>
                  </a:cxnLst>
                  <a:rect l="T9" t="T10" r="T11" b="T12"/>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close/>
                    </a:path>
                  </a:pathLst>
                </a:custGeom>
                <a:noFill/>
                <a:ln w="9525">
                  <a:solidFill>
                    <a:schemeClr val="tx1"/>
                  </a:solidFill>
                  <a:round/>
                  <a:headEnd/>
                  <a:tailEnd/>
                </a:ln>
              </p:spPr>
              <p:txBody>
                <a:bodyPr wrap="none" anchor="ctr"/>
                <a:lstStyle/>
                <a:p>
                  <a:endParaRPr lang="cs-CZ"/>
                </a:p>
              </p:txBody>
            </p:sp>
            <p:sp>
              <p:nvSpPr>
                <p:cNvPr id="41" name="Arc 108"/>
                <p:cNvSpPr>
                  <a:spLocks/>
                </p:cNvSpPr>
                <p:nvPr/>
              </p:nvSpPr>
              <p:spPr bwMode="auto">
                <a:xfrm flipV="1">
                  <a:off x="4128" y="3264"/>
                  <a:ext cx="96" cy="96"/>
                </a:xfrm>
                <a:custGeom>
                  <a:avLst/>
                  <a:gdLst>
                    <a:gd name="T0" fmla="*/ 0 w 21600"/>
                    <a:gd name="T1" fmla="*/ 0 h 21600"/>
                    <a:gd name="T2" fmla="*/ 96 w 21600"/>
                    <a:gd name="T3" fmla="*/ 96 h 21600"/>
                    <a:gd name="T4" fmla="*/ 0 w 21600"/>
                    <a:gd name="T5" fmla="*/ 96 h 21600"/>
                    <a:gd name="T6" fmla="*/ 0 60000 65536"/>
                    <a:gd name="T7" fmla="*/ 0 60000 65536"/>
                    <a:gd name="T8" fmla="*/ 0 60000 65536"/>
                    <a:gd name="T9" fmla="*/ 0 w 21600"/>
                    <a:gd name="T10" fmla="*/ 0 h 21600"/>
                    <a:gd name="T11" fmla="*/ 21600 w 21600"/>
                    <a:gd name="T12" fmla="*/ 21600 h 21600"/>
                  </a:gdLst>
                  <a:ahLst/>
                  <a:cxnLst>
                    <a:cxn ang="T6">
                      <a:pos x="T0" y="T1"/>
                    </a:cxn>
                    <a:cxn ang="T7">
                      <a:pos x="T2" y="T3"/>
                    </a:cxn>
                    <a:cxn ang="T8">
                      <a:pos x="T4" y="T5"/>
                    </a:cxn>
                  </a:cxnLst>
                  <a:rect l="T9" t="T10" r="T11" b="T12"/>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close/>
                    </a:path>
                  </a:pathLst>
                </a:custGeom>
                <a:noFill/>
                <a:ln w="9525">
                  <a:solidFill>
                    <a:schemeClr val="tx1"/>
                  </a:solidFill>
                  <a:round/>
                  <a:headEnd/>
                  <a:tailEnd/>
                </a:ln>
              </p:spPr>
              <p:txBody>
                <a:bodyPr wrap="none" anchor="ctr"/>
                <a:lstStyle/>
                <a:p>
                  <a:endParaRPr lang="cs-CZ"/>
                </a:p>
              </p:txBody>
            </p:sp>
          </p:grpSp>
          <p:sp>
            <p:nvSpPr>
              <p:cNvPr id="38" name="Line 109"/>
              <p:cNvSpPr>
                <a:spLocks noChangeShapeType="1"/>
              </p:cNvSpPr>
              <p:nvPr/>
            </p:nvSpPr>
            <p:spPr bwMode="auto">
              <a:xfrm>
                <a:off x="4608" y="3312"/>
                <a:ext cx="0" cy="48"/>
              </a:xfrm>
              <a:prstGeom prst="line">
                <a:avLst/>
              </a:prstGeom>
              <a:noFill/>
              <a:ln w="9525">
                <a:solidFill>
                  <a:schemeClr val="tx1"/>
                </a:solidFill>
                <a:round/>
                <a:headEnd/>
                <a:tailEnd/>
              </a:ln>
            </p:spPr>
            <p:txBody>
              <a:bodyPr/>
              <a:lstStyle/>
              <a:p>
                <a:endParaRPr lang="cs-CZ"/>
              </a:p>
            </p:txBody>
          </p:sp>
          <p:sp>
            <p:nvSpPr>
              <p:cNvPr id="39" name="Line 110"/>
              <p:cNvSpPr>
                <a:spLocks noChangeShapeType="1"/>
              </p:cNvSpPr>
              <p:nvPr/>
            </p:nvSpPr>
            <p:spPr bwMode="auto">
              <a:xfrm flipH="1">
                <a:off x="4416" y="3360"/>
                <a:ext cx="192" cy="0"/>
              </a:xfrm>
              <a:prstGeom prst="line">
                <a:avLst/>
              </a:prstGeom>
              <a:noFill/>
              <a:ln w="9525">
                <a:solidFill>
                  <a:schemeClr val="tx1"/>
                </a:solidFill>
                <a:round/>
                <a:headEnd/>
                <a:tailEnd/>
              </a:ln>
            </p:spPr>
            <p:txBody>
              <a:bodyPr/>
              <a:lstStyle/>
              <a:p>
                <a:endParaRPr lang="cs-CZ"/>
              </a:p>
            </p:txBody>
          </p:sp>
        </p:grpSp>
        <p:grpSp>
          <p:nvGrpSpPr>
            <p:cNvPr id="43" name="Group 113"/>
            <p:cNvGrpSpPr>
              <a:grpSpLocks/>
            </p:cNvGrpSpPr>
            <p:nvPr/>
          </p:nvGrpSpPr>
          <p:grpSpPr bwMode="auto">
            <a:xfrm>
              <a:off x="5542384" y="4750296"/>
              <a:ext cx="304800" cy="304800"/>
              <a:chOff x="4079" y="3167"/>
              <a:chExt cx="240" cy="241"/>
            </a:xfrm>
          </p:grpSpPr>
          <p:grpSp>
            <p:nvGrpSpPr>
              <p:cNvPr id="44" name="Group 102"/>
              <p:cNvGrpSpPr>
                <a:grpSpLocks/>
              </p:cNvGrpSpPr>
              <p:nvPr/>
            </p:nvGrpSpPr>
            <p:grpSpPr bwMode="auto">
              <a:xfrm rot="5515029">
                <a:off x="4127" y="3120"/>
                <a:ext cx="144" cy="240"/>
                <a:chOff x="4128" y="3168"/>
                <a:chExt cx="96" cy="192"/>
              </a:xfrm>
            </p:grpSpPr>
            <p:sp>
              <p:nvSpPr>
                <p:cNvPr id="48" name="Arc 100"/>
                <p:cNvSpPr>
                  <a:spLocks/>
                </p:cNvSpPr>
                <p:nvPr/>
              </p:nvSpPr>
              <p:spPr bwMode="auto">
                <a:xfrm>
                  <a:off x="4128" y="3168"/>
                  <a:ext cx="96" cy="96"/>
                </a:xfrm>
                <a:custGeom>
                  <a:avLst/>
                  <a:gdLst>
                    <a:gd name="T0" fmla="*/ 0 w 21600"/>
                    <a:gd name="T1" fmla="*/ 0 h 21600"/>
                    <a:gd name="T2" fmla="*/ 96 w 21600"/>
                    <a:gd name="T3" fmla="*/ 96 h 21600"/>
                    <a:gd name="T4" fmla="*/ 0 w 21600"/>
                    <a:gd name="T5" fmla="*/ 96 h 21600"/>
                    <a:gd name="T6" fmla="*/ 0 60000 65536"/>
                    <a:gd name="T7" fmla="*/ 0 60000 65536"/>
                    <a:gd name="T8" fmla="*/ 0 60000 65536"/>
                    <a:gd name="T9" fmla="*/ 0 w 21600"/>
                    <a:gd name="T10" fmla="*/ 0 h 21600"/>
                    <a:gd name="T11" fmla="*/ 21600 w 21600"/>
                    <a:gd name="T12" fmla="*/ 21600 h 21600"/>
                  </a:gdLst>
                  <a:ahLst/>
                  <a:cxnLst>
                    <a:cxn ang="T6">
                      <a:pos x="T0" y="T1"/>
                    </a:cxn>
                    <a:cxn ang="T7">
                      <a:pos x="T2" y="T3"/>
                    </a:cxn>
                    <a:cxn ang="T8">
                      <a:pos x="T4" y="T5"/>
                    </a:cxn>
                  </a:cxnLst>
                  <a:rect l="T9" t="T10" r="T11" b="T12"/>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close/>
                    </a:path>
                  </a:pathLst>
                </a:custGeom>
                <a:noFill/>
                <a:ln w="9525">
                  <a:solidFill>
                    <a:schemeClr val="tx1"/>
                  </a:solidFill>
                  <a:round/>
                  <a:headEnd/>
                  <a:tailEnd/>
                </a:ln>
              </p:spPr>
              <p:txBody>
                <a:bodyPr wrap="none" anchor="ctr"/>
                <a:lstStyle/>
                <a:p>
                  <a:endParaRPr lang="cs-CZ"/>
                </a:p>
              </p:txBody>
            </p:sp>
            <p:sp>
              <p:nvSpPr>
                <p:cNvPr id="49" name="Arc 101"/>
                <p:cNvSpPr>
                  <a:spLocks/>
                </p:cNvSpPr>
                <p:nvPr/>
              </p:nvSpPr>
              <p:spPr bwMode="auto">
                <a:xfrm flipV="1">
                  <a:off x="4128" y="3264"/>
                  <a:ext cx="96" cy="96"/>
                </a:xfrm>
                <a:custGeom>
                  <a:avLst/>
                  <a:gdLst>
                    <a:gd name="T0" fmla="*/ 0 w 21600"/>
                    <a:gd name="T1" fmla="*/ 0 h 21600"/>
                    <a:gd name="T2" fmla="*/ 96 w 21600"/>
                    <a:gd name="T3" fmla="*/ 96 h 21600"/>
                    <a:gd name="T4" fmla="*/ 0 w 21600"/>
                    <a:gd name="T5" fmla="*/ 96 h 21600"/>
                    <a:gd name="T6" fmla="*/ 0 60000 65536"/>
                    <a:gd name="T7" fmla="*/ 0 60000 65536"/>
                    <a:gd name="T8" fmla="*/ 0 60000 65536"/>
                    <a:gd name="T9" fmla="*/ 0 w 21600"/>
                    <a:gd name="T10" fmla="*/ 0 h 21600"/>
                    <a:gd name="T11" fmla="*/ 21600 w 21600"/>
                    <a:gd name="T12" fmla="*/ 21600 h 21600"/>
                  </a:gdLst>
                  <a:ahLst/>
                  <a:cxnLst>
                    <a:cxn ang="T6">
                      <a:pos x="T0" y="T1"/>
                    </a:cxn>
                    <a:cxn ang="T7">
                      <a:pos x="T2" y="T3"/>
                    </a:cxn>
                    <a:cxn ang="T8">
                      <a:pos x="T4" y="T5"/>
                    </a:cxn>
                  </a:cxnLst>
                  <a:rect l="T9" t="T10" r="T11" b="T12"/>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close/>
                    </a:path>
                  </a:pathLst>
                </a:custGeom>
                <a:noFill/>
                <a:ln w="9525">
                  <a:solidFill>
                    <a:schemeClr val="tx1"/>
                  </a:solidFill>
                  <a:round/>
                  <a:headEnd/>
                  <a:tailEnd/>
                </a:ln>
              </p:spPr>
              <p:txBody>
                <a:bodyPr wrap="none" anchor="ctr"/>
                <a:lstStyle/>
                <a:p>
                  <a:endParaRPr lang="cs-CZ"/>
                </a:p>
              </p:txBody>
            </p:sp>
          </p:grpSp>
          <p:grpSp>
            <p:nvGrpSpPr>
              <p:cNvPr id="50" name="Group 103"/>
              <p:cNvGrpSpPr>
                <a:grpSpLocks/>
              </p:cNvGrpSpPr>
              <p:nvPr/>
            </p:nvGrpSpPr>
            <p:grpSpPr bwMode="auto">
              <a:xfrm rot="5515029">
                <a:off x="4151" y="3143"/>
                <a:ext cx="96" cy="144"/>
                <a:chOff x="4128" y="3168"/>
                <a:chExt cx="96" cy="192"/>
              </a:xfrm>
            </p:grpSpPr>
            <p:sp>
              <p:nvSpPr>
                <p:cNvPr id="46" name="Arc 104"/>
                <p:cNvSpPr>
                  <a:spLocks/>
                </p:cNvSpPr>
                <p:nvPr/>
              </p:nvSpPr>
              <p:spPr bwMode="auto">
                <a:xfrm>
                  <a:off x="4128" y="3168"/>
                  <a:ext cx="96" cy="96"/>
                </a:xfrm>
                <a:custGeom>
                  <a:avLst/>
                  <a:gdLst>
                    <a:gd name="T0" fmla="*/ 0 w 21600"/>
                    <a:gd name="T1" fmla="*/ 0 h 21600"/>
                    <a:gd name="T2" fmla="*/ 96 w 21600"/>
                    <a:gd name="T3" fmla="*/ 96 h 21600"/>
                    <a:gd name="T4" fmla="*/ 0 w 21600"/>
                    <a:gd name="T5" fmla="*/ 96 h 21600"/>
                    <a:gd name="T6" fmla="*/ 0 60000 65536"/>
                    <a:gd name="T7" fmla="*/ 0 60000 65536"/>
                    <a:gd name="T8" fmla="*/ 0 60000 65536"/>
                    <a:gd name="T9" fmla="*/ 0 w 21600"/>
                    <a:gd name="T10" fmla="*/ 0 h 21600"/>
                    <a:gd name="T11" fmla="*/ 21600 w 21600"/>
                    <a:gd name="T12" fmla="*/ 21600 h 21600"/>
                  </a:gdLst>
                  <a:ahLst/>
                  <a:cxnLst>
                    <a:cxn ang="T6">
                      <a:pos x="T0" y="T1"/>
                    </a:cxn>
                    <a:cxn ang="T7">
                      <a:pos x="T2" y="T3"/>
                    </a:cxn>
                    <a:cxn ang="T8">
                      <a:pos x="T4" y="T5"/>
                    </a:cxn>
                  </a:cxnLst>
                  <a:rect l="T9" t="T10" r="T11" b="T12"/>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close/>
                    </a:path>
                  </a:pathLst>
                </a:custGeom>
                <a:noFill/>
                <a:ln w="9525">
                  <a:solidFill>
                    <a:schemeClr val="tx1"/>
                  </a:solidFill>
                  <a:round/>
                  <a:headEnd/>
                  <a:tailEnd/>
                </a:ln>
              </p:spPr>
              <p:txBody>
                <a:bodyPr wrap="none" anchor="ctr"/>
                <a:lstStyle/>
                <a:p>
                  <a:endParaRPr lang="cs-CZ"/>
                </a:p>
              </p:txBody>
            </p:sp>
            <p:sp>
              <p:nvSpPr>
                <p:cNvPr id="47" name="Arc 105"/>
                <p:cNvSpPr>
                  <a:spLocks/>
                </p:cNvSpPr>
                <p:nvPr/>
              </p:nvSpPr>
              <p:spPr bwMode="auto">
                <a:xfrm flipV="1">
                  <a:off x="4128" y="3264"/>
                  <a:ext cx="96" cy="96"/>
                </a:xfrm>
                <a:custGeom>
                  <a:avLst/>
                  <a:gdLst>
                    <a:gd name="T0" fmla="*/ 0 w 21600"/>
                    <a:gd name="T1" fmla="*/ 0 h 21600"/>
                    <a:gd name="T2" fmla="*/ 96 w 21600"/>
                    <a:gd name="T3" fmla="*/ 96 h 21600"/>
                    <a:gd name="T4" fmla="*/ 0 w 21600"/>
                    <a:gd name="T5" fmla="*/ 96 h 21600"/>
                    <a:gd name="T6" fmla="*/ 0 60000 65536"/>
                    <a:gd name="T7" fmla="*/ 0 60000 65536"/>
                    <a:gd name="T8" fmla="*/ 0 60000 65536"/>
                    <a:gd name="T9" fmla="*/ 0 w 21600"/>
                    <a:gd name="T10" fmla="*/ 0 h 21600"/>
                    <a:gd name="T11" fmla="*/ 21600 w 21600"/>
                    <a:gd name="T12" fmla="*/ 21600 h 21600"/>
                  </a:gdLst>
                  <a:ahLst/>
                  <a:cxnLst>
                    <a:cxn ang="T6">
                      <a:pos x="T0" y="T1"/>
                    </a:cxn>
                    <a:cxn ang="T7">
                      <a:pos x="T2" y="T3"/>
                    </a:cxn>
                    <a:cxn ang="T8">
                      <a:pos x="T4" y="T5"/>
                    </a:cxn>
                  </a:cxnLst>
                  <a:rect l="T9" t="T10" r="T11" b="T12"/>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close/>
                    </a:path>
                  </a:pathLst>
                </a:custGeom>
                <a:noFill/>
                <a:ln w="9525">
                  <a:solidFill>
                    <a:schemeClr val="tx1"/>
                  </a:solidFill>
                  <a:round/>
                  <a:headEnd/>
                  <a:tailEnd/>
                </a:ln>
              </p:spPr>
              <p:txBody>
                <a:bodyPr wrap="none" anchor="ctr"/>
                <a:lstStyle/>
                <a:p>
                  <a:endParaRPr lang="cs-CZ"/>
                </a:p>
              </p:txBody>
            </p:sp>
          </p:grpSp>
          <p:sp>
            <p:nvSpPr>
              <p:cNvPr id="45" name="Line 112"/>
              <p:cNvSpPr>
                <a:spLocks noChangeShapeType="1"/>
              </p:cNvSpPr>
              <p:nvPr/>
            </p:nvSpPr>
            <p:spPr bwMode="auto">
              <a:xfrm>
                <a:off x="4224" y="3312"/>
                <a:ext cx="0" cy="96"/>
              </a:xfrm>
              <a:prstGeom prst="line">
                <a:avLst/>
              </a:prstGeom>
              <a:noFill/>
              <a:ln w="9525">
                <a:solidFill>
                  <a:schemeClr val="tx1"/>
                </a:solidFill>
                <a:round/>
                <a:headEnd/>
                <a:tailEnd/>
              </a:ln>
            </p:spPr>
            <p:txBody>
              <a:bodyPr/>
              <a:lstStyle/>
              <a:p>
                <a:endParaRPr lang="cs-CZ"/>
              </a:p>
            </p:txBody>
          </p:sp>
        </p:grpSp>
        <p:grpSp>
          <p:nvGrpSpPr>
            <p:cNvPr id="51" name="Group 121"/>
            <p:cNvGrpSpPr>
              <a:grpSpLocks/>
            </p:cNvGrpSpPr>
            <p:nvPr/>
          </p:nvGrpSpPr>
          <p:grpSpPr bwMode="auto">
            <a:xfrm>
              <a:off x="5618584" y="5131296"/>
              <a:ext cx="228600" cy="304800"/>
              <a:chOff x="4272" y="3408"/>
              <a:chExt cx="240" cy="288"/>
            </a:xfrm>
          </p:grpSpPr>
          <p:grpSp>
            <p:nvGrpSpPr>
              <p:cNvPr id="57" name="Group 115"/>
              <p:cNvGrpSpPr>
                <a:grpSpLocks/>
              </p:cNvGrpSpPr>
              <p:nvPr/>
            </p:nvGrpSpPr>
            <p:grpSpPr bwMode="auto">
              <a:xfrm rot="5515029">
                <a:off x="4320" y="3360"/>
                <a:ext cx="144" cy="240"/>
                <a:chOff x="4128" y="3168"/>
                <a:chExt cx="96" cy="192"/>
              </a:xfrm>
            </p:grpSpPr>
            <p:sp>
              <p:nvSpPr>
                <p:cNvPr id="54" name="Arc 116"/>
                <p:cNvSpPr>
                  <a:spLocks/>
                </p:cNvSpPr>
                <p:nvPr/>
              </p:nvSpPr>
              <p:spPr bwMode="auto">
                <a:xfrm>
                  <a:off x="4128" y="3168"/>
                  <a:ext cx="96" cy="96"/>
                </a:xfrm>
                <a:custGeom>
                  <a:avLst/>
                  <a:gdLst>
                    <a:gd name="T0" fmla="*/ 0 w 21600"/>
                    <a:gd name="T1" fmla="*/ 0 h 21600"/>
                    <a:gd name="T2" fmla="*/ 96 w 21600"/>
                    <a:gd name="T3" fmla="*/ 96 h 21600"/>
                    <a:gd name="T4" fmla="*/ 0 w 21600"/>
                    <a:gd name="T5" fmla="*/ 96 h 21600"/>
                    <a:gd name="T6" fmla="*/ 0 60000 65536"/>
                    <a:gd name="T7" fmla="*/ 0 60000 65536"/>
                    <a:gd name="T8" fmla="*/ 0 60000 65536"/>
                    <a:gd name="T9" fmla="*/ 0 w 21600"/>
                    <a:gd name="T10" fmla="*/ 0 h 21600"/>
                    <a:gd name="T11" fmla="*/ 21600 w 21600"/>
                    <a:gd name="T12" fmla="*/ 21600 h 21600"/>
                  </a:gdLst>
                  <a:ahLst/>
                  <a:cxnLst>
                    <a:cxn ang="T6">
                      <a:pos x="T0" y="T1"/>
                    </a:cxn>
                    <a:cxn ang="T7">
                      <a:pos x="T2" y="T3"/>
                    </a:cxn>
                    <a:cxn ang="T8">
                      <a:pos x="T4" y="T5"/>
                    </a:cxn>
                  </a:cxnLst>
                  <a:rect l="T9" t="T10" r="T11" b="T12"/>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close/>
                    </a:path>
                  </a:pathLst>
                </a:custGeom>
                <a:noFill/>
                <a:ln w="9525">
                  <a:solidFill>
                    <a:schemeClr val="tx1"/>
                  </a:solidFill>
                  <a:round/>
                  <a:headEnd/>
                  <a:tailEnd/>
                </a:ln>
              </p:spPr>
              <p:txBody>
                <a:bodyPr wrap="none" anchor="ctr"/>
                <a:lstStyle/>
                <a:p>
                  <a:endParaRPr lang="cs-CZ"/>
                </a:p>
              </p:txBody>
            </p:sp>
            <p:sp>
              <p:nvSpPr>
                <p:cNvPr id="55" name="Arc 117"/>
                <p:cNvSpPr>
                  <a:spLocks/>
                </p:cNvSpPr>
                <p:nvPr/>
              </p:nvSpPr>
              <p:spPr bwMode="auto">
                <a:xfrm flipV="1">
                  <a:off x="4128" y="3264"/>
                  <a:ext cx="96" cy="96"/>
                </a:xfrm>
                <a:custGeom>
                  <a:avLst/>
                  <a:gdLst>
                    <a:gd name="T0" fmla="*/ 0 w 21600"/>
                    <a:gd name="T1" fmla="*/ 0 h 21600"/>
                    <a:gd name="T2" fmla="*/ 96 w 21600"/>
                    <a:gd name="T3" fmla="*/ 96 h 21600"/>
                    <a:gd name="T4" fmla="*/ 0 w 21600"/>
                    <a:gd name="T5" fmla="*/ 96 h 21600"/>
                    <a:gd name="T6" fmla="*/ 0 60000 65536"/>
                    <a:gd name="T7" fmla="*/ 0 60000 65536"/>
                    <a:gd name="T8" fmla="*/ 0 60000 65536"/>
                    <a:gd name="T9" fmla="*/ 0 w 21600"/>
                    <a:gd name="T10" fmla="*/ 0 h 21600"/>
                    <a:gd name="T11" fmla="*/ 21600 w 21600"/>
                    <a:gd name="T12" fmla="*/ 21600 h 21600"/>
                  </a:gdLst>
                  <a:ahLst/>
                  <a:cxnLst>
                    <a:cxn ang="T6">
                      <a:pos x="T0" y="T1"/>
                    </a:cxn>
                    <a:cxn ang="T7">
                      <a:pos x="T2" y="T3"/>
                    </a:cxn>
                    <a:cxn ang="T8">
                      <a:pos x="T4" y="T5"/>
                    </a:cxn>
                  </a:cxnLst>
                  <a:rect l="T9" t="T10" r="T11" b="T12"/>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close/>
                    </a:path>
                  </a:pathLst>
                </a:custGeom>
                <a:noFill/>
                <a:ln w="9525">
                  <a:solidFill>
                    <a:schemeClr val="tx1"/>
                  </a:solidFill>
                  <a:round/>
                  <a:headEnd/>
                  <a:tailEnd/>
                </a:ln>
              </p:spPr>
              <p:txBody>
                <a:bodyPr wrap="none" anchor="ctr"/>
                <a:lstStyle/>
                <a:p>
                  <a:endParaRPr lang="cs-CZ"/>
                </a:p>
              </p:txBody>
            </p:sp>
          </p:grpSp>
          <p:sp>
            <p:nvSpPr>
              <p:cNvPr id="52" name="Line 118"/>
              <p:cNvSpPr>
                <a:spLocks noChangeShapeType="1"/>
              </p:cNvSpPr>
              <p:nvPr/>
            </p:nvSpPr>
            <p:spPr bwMode="auto">
              <a:xfrm>
                <a:off x="4368" y="3552"/>
                <a:ext cx="0" cy="144"/>
              </a:xfrm>
              <a:prstGeom prst="line">
                <a:avLst/>
              </a:prstGeom>
              <a:noFill/>
              <a:ln w="9525">
                <a:solidFill>
                  <a:schemeClr val="tx1"/>
                </a:solidFill>
                <a:round/>
                <a:headEnd/>
                <a:tailEnd/>
              </a:ln>
            </p:spPr>
            <p:txBody>
              <a:bodyPr/>
              <a:lstStyle/>
              <a:p>
                <a:endParaRPr lang="cs-CZ"/>
              </a:p>
            </p:txBody>
          </p:sp>
          <p:sp>
            <p:nvSpPr>
              <p:cNvPr id="53" name="Line 120"/>
              <p:cNvSpPr>
                <a:spLocks noChangeShapeType="1"/>
              </p:cNvSpPr>
              <p:nvPr/>
            </p:nvSpPr>
            <p:spPr bwMode="auto">
              <a:xfrm>
                <a:off x="4272" y="3552"/>
                <a:ext cx="240" cy="0"/>
              </a:xfrm>
              <a:prstGeom prst="line">
                <a:avLst/>
              </a:prstGeom>
              <a:noFill/>
              <a:ln w="9525">
                <a:solidFill>
                  <a:schemeClr val="tx1"/>
                </a:solidFill>
                <a:round/>
                <a:headEnd/>
                <a:tailEnd/>
              </a:ln>
            </p:spPr>
            <p:txBody>
              <a:bodyPr/>
              <a:lstStyle/>
              <a:p>
                <a:endParaRPr lang="cs-CZ"/>
              </a:p>
            </p:txBody>
          </p:sp>
        </p:grpSp>
        <p:sp>
          <p:nvSpPr>
            <p:cNvPr id="56" name="Line 122"/>
            <p:cNvSpPr>
              <a:spLocks noChangeShapeType="1"/>
            </p:cNvSpPr>
            <p:nvPr/>
          </p:nvSpPr>
          <p:spPr bwMode="auto">
            <a:xfrm>
              <a:off x="4932784" y="5588496"/>
              <a:ext cx="762000" cy="0"/>
            </a:xfrm>
            <a:prstGeom prst="line">
              <a:avLst/>
            </a:prstGeom>
            <a:noFill/>
            <a:ln w="9525">
              <a:solidFill>
                <a:schemeClr val="tx1"/>
              </a:solidFill>
              <a:round/>
              <a:headEnd/>
              <a:tailEnd/>
            </a:ln>
          </p:spPr>
          <p:txBody>
            <a:bodyPr/>
            <a:lstStyle/>
            <a:p>
              <a:endParaRPr lang="cs-CZ"/>
            </a:p>
          </p:txBody>
        </p:sp>
        <p:grpSp>
          <p:nvGrpSpPr>
            <p:cNvPr id="61" name="Group 125"/>
            <p:cNvGrpSpPr>
              <a:grpSpLocks/>
            </p:cNvGrpSpPr>
            <p:nvPr/>
          </p:nvGrpSpPr>
          <p:grpSpPr bwMode="auto">
            <a:xfrm>
              <a:off x="5618584" y="5512296"/>
              <a:ext cx="152400" cy="152400"/>
              <a:chOff x="4416" y="3600"/>
              <a:chExt cx="96" cy="96"/>
            </a:xfrm>
          </p:grpSpPr>
          <p:sp>
            <p:nvSpPr>
              <p:cNvPr id="58" name="Line 123"/>
              <p:cNvSpPr>
                <a:spLocks noChangeShapeType="1"/>
              </p:cNvSpPr>
              <p:nvPr/>
            </p:nvSpPr>
            <p:spPr bwMode="auto">
              <a:xfrm flipH="1">
                <a:off x="4416" y="3600"/>
                <a:ext cx="96" cy="96"/>
              </a:xfrm>
              <a:prstGeom prst="line">
                <a:avLst/>
              </a:prstGeom>
              <a:noFill/>
              <a:ln w="9525">
                <a:solidFill>
                  <a:schemeClr val="tx1"/>
                </a:solidFill>
                <a:round/>
                <a:headEnd/>
                <a:tailEnd/>
              </a:ln>
            </p:spPr>
            <p:txBody>
              <a:bodyPr/>
              <a:lstStyle/>
              <a:p>
                <a:endParaRPr lang="cs-CZ"/>
              </a:p>
            </p:txBody>
          </p:sp>
          <p:sp>
            <p:nvSpPr>
              <p:cNvPr id="59" name="Line 124"/>
              <p:cNvSpPr>
                <a:spLocks noChangeShapeType="1"/>
              </p:cNvSpPr>
              <p:nvPr/>
            </p:nvSpPr>
            <p:spPr bwMode="auto">
              <a:xfrm>
                <a:off x="4416" y="3600"/>
                <a:ext cx="96" cy="96"/>
              </a:xfrm>
              <a:prstGeom prst="line">
                <a:avLst/>
              </a:prstGeom>
              <a:noFill/>
              <a:ln w="9525">
                <a:solidFill>
                  <a:schemeClr val="tx1"/>
                </a:solidFill>
                <a:round/>
                <a:headEnd/>
                <a:tailEnd/>
              </a:ln>
            </p:spPr>
            <p:txBody>
              <a:bodyPr/>
              <a:lstStyle/>
              <a:p>
                <a:endParaRPr lang="cs-CZ"/>
              </a:p>
            </p:txBody>
          </p:sp>
        </p:grpSp>
        <p:sp>
          <p:nvSpPr>
            <p:cNvPr id="60" name="Line 126"/>
            <p:cNvSpPr>
              <a:spLocks noChangeShapeType="1"/>
            </p:cNvSpPr>
            <p:nvPr/>
          </p:nvSpPr>
          <p:spPr bwMode="auto">
            <a:xfrm>
              <a:off x="4932784" y="5817096"/>
              <a:ext cx="762000" cy="0"/>
            </a:xfrm>
            <a:prstGeom prst="line">
              <a:avLst/>
            </a:prstGeom>
            <a:noFill/>
            <a:ln w="9525">
              <a:solidFill>
                <a:schemeClr val="tx1"/>
              </a:solidFill>
              <a:round/>
              <a:headEnd/>
              <a:tailEnd/>
            </a:ln>
          </p:spPr>
          <p:txBody>
            <a:bodyPr/>
            <a:lstStyle/>
            <a:p>
              <a:endParaRPr lang="cs-CZ"/>
            </a:p>
          </p:txBody>
        </p:sp>
        <p:grpSp>
          <p:nvGrpSpPr>
            <p:cNvPr id="72" name="Group 127"/>
            <p:cNvGrpSpPr>
              <a:grpSpLocks/>
            </p:cNvGrpSpPr>
            <p:nvPr/>
          </p:nvGrpSpPr>
          <p:grpSpPr bwMode="auto">
            <a:xfrm>
              <a:off x="5618584" y="5740896"/>
              <a:ext cx="152400" cy="152400"/>
              <a:chOff x="4416" y="3600"/>
              <a:chExt cx="96" cy="96"/>
            </a:xfrm>
          </p:grpSpPr>
          <p:sp>
            <p:nvSpPr>
              <p:cNvPr id="62" name="Line 128"/>
              <p:cNvSpPr>
                <a:spLocks noChangeShapeType="1"/>
              </p:cNvSpPr>
              <p:nvPr/>
            </p:nvSpPr>
            <p:spPr bwMode="auto">
              <a:xfrm flipH="1">
                <a:off x="4416" y="3600"/>
                <a:ext cx="96" cy="96"/>
              </a:xfrm>
              <a:prstGeom prst="line">
                <a:avLst/>
              </a:prstGeom>
              <a:noFill/>
              <a:ln w="9525">
                <a:solidFill>
                  <a:schemeClr val="tx1"/>
                </a:solidFill>
                <a:round/>
                <a:headEnd/>
                <a:tailEnd/>
              </a:ln>
            </p:spPr>
            <p:txBody>
              <a:bodyPr/>
              <a:lstStyle/>
              <a:p>
                <a:endParaRPr lang="cs-CZ"/>
              </a:p>
            </p:txBody>
          </p:sp>
          <p:sp>
            <p:nvSpPr>
              <p:cNvPr id="63" name="Line 129"/>
              <p:cNvSpPr>
                <a:spLocks noChangeShapeType="1"/>
              </p:cNvSpPr>
              <p:nvPr/>
            </p:nvSpPr>
            <p:spPr bwMode="auto">
              <a:xfrm>
                <a:off x="4416" y="3600"/>
                <a:ext cx="96" cy="96"/>
              </a:xfrm>
              <a:prstGeom prst="line">
                <a:avLst/>
              </a:prstGeom>
              <a:noFill/>
              <a:ln w="9525">
                <a:solidFill>
                  <a:schemeClr val="tx1"/>
                </a:solidFill>
                <a:round/>
                <a:headEnd/>
                <a:tailEnd/>
              </a:ln>
            </p:spPr>
            <p:txBody>
              <a:bodyPr/>
              <a:lstStyle/>
              <a:p>
                <a:endParaRPr lang="cs-CZ"/>
              </a:p>
            </p:txBody>
          </p:sp>
        </p:grpSp>
        <p:sp>
          <p:nvSpPr>
            <p:cNvPr id="64" name="Line 130"/>
            <p:cNvSpPr>
              <a:spLocks noChangeShapeType="1"/>
            </p:cNvSpPr>
            <p:nvPr/>
          </p:nvSpPr>
          <p:spPr bwMode="auto">
            <a:xfrm>
              <a:off x="5542384" y="5740896"/>
              <a:ext cx="0" cy="152400"/>
            </a:xfrm>
            <a:prstGeom prst="line">
              <a:avLst/>
            </a:prstGeom>
            <a:noFill/>
            <a:ln w="9525">
              <a:solidFill>
                <a:schemeClr val="tx1"/>
              </a:solidFill>
              <a:round/>
              <a:headEnd/>
              <a:tailEnd/>
            </a:ln>
          </p:spPr>
          <p:txBody>
            <a:bodyPr/>
            <a:lstStyle/>
            <a:p>
              <a:endParaRPr lang="cs-CZ"/>
            </a:p>
          </p:txBody>
        </p:sp>
        <p:sp>
          <p:nvSpPr>
            <p:cNvPr id="65" name="Line 131"/>
            <p:cNvSpPr>
              <a:spLocks noChangeShapeType="1"/>
            </p:cNvSpPr>
            <p:nvPr/>
          </p:nvSpPr>
          <p:spPr bwMode="auto">
            <a:xfrm>
              <a:off x="5415880" y="6102424"/>
              <a:ext cx="457200" cy="0"/>
            </a:xfrm>
            <a:prstGeom prst="line">
              <a:avLst/>
            </a:prstGeom>
            <a:noFill/>
            <a:ln w="38100">
              <a:solidFill>
                <a:schemeClr val="tx1"/>
              </a:solidFill>
              <a:round/>
              <a:headEnd/>
              <a:tailEnd/>
            </a:ln>
          </p:spPr>
          <p:txBody>
            <a:bodyPr/>
            <a:lstStyle/>
            <a:p>
              <a:endParaRPr lang="cs-CZ"/>
            </a:p>
          </p:txBody>
        </p:sp>
        <p:sp>
          <p:nvSpPr>
            <p:cNvPr id="66" name="Line 132"/>
            <p:cNvSpPr>
              <a:spLocks noChangeShapeType="1"/>
            </p:cNvSpPr>
            <p:nvPr/>
          </p:nvSpPr>
          <p:spPr bwMode="auto">
            <a:xfrm>
              <a:off x="5415880" y="6030416"/>
              <a:ext cx="0" cy="152400"/>
            </a:xfrm>
            <a:prstGeom prst="line">
              <a:avLst/>
            </a:prstGeom>
            <a:noFill/>
            <a:ln w="9525">
              <a:solidFill>
                <a:schemeClr val="tx1"/>
              </a:solidFill>
              <a:round/>
              <a:headEnd/>
              <a:tailEnd/>
            </a:ln>
          </p:spPr>
          <p:txBody>
            <a:bodyPr/>
            <a:lstStyle/>
            <a:p>
              <a:endParaRPr lang="cs-CZ"/>
            </a:p>
          </p:txBody>
        </p:sp>
        <p:sp>
          <p:nvSpPr>
            <p:cNvPr id="67" name="Line 133"/>
            <p:cNvSpPr>
              <a:spLocks noChangeShapeType="1"/>
            </p:cNvSpPr>
            <p:nvPr/>
          </p:nvSpPr>
          <p:spPr bwMode="auto">
            <a:xfrm>
              <a:off x="5868144" y="6021288"/>
              <a:ext cx="0" cy="152400"/>
            </a:xfrm>
            <a:prstGeom prst="line">
              <a:avLst/>
            </a:prstGeom>
            <a:noFill/>
            <a:ln w="9525">
              <a:solidFill>
                <a:schemeClr val="tx1"/>
              </a:solidFill>
              <a:round/>
              <a:headEnd/>
              <a:tailEnd/>
            </a:ln>
          </p:spPr>
          <p:txBody>
            <a:bodyPr/>
            <a:lstStyle/>
            <a:p>
              <a:endParaRPr lang="cs-CZ"/>
            </a:p>
          </p:txBody>
        </p:sp>
        <p:sp>
          <p:nvSpPr>
            <p:cNvPr id="68" name="Line 134"/>
            <p:cNvSpPr>
              <a:spLocks noChangeShapeType="1"/>
            </p:cNvSpPr>
            <p:nvPr/>
          </p:nvSpPr>
          <p:spPr bwMode="auto">
            <a:xfrm>
              <a:off x="8056984" y="4445496"/>
              <a:ext cx="457200" cy="0"/>
            </a:xfrm>
            <a:prstGeom prst="line">
              <a:avLst/>
            </a:prstGeom>
            <a:noFill/>
            <a:ln w="28575">
              <a:solidFill>
                <a:schemeClr val="tx1"/>
              </a:solidFill>
              <a:round/>
              <a:headEnd/>
              <a:tailEnd/>
            </a:ln>
          </p:spPr>
          <p:txBody>
            <a:bodyPr/>
            <a:lstStyle/>
            <a:p>
              <a:endParaRPr lang="cs-CZ"/>
            </a:p>
          </p:txBody>
        </p:sp>
        <p:sp>
          <p:nvSpPr>
            <p:cNvPr id="69" name="Line 135"/>
            <p:cNvSpPr>
              <a:spLocks noChangeShapeType="1"/>
            </p:cNvSpPr>
            <p:nvPr/>
          </p:nvSpPr>
          <p:spPr bwMode="auto">
            <a:xfrm>
              <a:off x="8056984" y="4521696"/>
              <a:ext cx="457200" cy="0"/>
            </a:xfrm>
            <a:prstGeom prst="line">
              <a:avLst/>
            </a:prstGeom>
            <a:noFill/>
            <a:ln w="28575">
              <a:solidFill>
                <a:schemeClr val="tx1"/>
              </a:solidFill>
              <a:round/>
              <a:headEnd/>
              <a:tailEnd/>
            </a:ln>
          </p:spPr>
          <p:txBody>
            <a:bodyPr/>
            <a:lstStyle/>
            <a:p>
              <a:endParaRPr lang="cs-CZ"/>
            </a:p>
          </p:txBody>
        </p:sp>
        <p:sp>
          <p:nvSpPr>
            <p:cNvPr id="70" name="Line 136"/>
            <p:cNvSpPr>
              <a:spLocks noChangeShapeType="1"/>
            </p:cNvSpPr>
            <p:nvPr/>
          </p:nvSpPr>
          <p:spPr bwMode="auto">
            <a:xfrm>
              <a:off x="8056984" y="4369296"/>
              <a:ext cx="0" cy="228600"/>
            </a:xfrm>
            <a:prstGeom prst="line">
              <a:avLst/>
            </a:prstGeom>
            <a:noFill/>
            <a:ln w="9525">
              <a:solidFill>
                <a:schemeClr val="tx1"/>
              </a:solidFill>
              <a:round/>
              <a:headEnd/>
              <a:tailEnd/>
            </a:ln>
          </p:spPr>
          <p:txBody>
            <a:bodyPr/>
            <a:lstStyle/>
            <a:p>
              <a:endParaRPr lang="cs-CZ"/>
            </a:p>
          </p:txBody>
        </p:sp>
        <p:sp>
          <p:nvSpPr>
            <p:cNvPr id="71" name="Line 137"/>
            <p:cNvSpPr>
              <a:spLocks noChangeShapeType="1"/>
            </p:cNvSpPr>
            <p:nvPr/>
          </p:nvSpPr>
          <p:spPr bwMode="auto">
            <a:xfrm>
              <a:off x="8514184" y="4369296"/>
              <a:ext cx="0" cy="228600"/>
            </a:xfrm>
            <a:prstGeom prst="line">
              <a:avLst/>
            </a:prstGeom>
            <a:noFill/>
            <a:ln w="9525">
              <a:solidFill>
                <a:schemeClr val="tx1"/>
              </a:solidFill>
              <a:round/>
              <a:headEnd/>
              <a:tailEnd/>
            </a:ln>
          </p:spPr>
          <p:txBody>
            <a:bodyPr/>
            <a:lstStyle/>
            <a:p>
              <a:endParaRPr lang="cs-CZ"/>
            </a:p>
          </p:txBody>
        </p:sp>
        <p:grpSp>
          <p:nvGrpSpPr>
            <p:cNvPr id="75" name="Group 144"/>
            <p:cNvGrpSpPr>
              <a:grpSpLocks/>
            </p:cNvGrpSpPr>
            <p:nvPr/>
          </p:nvGrpSpPr>
          <p:grpSpPr bwMode="auto">
            <a:xfrm>
              <a:off x="8209384" y="4674096"/>
              <a:ext cx="304800" cy="304800"/>
              <a:chOff x="5184" y="3120"/>
              <a:chExt cx="192" cy="240"/>
            </a:xfrm>
          </p:grpSpPr>
          <p:sp>
            <p:nvSpPr>
              <p:cNvPr id="73" name="Oval 138"/>
              <p:cNvSpPr>
                <a:spLocks noChangeArrowheads="1"/>
              </p:cNvSpPr>
              <p:nvPr/>
            </p:nvSpPr>
            <p:spPr bwMode="auto">
              <a:xfrm>
                <a:off x="5184" y="3120"/>
                <a:ext cx="192" cy="240"/>
              </a:xfrm>
              <a:prstGeom prst="ellipse">
                <a:avLst/>
              </a:prstGeom>
              <a:noFill/>
              <a:ln w="9525">
                <a:solidFill>
                  <a:schemeClr val="tx1"/>
                </a:solidFill>
                <a:round/>
                <a:headEnd/>
                <a:tailEnd/>
              </a:ln>
            </p:spPr>
            <p:txBody>
              <a:bodyPr wrap="none" anchor="ctr"/>
              <a:lstStyle/>
              <a:p>
                <a:endParaRPr lang="cs-CZ"/>
              </a:p>
            </p:txBody>
          </p:sp>
          <p:sp>
            <p:nvSpPr>
              <p:cNvPr id="74" name="Oval 139"/>
              <p:cNvSpPr>
                <a:spLocks noChangeArrowheads="1"/>
              </p:cNvSpPr>
              <p:nvPr/>
            </p:nvSpPr>
            <p:spPr bwMode="auto">
              <a:xfrm>
                <a:off x="5328" y="3168"/>
                <a:ext cx="48" cy="144"/>
              </a:xfrm>
              <a:prstGeom prst="ellipse">
                <a:avLst/>
              </a:prstGeom>
              <a:solidFill>
                <a:schemeClr val="tx1"/>
              </a:solidFill>
              <a:ln w="9525">
                <a:solidFill>
                  <a:schemeClr val="tx1"/>
                </a:solidFill>
                <a:round/>
                <a:headEnd/>
                <a:tailEnd/>
              </a:ln>
            </p:spPr>
            <p:txBody>
              <a:bodyPr wrap="none" anchor="ctr"/>
              <a:lstStyle/>
              <a:p>
                <a:endParaRPr lang="cs-CZ"/>
              </a:p>
            </p:txBody>
          </p:sp>
        </p:grpSp>
        <p:grpSp>
          <p:nvGrpSpPr>
            <p:cNvPr id="82" name="Group 143"/>
            <p:cNvGrpSpPr>
              <a:grpSpLocks/>
            </p:cNvGrpSpPr>
            <p:nvPr/>
          </p:nvGrpSpPr>
          <p:grpSpPr bwMode="auto">
            <a:xfrm>
              <a:off x="8209384" y="5055096"/>
              <a:ext cx="304800" cy="304800"/>
              <a:chOff x="5184" y="3408"/>
              <a:chExt cx="192" cy="240"/>
            </a:xfrm>
          </p:grpSpPr>
          <p:sp>
            <p:nvSpPr>
              <p:cNvPr id="76" name="Oval 140"/>
              <p:cNvSpPr>
                <a:spLocks noChangeArrowheads="1"/>
              </p:cNvSpPr>
              <p:nvPr/>
            </p:nvSpPr>
            <p:spPr bwMode="auto">
              <a:xfrm>
                <a:off x="5184" y="3408"/>
                <a:ext cx="192" cy="240"/>
              </a:xfrm>
              <a:prstGeom prst="ellipse">
                <a:avLst/>
              </a:prstGeom>
              <a:noFill/>
              <a:ln w="9525">
                <a:solidFill>
                  <a:schemeClr val="tx1"/>
                </a:solidFill>
                <a:round/>
                <a:headEnd/>
                <a:tailEnd/>
              </a:ln>
            </p:spPr>
            <p:txBody>
              <a:bodyPr wrap="none" anchor="ctr"/>
              <a:lstStyle/>
              <a:p>
                <a:endParaRPr lang="cs-CZ"/>
              </a:p>
            </p:txBody>
          </p:sp>
          <p:sp>
            <p:nvSpPr>
              <p:cNvPr id="77" name="Oval 141"/>
              <p:cNvSpPr>
                <a:spLocks noChangeArrowheads="1"/>
              </p:cNvSpPr>
              <p:nvPr/>
            </p:nvSpPr>
            <p:spPr bwMode="auto">
              <a:xfrm>
                <a:off x="5328" y="3456"/>
                <a:ext cx="48" cy="144"/>
              </a:xfrm>
              <a:prstGeom prst="ellipse">
                <a:avLst/>
              </a:prstGeom>
              <a:solidFill>
                <a:schemeClr val="tx1"/>
              </a:solidFill>
              <a:ln w="9525">
                <a:solidFill>
                  <a:schemeClr val="tx1"/>
                </a:solidFill>
                <a:round/>
                <a:headEnd/>
                <a:tailEnd/>
              </a:ln>
            </p:spPr>
            <p:txBody>
              <a:bodyPr wrap="none" anchor="ctr"/>
              <a:lstStyle/>
              <a:p>
                <a:endParaRPr lang="cs-CZ"/>
              </a:p>
            </p:txBody>
          </p:sp>
          <p:sp>
            <p:nvSpPr>
              <p:cNvPr id="78" name="Oval 142"/>
              <p:cNvSpPr>
                <a:spLocks noChangeArrowheads="1"/>
              </p:cNvSpPr>
              <p:nvPr/>
            </p:nvSpPr>
            <p:spPr bwMode="auto">
              <a:xfrm>
                <a:off x="5184" y="3456"/>
                <a:ext cx="48" cy="144"/>
              </a:xfrm>
              <a:prstGeom prst="ellipse">
                <a:avLst/>
              </a:prstGeom>
              <a:solidFill>
                <a:schemeClr val="tx1"/>
              </a:solidFill>
              <a:ln w="9525">
                <a:solidFill>
                  <a:schemeClr val="tx1"/>
                </a:solidFill>
                <a:round/>
                <a:headEnd/>
                <a:tailEnd/>
              </a:ln>
            </p:spPr>
            <p:txBody>
              <a:bodyPr wrap="none" anchor="ctr"/>
              <a:lstStyle/>
              <a:p>
                <a:endParaRPr lang="cs-CZ"/>
              </a:p>
            </p:txBody>
          </p:sp>
        </p:grpSp>
        <p:sp>
          <p:nvSpPr>
            <p:cNvPr id="79" name="Oval 145"/>
            <p:cNvSpPr>
              <a:spLocks noChangeArrowheads="1"/>
            </p:cNvSpPr>
            <p:nvPr/>
          </p:nvSpPr>
          <p:spPr bwMode="auto">
            <a:xfrm>
              <a:off x="8296200" y="5598368"/>
              <a:ext cx="152400" cy="152400"/>
            </a:xfrm>
            <a:prstGeom prst="ellipse">
              <a:avLst/>
            </a:prstGeom>
            <a:solidFill>
              <a:schemeClr val="tx1"/>
            </a:solidFill>
            <a:ln w="9525">
              <a:solidFill>
                <a:schemeClr val="tx1"/>
              </a:solidFill>
              <a:round/>
              <a:headEnd/>
              <a:tailEnd/>
            </a:ln>
          </p:spPr>
          <p:txBody>
            <a:bodyPr wrap="none" anchor="ctr"/>
            <a:lstStyle/>
            <a:p>
              <a:endParaRPr lang="cs-CZ"/>
            </a:p>
          </p:txBody>
        </p:sp>
        <p:sp>
          <p:nvSpPr>
            <p:cNvPr id="80" name="Text Box 146"/>
            <p:cNvSpPr txBox="1">
              <a:spLocks noChangeArrowheads="1"/>
            </p:cNvSpPr>
            <p:nvPr/>
          </p:nvSpPr>
          <p:spPr bwMode="auto">
            <a:xfrm>
              <a:off x="6228184" y="4293096"/>
              <a:ext cx="1800108" cy="2031325"/>
            </a:xfrm>
            <a:prstGeom prst="rect">
              <a:avLst/>
            </a:prstGeom>
            <a:noFill/>
            <a:ln w="9525">
              <a:noFill/>
              <a:miter lim="800000"/>
              <a:headEnd/>
              <a:tailEnd/>
            </a:ln>
          </p:spPr>
          <p:txBody>
            <a:bodyPr wrap="none">
              <a:spAutoFit/>
            </a:bodyPr>
            <a:lstStyle/>
            <a:p>
              <a:r>
                <a:rPr lang="cs-CZ" sz="1400" dirty="0"/>
                <a:t>Zářivkové </a:t>
              </a:r>
              <a:r>
                <a:rPr lang="cs-CZ" sz="1400" dirty="0" err="1"/>
                <a:t>dvoulinkové</a:t>
              </a:r>
              <a:endParaRPr lang="cs-CZ" sz="1400" dirty="0"/>
            </a:p>
            <a:p>
              <a:endParaRPr lang="cs-CZ" sz="1400" dirty="0"/>
            </a:p>
            <a:p>
              <a:r>
                <a:rPr lang="cs-CZ" sz="1400" dirty="0"/>
                <a:t>Výbojkové (1 výbojka)</a:t>
              </a:r>
            </a:p>
            <a:p>
              <a:endParaRPr lang="cs-CZ" sz="1400" dirty="0"/>
            </a:p>
            <a:p>
              <a:r>
                <a:rPr lang="cs-CZ" sz="1400" dirty="0"/>
                <a:t>Výbojkové (2 výbojky)</a:t>
              </a:r>
            </a:p>
            <a:p>
              <a:endParaRPr lang="cs-CZ" sz="1400" dirty="0"/>
            </a:p>
            <a:p>
              <a:r>
                <a:rPr lang="cs-CZ" sz="1400" dirty="0"/>
                <a:t>Krabice kulatá</a:t>
              </a:r>
            </a:p>
            <a:p>
              <a:endParaRPr lang="cs-CZ" sz="1400" dirty="0"/>
            </a:p>
            <a:p>
              <a:r>
                <a:rPr lang="cs-CZ" sz="1400" dirty="0"/>
                <a:t>Drobná skříňka</a:t>
              </a:r>
            </a:p>
          </p:txBody>
        </p:sp>
        <p:sp>
          <p:nvSpPr>
            <p:cNvPr id="81" name="Rectangle 147"/>
            <p:cNvSpPr>
              <a:spLocks noChangeArrowheads="1"/>
            </p:cNvSpPr>
            <p:nvPr/>
          </p:nvSpPr>
          <p:spPr bwMode="auto">
            <a:xfrm rot="16200000">
              <a:off x="8080176" y="5958408"/>
              <a:ext cx="457200" cy="228600"/>
            </a:xfrm>
            <a:prstGeom prst="rect">
              <a:avLst/>
            </a:prstGeom>
            <a:noFill/>
            <a:ln w="9525">
              <a:solidFill>
                <a:schemeClr val="tx1"/>
              </a:solidFill>
              <a:miter lim="800000"/>
              <a:headEnd/>
              <a:tailEnd/>
            </a:ln>
          </p:spPr>
          <p:txBody>
            <a:bodyPr wrap="none" anchor="ctr"/>
            <a:lstStyle/>
            <a:p>
              <a:endParaRPr lang="cs-CZ"/>
            </a:p>
          </p:txBody>
        </p:sp>
      </p:grpSp>
      <p:grpSp>
        <p:nvGrpSpPr>
          <p:cNvPr id="83" name="Skupina 95"/>
          <p:cNvGrpSpPr/>
          <p:nvPr/>
        </p:nvGrpSpPr>
        <p:grpSpPr>
          <a:xfrm>
            <a:off x="5508104" y="1196752"/>
            <a:ext cx="3185120" cy="2308324"/>
            <a:chOff x="5508104" y="1196752"/>
            <a:chExt cx="3185120" cy="2308324"/>
          </a:xfrm>
        </p:grpSpPr>
        <p:sp>
          <p:nvSpPr>
            <p:cNvPr id="84" name="Text Box 48"/>
            <p:cNvSpPr txBox="1">
              <a:spLocks noChangeArrowheads="1"/>
            </p:cNvSpPr>
            <p:nvPr/>
          </p:nvSpPr>
          <p:spPr bwMode="auto">
            <a:xfrm>
              <a:off x="5508104" y="1196752"/>
              <a:ext cx="2987675" cy="2308324"/>
            </a:xfrm>
            <a:prstGeom prst="rect">
              <a:avLst/>
            </a:prstGeom>
            <a:noFill/>
            <a:ln w="9525">
              <a:noFill/>
              <a:miter lim="800000"/>
              <a:headEnd/>
              <a:tailEnd/>
            </a:ln>
          </p:spPr>
          <p:txBody>
            <a:bodyPr>
              <a:spAutoFit/>
            </a:bodyPr>
            <a:lstStyle/>
            <a:p>
              <a:r>
                <a:rPr lang="cs-CZ" sz="1600" b="1" dirty="0"/>
                <a:t>Značky pro situační schémata elektrického rozvodu v budovách:</a:t>
              </a:r>
            </a:p>
            <a:p>
              <a:r>
                <a:rPr lang="cs-CZ" sz="1600" dirty="0"/>
                <a:t>Vedení pro světlo</a:t>
              </a:r>
            </a:p>
            <a:p>
              <a:r>
                <a:rPr lang="cs-CZ" sz="1600" dirty="0"/>
                <a:t>Vedení pro zásuvky</a:t>
              </a:r>
            </a:p>
            <a:p>
              <a:r>
                <a:rPr lang="cs-CZ" sz="1600" dirty="0"/>
                <a:t>Ochranné vedení</a:t>
              </a:r>
            </a:p>
            <a:p>
              <a:r>
                <a:rPr lang="cs-CZ" sz="1600" dirty="0"/>
                <a:t>Odbočování a křižování</a:t>
              </a:r>
            </a:p>
            <a:p>
              <a:endParaRPr lang="cs-CZ" sz="1600" dirty="0"/>
            </a:p>
            <a:p>
              <a:r>
                <a:rPr lang="cs-CZ" sz="1600" dirty="0"/>
                <a:t>Křižování bez vodivého spojení</a:t>
              </a:r>
            </a:p>
          </p:txBody>
        </p:sp>
        <p:sp>
          <p:nvSpPr>
            <p:cNvPr id="85" name="Line 49"/>
            <p:cNvSpPr>
              <a:spLocks noChangeShapeType="1"/>
            </p:cNvSpPr>
            <p:nvPr/>
          </p:nvSpPr>
          <p:spPr bwMode="auto">
            <a:xfrm>
              <a:off x="7702624" y="2154560"/>
              <a:ext cx="838200" cy="0"/>
            </a:xfrm>
            <a:prstGeom prst="line">
              <a:avLst/>
            </a:prstGeom>
            <a:noFill/>
            <a:ln w="9525">
              <a:solidFill>
                <a:schemeClr val="tx1"/>
              </a:solidFill>
              <a:round/>
              <a:headEnd/>
              <a:tailEnd/>
            </a:ln>
          </p:spPr>
          <p:txBody>
            <a:bodyPr/>
            <a:lstStyle/>
            <a:p>
              <a:endParaRPr lang="cs-CZ"/>
            </a:p>
          </p:txBody>
        </p:sp>
        <p:sp>
          <p:nvSpPr>
            <p:cNvPr id="86" name="Line 50"/>
            <p:cNvSpPr>
              <a:spLocks noChangeShapeType="1"/>
            </p:cNvSpPr>
            <p:nvPr/>
          </p:nvSpPr>
          <p:spPr bwMode="auto">
            <a:xfrm>
              <a:off x="7702624" y="2306960"/>
              <a:ext cx="838200" cy="0"/>
            </a:xfrm>
            <a:prstGeom prst="line">
              <a:avLst/>
            </a:prstGeom>
            <a:noFill/>
            <a:ln w="9525">
              <a:solidFill>
                <a:schemeClr val="tx1"/>
              </a:solidFill>
              <a:prstDash val="dash"/>
              <a:round/>
              <a:headEnd/>
              <a:tailEnd/>
            </a:ln>
          </p:spPr>
          <p:txBody>
            <a:bodyPr/>
            <a:lstStyle/>
            <a:p>
              <a:endParaRPr lang="cs-CZ"/>
            </a:p>
          </p:txBody>
        </p:sp>
        <p:sp>
          <p:nvSpPr>
            <p:cNvPr id="87" name="Line 51"/>
            <p:cNvSpPr>
              <a:spLocks noChangeShapeType="1"/>
            </p:cNvSpPr>
            <p:nvPr/>
          </p:nvSpPr>
          <p:spPr bwMode="auto">
            <a:xfrm>
              <a:off x="7702624" y="2535560"/>
              <a:ext cx="838200" cy="0"/>
            </a:xfrm>
            <a:prstGeom prst="line">
              <a:avLst/>
            </a:prstGeom>
            <a:noFill/>
            <a:ln w="9525">
              <a:solidFill>
                <a:schemeClr val="tx1"/>
              </a:solidFill>
              <a:prstDash val="dashDot"/>
              <a:round/>
              <a:headEnd/>
              <a:tailEnd/>
            </a:ln>
          </p:spPr>
          <p:txBody>
            <a:bodyPr/>
            <a:lstStyle/>
            <a:p>
              <a:endParaRPr lang="cs-CZ"/>
            </a:p>
          </p:txBody>
        </p:sp>
        <p:sp>
          <p:nvSpPr>
            <p:cNvPr id="88" name="Line 52"/>
            <p:cNvSpPr>
              <a:spLocks noChangeShapeType="1"/>
            </p:cNvSpPr>
            <p:nvPr/>
          </p:nvSpPr>
          <p:spPr bwMode="auto">
            <a:xfrm>
              <a:off x="7702624" y="2764160"/>
              <a:ext cx="457200" cy="0"/>
            </a:xfrm>
            <a:prstGeom prst="line">
              <a:avLst/>
            </a:prstGeom>
            <a:noFill/>
            <a:ln w="9525">
              <a:solidFill>
                <a:schemeClr val="tx1"/>
              </a:solidFill>
              <a:round/>
              <a:headEnd/>
              <a:tailEnd/>
            </a:ln>
          </p:spPr>
          <p:txBody>
            <a:bodyPr/>
            <a:lstStyle/>
            <a:p>
              <a:endParaRPr lang="cs-CZ"/>
            </a:p>
          </p:txBody>
        </p:sp>
        <p:sp>
          <p:nvSpPr>
            <p:cNvPr id="89" name="Line 53"/>
            <p:cNvSpPr>
              <a:spLocks noChangeShapeType="1"/>
            </p:cNvSpPr>
            <p:nvPr/>
          </p:nvSpPr>
          <p:spPr bwMode="auto">
            <a:xfrm>
              <a:off x="7931224" y="2764160"/>
              <a:ext cx="0" cy="152400"/>
            </a:xfrm>
            <a:prstGeom prst="line">
              <a:avLst/>
            </a:prstGeom>
            <a:noFill/>
            <a:ln w="9525">
              <a:solidFill>
                <a:schemeClr val="tx1"/>
              </a:solidFill>
              <a:round/>
              <a:headEnd/>
              <a:tailEnd/>
            </a:ln>
          </p:spPr>
          <p:txBody>
            <a:bodyPr/>
            <a:lstStyle/>
            <a:p>
              <a:endParaRPr lang="cs-CZ"/>
            </a:p>
          </p:txBody>
        </p:sp>
        <p:sp>
          <p:nvSpPr>
            <p:cNvPr id="90" name="Line 54"/>
            <p:cNvSpPr>
              <a:spLocks noChangeShapeType="1"/>
            </p:cNvSpPr>
            <p:nvPr/>
          </p:nvSpPr>
          <p:spPr bwMode="auto">
            <a:xfrm>
              <a:off x="8312224" y="2764160"/>
              <a:ext cx="381000" cy="0"/>
            </a:xfrm>
            <a:prstGeom prst="line">
              <a:avLst/>
            </a:prstGeom>
            <a:noFill/>
            <a:ln w="9525">
              <a:solidFill>
                <a:schemeClr val="tx1"/>
              </a:solidFill>
              <a:round/>
              <a:headEnd/>
              <a:tailEnd/>
            </a:ln>
          </p:spPr>
          <p:txBody>
            <a:bodyPr/>
            <a:lstStyle/>
            <a:p>
              <a:endParaRPr lang="cs-CZ"/>
            </a:p>
          </p:txBody>
        </p:sp>
        <p:sp>
          <p:nvSpPr>
            <p:cNvPr id="91" name="Line 55"/>
            <p:cNvSpPr>
              <a:spLocks noChangeShapeType="1"/>
            </p:cNvSpPr>
            <p:nvPr/>
          </p:nvSpPr>
          <p:spPr bwMode="auto">
            <a:xfrm>
              <a:off x="8464624" y="2611760"/>
              <a:ext cx="0" cy="304800"/>
            </a:xfrm>
            <a:prstGeom prst="line">
              <a:avLst/>
            </a:prstGeom>
            <a:noFill/>
            <a:ln w="9525">
              <a:solidFill>
                <a:schemeClr val="tx1"/>
              </a:solidFill>
              <a:round/>
              <a:headEnd/>
              <a:tailEnd/>
            </a:ln>
          </p:spPr>
          <p:txBody>
            <a:bodyPr/>
            <a:lstStyle/>
            <a:p>
              <a:endParaRPr lang="cs-CZ"/>
            </a:p>
          </p:txBody>
        </p:sp>
        <p:sp>
          <p:nvSpPr>
            <p:cNvPr id="92" name="Line 56"/>
            <p:cNvSpPr>
              <a:spLocks noChangeShapeType="1"/>
            </p:cNvSpPr>
            <p:nvPr/>
          </p:nvSpPr>
          <p:spPr bwMode="auto">
            <a:xfrm>
              <a:off x="8159824" y="3221360"/>
              <a:ext cx="533400" cy="0"/>
            </a:xfrm>
            <a:prstGeom prst="line">
              <a:avLst/>
            </a:prstGeom>
            <a:noFill/>
            <a:ln w="9525">
              <a:solidFill>
                <a:schemeClr val="tx1"/>
              </a:solidFill>
              <a:round/>
              <a:headEnd/>
              <a:tailEnd/>
            </a:ln>
          </p:spPr>
          <p:txBody>
            <a:bodyPr/>
            <a:lstStyle/>
            <a:p>
              <a:endParaRPr lang="cs-CZ"/>
            </a:p>
          </p:txBody>
        </p:sp>
        <p:sp>
          <p:nvSpPr>
            <p:cNvPr id="93" name="Line 57"/>
            <p:cNvSpPr>
              <a:spLocks noChangeShapeType="1"/>
            </p:cNvSpPr>
            <p:nvPr/>
          </p:nvSpPr>
          <p:spPr bwMode="auto">
            <a:xfrm>
              <a:off x="8388424" y="3068960"/>
              <a:ext cx="0" cy="304800"/>
            </a:xfrm>
            <a:prstGeom prst="line">
              <a:avLst/>
            </a:prstGeom>
            <a:noFill/>
            <a:ln w="9525">
              <a:solidFill>
                <a:schemeClr val="tx1"/>
              </a:solidFill>
              <a:round/>
              <a:headEnd/>
              <a:tailEnd/>
            </a:ln>
          </p:spPr>
          <p:txBody>
            <a:bodyPr/>
            <a:lstStyle/>
            <a:p>
              <a:endParaRPr lang="cs-CZ"/>
            </a:p>
          </p:txBody>
        </p:sp>
        <p:sp>
          <p:nvSpPr>
            <p:cNvPr id="94" name="Oval 58"/>
            <p:cNvSpPr>
              <a:spLocks noChangeArrowheads="1"/>
            </p:cNvSpPr>
            <p:nvPr/>
          </p:nvSpPr>
          <p:spPr bwMode="auto">
            <a:xfrm>
              <a:off x="7893124" y="2729235"/>
              <a:ext cx="53975" cy="53975"/>
            </a:xfrm>
            <a:prstGeom prst="ellipse">
              <a:avLst/>
            </a:prstGeom>
            <a:solidFill>
              <a:schemeClr val="tx1"/>
            </a:solidFill>
            <a:ln w="9525">
              <a:solidFill>
                <a:schemeClr val="tx1"/>
              </a:solidFill>
              <a:round/>
              <a:headEnd/>
              <a:tailEnd/>
            </a:ln>
          </p:spPr>
          <p:txBody>
            <a:bodyPr wrap="none" anchor="ctr"/>
            <a:lstStyle/>
            <a:p>
              <a:endParaRPr lang="cs-CZ"/>
            </a:p>
          </p:txBody>
        </p:sp>
        <p:sp>
          <p:nvSpPr>
            <p:cNvPr id="95" name="Oval 59"/>
            <p:cNvSpPr>
              <a:spLocks noChangeArrowheads="1"/>
            </p:cNvSpPr>
            <p:nvPr/>
          </p:nvSpPr>
          <p:spPr bwMode="auto">
            <a:xfrm>
              <a:off x="8429699" y="2729235"/>
              <a:ext cx="53975" cy="53975"/>
            </a:xfrm>
            <a:prstGeom prst="ellipse">
              <a:avLst/>
            </a:prstGeom>
            <a:solidFill>
              <a:schemeClr val="tx1"/>
            </a:solidFill>
            <a:ln w="9525">
              <a:solidFill>
                <a:schemeClr val="tx1"/>
              </a:solidFill>
              <a:round/>
              <a:headEnd/>
              <a:tailEnd/>
            </a:ln>
          </p:spPr>
          <p:txBody>
            <a:bodyPr wrap="none" anchor="ctr"/>
            <a:lstStyle/>
            <a:p>
              <a:endParaRPr lang="cs-CZ"/>
            </a:p>
          </p:txBody>
        </p:sp>
      </p:grpSp>
      <p:grpSp>
        <p:nvGrpSpPr>
          <p:cNvPr id="96" name="Skupina 96"/>
          <p:cNvGrpSpPr/>
          <p:nvPr/>
        </p:nvGrpSpPr>
        <p:grpSpPr>
          <a:xfrm>
            <a:off x="539552" y="2827606"/>
            <a:ext cx="1978565" cy="1324277"/>
            <a:chOff x="441325" y="2667000"/>
            <a:chExt cx="2301875" cy="1560513"/>
          </a:xfrm>
        </p:grpSpPr>
        <p:grpSp>
          <p:nvGrpSpPr>
            <p:cNvPr id="97" name="Group 21"/>
            <p:cNvGrpSpPr>
              <a:grpSpLocks/>
            </p:cNvGrpSpPr>
            <p:nvPr/>
          </p:nvGrpSpPr>
          <p:grpSpPr bwMode="auto">
            <a:xfrm>
              <a:off x="533400" y="2667000"/>
              <a:ext cx="1981200" cy="990600"/>
              <a:chOff x="576" y="1680"/>
              <a:chExt cx="2160" cy="768"/>
            </a:xfrm>
          </p:grpSpPr>
          <p:sp>
            <p:nvSpPr>
              <p:cNvPr id="100" name="Line 5"/>
              <p:cNvSpPr>
                <a:spLocks noChangeShapeType="1"/>
              </p:cNvSpPr>
              <p:nvPr/>
            </p:nvSpPr>
            <p:spPr bwMode="auto">
              <a:xfrm>
                <a:off x="576" y="1680"/>
                <a:ext cx="672" cy="0"/>
              </a:xfrm>
              <a:prstGeom prst="line">
                <a:avLst/>
              </a:prstGeom>
              <a:noFill/>
              <a:ln w="9525">
                <a:solidFill>
                  <a:schemeClr val="tx1"/>
                </a:solidFill>
                <a:round/>
                <a:headEnd/>
                <a:tailEnd/>
              </a:ln>
            </p:spPr>
            <p:txBody>
              <a:bodyPr/>
              <a:lstStyle/>
              <a:p>
                <a:endParaRPr lang="cs-CZ"/>
              </a:p>
            </p:txBody>
          </p:sp>
          <p:sp>
            <p:nvSpPr>
              <p:cNvPr id="101" name="Line 6"/>
              <p:cNvSpPr>
                <a:spLocks noChangeShapeType="1"/>
              </p:cNvSpPr>
              <p:nvPr/>
            </p:nvSpPr>
            <p:spPr bwMode="auto">
              <a:xfrm>
                <a:off x="576" y="1824"/>
                <a:ext cx="672" cy="0"/>
              </a:xfrm>
              <a:prstGeom prst="line">
                <a:avLst/>
              </a:prstGeom>
              <a:noFill/>
              <a:ln w="9525">
                <a:solidFill>
                  <a:schemeClr val="tx1"/>
                </a:solidFill>
                <a:round/>
                <a:headEnd/>
                <a:tailEnd/>
              </a:ln>
            </p:spPr>
            <p:txBody>
              <a:bodyPr/>
              <a:lstStyle/>
              <a:p>
                <a:endParaRPr lang="cs-CZ"/>
              </a:p>
            </p:txBody>
          </p:sp>
          <p:sp>
            <p:nvSpPr>
              <p:cNvPr id="102" name="Line 7"/>
              <p:cNvSpPr>
                <a:spLocks noChangeShapeType="1"/>
              </p:cNvSpPr>
              <p:nvPr/>
            </p:nvSpPr>
            <p:spPr bwMode="auto">
              <a:xfrm>
                <a:off x="576" y="1968"/>
                <a:ext cx="672" cy="0"/>
              </a:xfrm>
              <a:prstGeom prst="line">
                <a:avLst/>
              </a:prstGeom>
              <a:noFill/>
              <a:ln w="9525">
                <a:solidFill>
                  <a:schemeClr val="tx1"/>
                </a:solidFill>
                <a:round/>
                <a:headEnd/>
                <a:tailEnd/>
              </a:ln>
            </p:spPr>
            <p:txBody>
              <a:bodyPr/>
              <a:lstStyle/>
              <a:p>
                <a:endParaRPr lang="cs-CZ"/>
              </a:p>
            </p:txBody>
          </p:sp>
          <p:sp>
            <p:nvSpPr>
              <p:cNvPr id="103" name="Line 8"/>
              <p:cNvSpPr>
                <a:spLocks noChangeShapeType="1"/>
              </p:cNvSpPr>
              <p:nvPr/>
            </p:nvSpPr>
            <p:spPr bwMode="auto">
              <a:xfrm>
                <a:off x="576" y="2112"/>
                <a:ext cx="672" cy="0"/>
              </a:xfrm>
              <a:prstGeom prst="line">
                <a:avLst/>
              </a:prstGeom>
              <a:noFill/>
              <a:ln w="9525">
                <a:solidFill>
                  <a:schemeClr val="tx1"/>
                </a:solidFill>
                <a:prstDash val="dash"/>
                <a:round/>
                <a:headEnd/>
                <a:tailEnd/>
              </a:ln>
            </p:spPr>
            <p:txBody>
              <a:bodyPr/>
              <a:lstStyle/>
              <a:p>
                <a:endParaRPr lang="cs-CZ"/>
              </a:p>
            </p:txBody>
          </p:sp>
          <p:sp>
            <p:nvSpPr>
              <p:cNvPr id="104" name="Line 9"/>
              <p:cNvSpPr>
                <a:spLocks noChangeShapeType="1"/>
              </p:cNvSpPr>
              <p:nvPr/>
            </p:nvSpPr>
            <p:spPr bwMode="auto">
              <a:xfrm>
                <a:off x="1248" y="1680"/>
                <a:ext cx="0" cy="432"/>
              </a:xfrm>
              <a:prstGeom prst="line">
                <a:avLst/>
              </a:prstGeom>
              <a:noFill/>
              <a:ln w="9525">
                <a:solidFill>
                  <a:schemeClr val="tx1"/>
                </a:solidFill>
                <a:round/>
                <a:headEnd/>
                <a:tailEnd/>
              </a:ln>
            </p:spPr>
            <p:txBody>
              <a:bodyPr/>
              <a:lstStyle/>
              <a:p>
                <a:endParaRPr lang="cs-CZ"/>
              </a:p>
            </p:txBody>
          </p:sp>
          <p:sp>
            <p:nvSpPr>
              <p:cNvPr id="105" name="Line 10"/>
              <p:cNvSpPr>
                <a:spLocks noChangeShapeType="1"/>
              </p:cNvSpPr>
              <p:nvPr/>
            </p:nvSpPr>
            <p:spPr bwMode="auto">
              <a:xfrm>
                <a:off x="1248" y="1920"/>
                <a:ext cx="192" cy="0"/>
              </a:xfrm>
              <a:prstGeom prst="line">
                <a:avLst/>
              </a:prstGeom>
              <a:noFill/>
              <a:ln w="9525">
                <a:solidFill>
                  <a:schemeClr val="tx1"/>
                </a:solidFill>
                <a:round/>
                <a:headEnd/>
                <a:tailEnd/>
              </a:ln>
            </p:spPr>
            <p:txBody>
              <a:bodyPr/>
              <a:lstStyle/>
              <a:p>
                <a:endParaRPr lang="cs-CZ"/>
              </a:p>
            </p:txBody>
          </p:sp>
          <p:grpSp>
            <p:nvGrpSpPr>
              <p:cNvPr id="98" name="Group 16"/>
              <p:cNvGrpSpPr>
                <a:grpSpLocks/>
              </p:cNvGrpSpPr>
              <p:nvPr/>
            </p:nvGrpSpPr>
            <p:grpSpPr bwMode="auto">
              <a:xfrm>
                <a:off x="1776" y="2016"/>
                <a:ext cx="960" cy="432"/>
                <a:chOff x="1632" y="1680"/>
                <a:chExt cx="960" cy="432"/>
              </a:xfrm>
            </p:grpSpPr>
            <p:sp>
              <p:nvSpPr>
                <p:cNvPr id="111" name="Line 11"/>
                <p:cNvSpPr>
                  <a:spLocks noChangeShapeType="1"/>
                </p:cNvSpPr>
                <p:nvPr/>
              </p:nvSpPr>
              <p:spPr bwMode="auto">
                <a:xfrm>
                  <a:off x="1632" y="1680"/>
                  <a:ext cx="0" cy="432"/>
                </a:xfrm>
                <a:prstGeom prst="line">
                  <a:avLst/>
                </a:prstGeom>
                <a:noFill/>
                <a:ln w="9525">
                  <a:solidFill>
                    <a:schemeClr val="tx1"/>
                  </a:solidFill>
                  <a:round/>
                  <a:headEnd/>
                  <a:tailEnd/>
                </a:ln>
              </p:spPr>
              <p:txBody>
                <a:bodyPr/>
                <a:lstStyle/>
                <a:p>
                  <a:endParaRPr lang="cs-CZ"/>
                </a:p>
              </p:txBody>
            </p:sp>
            <p:sp>
              <p:nvSpPr>
                <p:cNvPr id="112" name="Line 12"/>
                <p:cNvSpPr>
                  <a:spLocks noChangeShapeType="1"/>
                </p:cNvSpPr>
                <p:nvPr/>
              </p:nvSpPr>
              <p:spPr bwMode="auto">
                <a:xfrm>
                  <a:off x="1632" y="1680"/>
                  <a:ext cx="960" cy="0"/>
                </a:xfrm>
                <a:prstGeom prst="line">
                  <a:avLst/>
                </a:prstGeom>
                <a:noFill/>
                <a:ln w="9525">
                  <a:solidFill>
                    <a:schemeClr val="tx1"/>
                  </a:solidFill>
                  <a:round/>
                  <a:headEnd/>
                  <a:tailEnd/>
                </a:ln>
              </p:spPr>
              <p:txBody>
                <a:bodyPr/>
                <a:lstStyle/>
                <a:p>
                  <a:endParaRPr lang="cs-CZ"/>
                </a:p>
              </p:txBody>
            </p:sp>
            <p:sp>
              <p:nvSpPr>
                <p:cNvPr id="113" name="Line 13"/>
                <p:cNvSpPr>
                  <a:spLocks noChangeShapeType="1"/>
                </p:cNvSpPr>
                <p:nvPr/>
              </p:nvSpPr>
              <p:spPr bwMode="auto">
                <a:xfrm>
                  <a:off x="1632" y="1824"/>
                  <a:ext cx="960" cy="0"/>
                </a:xfrm>
                <a:prstGeom prst="line">
                  <a:avLst/>
                </a:prstGeom>
                <a:noFill/>
                <a:ln w="9525">
                  <a:solidFill>
                    <a:schemeClr val="tx1"/>
                  </a:solidFill>
                  <a:round/>
                  <a:headEnd/>
                  <a:tailEnd/>
                </a:ln>
              </p:spPr>
              <p:txBody>
                <a:bodyPr/>
                <a:lstStyle/>
                <a:p>
                  <a:endParaRPr lang="cs-CZ"/>
                </a:p>
              </p:txBody>
            </p:sp>
            <p:sp>
              <p:nvSpPr>
                <p:cNvPr id="114" name="Line 14"/>
                <p:cNvSpPr>
                  <a:spLocks noChangeShapeType="1"/>
                </p:cNvSpPr>
                <p:nvPr/>
              </p:nvSpPr>
              <p:spPr bwMode="auto">
                <a:xfrm>
                  <a:off x="1632" y="1968"/>
                  <a:ext cx="960" cy="0"/>
                </a:xfrm>
                <a:prstGeom prst="line">
                  <a:avLst/>
                </a:prstGeom>
                <a:noFill/>
                <a:ln w="9525">
                  <a:solidFill>
                    <a:schemeClr val="tx1"/>
                  </a:solidFill>
                  <a:round/>
                  <a:headEnd/>
                  <a:tailEnd/>
                </a:ln>
              </p:spPr>
              <p:txBody>
                <a:bodyPr/>
                <a:lstStyle/>
                <a:p>
                  <a:endParaRPr lang="cs-CZ"/>
                </a:p>
              </p:txBody>
            </p:sp>
            <p:sp>
              <p:nvSpPr>
                <p:cNvPr id="115" name="Line 15"/>
                <p:cNvSpPr>
                  <a:spLocks noChangeShapeType="1"/>
                </p:cNvSpPr>
                <p:nvPr/>
              </p:nvSpPr>
              <p:spPr bwMode="auto">
                <a:xfrm>
                  <a:off x="1632" y="2112"/>
                  <a:ext cx="960" cy="0"/>
                </a:xfrm>
                <a:prstGeom prst="line">
                  <a:avLst/>
                </a:prstGeom>
                <a:noFill/>
                <a:ln w="9525">
                  <a:solidFill>
                    <a:schemeClr val="tx1"/>
                  </a:solidFill>
                  <a:round/>
                  <a:headEnd/>
                  <a:tailEnd/>
                </a:ln>
              </p:spPr>
              <p:txBody>
                <a:bodyPr/>
                <a:lstStyle/>
                <a:p>
                  <a:endParaRPr lang="cs-CZ"/>
                </a:p>
              </p:txBody>
            </p:sp>
          </p:grpSp>
          <p:sp>
            <p:nvSpPr>
              <p:cNvPr id="107" name="Line 17"/>
              <p:cNvSpPr>
                <a:spLocks noChangeShapeType="1"/>
              </p:cNvSpPr>
              <p:nvPr/>
            </p:nvSpPr>
            <p:spPr bwMode="auto">
              <a:xfrm>
                <a:off x="1440" y="1920"/>
                <a:ext cx="0" cy="336"/>
              </a:xfrm>
              <a:prstGeom prst="line">
                <a:avLst/>
              </a:prstGeom>
              <a:noFill/>
              <a:ln w="9525">
                <a:solidFill>
                  <a:schemeClr val="tx1"/>
                </a:solidFill>
                <a:round/>
                <a:headEnd/>
                <a:tailEnd/>
              </a:ln>
            </p:spPr>
            <p:txBody>
              <a:bodyPr/>
              <a:lstStyle/>
              <a:p>
                <a:endParaRPr lang="cs-CZ"/>
              </a:p>
            </p:txBody>
          </p:sp>
          <p:sp>
            <p:nvSpPr>
              <p:cNvPr id="108" name="Line 18"/>
              <p:cNvSpPr>
                <a:spLocks noChangeShapeType="1"/>
              </p:cNvSpPr>
              <p:nvPr/>
            </p:nvSpPr>
            <p:spPr bwMode="auto">
              <a:xfrm>
                <a:off x="1440" y="2256"/>
                <a:ext cx="336" cy="0"/>
              </a:xfrm>
              <a:prstGeom prst="line">
                <a:avLst/>
              </a:prstGeom>
              <a:noFill/>
              <a:ln w="9525">
                <a:solidFill>
                  <a:schemeClr val="tx1"/>
                </a:solidFill>
                <a:round/>
                <a:headEnd/>
                <a:tailEnd/>
              </a:ln>
            </p:spPr>
            <p:txBody>
              <a:bodyPr/>
              <a:lstStyle/>
              <a:p>
                <a:endParaRPr lang="cs-CZ"/>
              </a:p>
            </p:txBody>
          </p:sp>
          <p:sp>
            <p:nvSpPr>
              <p:cNvPr id="109" name="Line 19"/>
              <p:cNvSpPr>
                <a:spLocks noChangeShapeType="1"/>
              </p:cNvSpPr>
              <p:nvPr/>
            </p:nvSpPr>
            <p:spPr bwMode="auto">
              <a:xfrm flipH="1">
                <a:off x="1536" y="2208"/>
                <a:ext cx="48" cy="96"/>
              </a:xfrm>
              <a:prstGeom prst="line">
                <a:avLst/>
              </a:prstGeom>
              <a:noFill/>
              <a:ln w="9525">
                <a:solidFill>
                  <a:schemeClr val="tx1"/>
                </a:solidFill>
                <a:round/>
                <a:headEnd/>
                <a:tailEnd/>
              </a:ln>
            </p:spPr>
            <p:txBody>
              <a:bodyPr/>
              <a:lstStyle/>
              <a:p>
                <a:endParaRPr lang="cs-CZ"/>
              </a:p>
            </p:txBody>
          </p:sp>
          <p:sp>
            <p:nvSpPr>
              <p:cNvPr id="110" name="Text Box 20"/>
              <p:cNvSpPr txBox="1">
                <a:spLocks noChangeArrowheads="1"/>
              </p:cNvSpPr>
              <p:nvPr/>
            </p:nvSpPr>
            <p:spPr bwMode="auto">
              <a:xfrm>
                <a:off x="1511" y="1927"/>
                <a:ext cx="297" cy="237"/>
              </a:xfrm>
              <a:prstGeom prst="rect">
                <a:avLst/>
              </a:prstGeom>
              <a:noFill/>
              <a:ln w="9525">
                <a:noFill/>
                <a:miter lim="800000"/>
                <a:headEnd/>
                <a:tailEnd/>
              </a:ln>
            </p:spPr>
            <p:txBody>
              <a:bodyPr wrap="none">
                <a:spAutoFit/>
              </a:bodyPr>
              <a:lstStyle/>
              <a:p>
                <a:r>
                  <a:rPr lang="cs-CZ"/>
                  <a:t>4</a:t>
                </a:r>
              </a:p>
            </p:txBody>
          </p:sp>
        </p:grpSp>
        <p:sp>
          <p:nvSpPr>
            <p:cNvPr id="99" name="Text Box 22"/>
            <p:cNvSpPr txBox="1">
              <a:spLocks noChangeArrowheads="1"/>
            </p:cNvSpPr>
            <p:nvPr/>
          </p:nvSpPr>
          <p:spPr bwMode="auto">
            <a:xfrm>
              <a:off x="441325" y="3770313"/>
              <a:ext cx="2301875" cy="457200"/>
            </a:xfrm>
            <a:prstGeom prst="rect">
              <a:avLst/>
            </a:prstGeom>
            <a:noFill/>
            <a:ln w="9525">
              <a:noFill/>
              <a:miter lim="800000"/>
              <a:headEnd/>
              <a:tailEnd/>
            </a:ln>
          </p:spPr>
          <p:txBody>
            <a:bodyPr>
              <a:spAutoFit/>
            </a:bodyPr>
            <a:lstStyle/>
            <a:p>
              <a:r>
                <a:rPr lang="cs-CZ" sz="1200"/>
                <a:t>Jednočárové kreslení – zmenšení počtu čar vedoucí jedním směrem</a:t>
              </a:r>
            </a:p>
          </p:txBody>
        </p:sp>
      </p:grpSp>
      <p:grpSp>
        <p:nvGrpSpPr>
          <p:cNvPr id="106" name="Skupina 198"/>
          <p:cNvGrpSpPr>
            <a:grpSpLocks/>
          </p:cNvGrpSpPr>
          <p:nvPr/>
        </p:nvGrpSpPr>
        <p:grpSpPr bwMode="auto">
          <a:xfrm>
            <a:off x="3707904" y="1340768"/>
            <a:ext cx="1671876" cy="2346475"/>
            <a:chOff x="6110284" y="4333875"/>
            <a:chExt cx="1485904" cy="1903413"/>
          </a:xfrm>
        </p:grpSpPr>
        <p:grpSp>
          <p:nvGrpSpPr>
            <p:cNvPr id="116" name="Group 141"/>
            <p:cNvGrpSpPr>
              <a:grpSpLocks/>
            </p:cNvGrpSpPr>
            <p:nvPr/>
          </p:nvGrpSpPr>
          <p:grpSpPr bwMode="auto">
            <a:xfrm>
              <a:off x="6126164" y="4333875"/>
              <a:ext cx="366713" cy="260350"/>
              <a:chOff x="367" y="1004"/>
              <a:chExt cx="231" cy="164"/>
            </a:xfrm>
          </p:grpSpPr>
          <p:sp>
            <p:nvSpPr>
              <p:cNvPr id="167" name="Oval 142"/>
              <p:cNvSpPr>
                <a:spLocks noChangeArrowheads="1"/>
              </p:cNvSpPr>
              <p:nvPr/>
            </p:nvSpPr>
            <p:spPr bwMode="auto">
              <a:xfrm>
                <a:off x="432" y="1088"/>
                <a:ext cx="96" cy="80"/>
              </a:xfrm>
              <a:prstGeom prst="ellipse">
                <a:avLst/>
              </a:prstGeom>
              <a:noFill/>
              <a:ln w="9525">
                <a:solidFill>
                  <a:schemeClr val="tx1"/>
                </a:solidFill>
                <a:round/>
                <a:headEnd/>
                <a:tailEnd/>
              </a:ln>
            </p:spPr>
            <p:txBody>
              <a:bodyPr wrap="none" anchor="ctr"/>
              <a:lstStyle/>
              <a:p>
                <a:endParaRPr lang="cs-CZ"/>
              </a:p>
            </p:txBody>
          </p:sp>
          <p:sp>
            <p:nvSpPr>
              <p:cNvPr id="168" name="Line 143"/>
              <p:cNvSpPr>
                <a:spLocks noChangeShapeType="1"/>
              </p:cNvSpPr>
              <p:nvPr/>
            </p:nvSpPr>
            <p:spPr bwMode="auto">
              <a:xfrm flipV="1">
                <a:off x="504" y="1008"/>
                <a:ext cx="56" cy="80"/>
              </a:xfrm>
              <a:prstGeom prst="line">
                <a:avLst/>
              </a:prstGeom>
              <a:noFill/>
              <a:ln w="9525">
                <a:solidFill>
                  <a:schemeClr val="tx1"/>
                </a:solidFill>
                <a:round/>
                <a:headEnd/>
                <a:tailEnd/>
              </a:ln>
            </p:spPr>
            <p:txBody>
              <a:bodyPr/>
              <a:lstStyle/>
              <a:p>
                <a:endParaRPr lang="cs-CZ"/>
              </a:p>
            </p:txBody>
          </p:sp>
          <p:sp>
            <p:nvSpPr>
              <p:cNvPr id="169" name="Line 144"/>
              <p:cNvSpPr>
                <a:spLocks noChangeShapeType="1"/>
              </p:cNvSpPr>
              <p:nvPr/>
            </p:nvSpPr>
            <p:spPr bwMode="auto">
              <a:xfrm flipH="1" flipV="1">
                <a:off x="392" y="1008"/>
                <a:ext cx="64" cy="80"/>
              </a:xfrm>
              <a:prstGeom prst="line">
                <a:avLst/>
              </a:prstGeom>
              <a:noFill/>
              <a:ln w="9525">
                <a:solidFill>
                  <a:schemeClr val="tx1"/>
                </a:solidFill>
                <a:round/>
                <a:headEnd/>
                <a:tailEnd/>
              </a:ln>
            </p:spPr>
            <p:txBody>
              <a:bodyPr/>
              <a:lstStyle/>
              <a:p>
                <a:endParaRPr lang="cs-CZ"/>
              </a:p>
            </p:txBody>
          </p:sp>
          <p:sp>
            <p:nvSpPr>
              <p:cNvPr id="170" name="Line 145"/>
              <p:cNvSpPr>
                <a:spLocks noChangeShapeType="1"/>
              </p:cNvSpPr>
              <p:nvPr/>
            </p:nvSpPr>
            <p:spPr bwMode="auto">
              <a:xfrm>
                <a:off x="566" y="1010"/>
                <a:ext cx="32" cy="32"/>
              </a:xfrm>
              <a:prstGeom prst="line">
                <a:avLst/>
              </a:prstGeom>
              <a:noFill/>
              <a:ln w="9525">
                <a:solidFill>
                  <a:schemeClr val="tx1"/>
                </a:solidFill>
                <a:round/>
                <a:headEnd/>
                <a:tailEnd/>
              </a:ln>
            </p:spPr>
            <p:txBody>
              <a:bodyPr/>
              <a:lstStyle/>
              <a:p>
                <a:endParaRPr lang="cs-CZ"/>
              </a:p>
            </p:txBody>
          </p:sp>
          <p:sp>
            <p:nvSpPr>
              <p:cNvPr id="171" name="Line 146"/>
              <p:cNvSpPr>
                <a:spLocks noChangeShapeType="1"/>
              </p:cNvSpPr>
              <p:nvPr/>
            </p:nvSpPr>
            <p:spPr bwMode="auto">
              <a:xfrm flipH="1">
                <a:off x="367" y="1004"/>
                <a:ext cx="24" cy="32"/>
              </a:xfrm>
              <a:prstGeom prst="line">
                <a:avLst/>
              </a:prstGeom>
              <a:noFill/>
              <a:ln w="9525">
                <a:solidFill>
                  <a:schemeClr val="tx1"/>
                </a:solidFill>
                <a:round/>
                <a:headEnd/>
                <a:tailEnd/>
              </a:ln>
            </p:spPr>
            <p:txBody>
              <a:bodyPr/>
              <a:lstStyle/>
              <a:p>
                <a:endParaRPr lang="cs-CZ"/>
              </a:p>
            </p:txBody>
          </p:sp>
        </p:grpSp>
        <p:grpSp>
          <p:nvGrpSpPr>
            <p:cNvPr id="117" name="Group 147"/>
            <p:cNvGrpSpPr>
              <a:grpSpLocks/>
            </p:cNvGrpSpPr>
            <p:nvPr/>
          </p:nvGrpSpPr>
          <p:grpSpPr bwMode="auto">
            <a:xfrm>
              <a:off x="6110284" y="4668838"/>
              <a:ext cx="385760" cy="361950"/>
              <a:chOff x="357" y="1215"/>
              <a:chExt cx="243" cy="228"/>
            </a:xfrm>
          </p:grpSpPr>
          <p:grpSp>
            <p:nvGrpSpPr>
              <p:cNvPr id="118" name="Group 148"/>
              <p:cNvGrpSpPr>
                <a:grpSpLocks/>
              </p:cNvGrpSpPr>
              <p:nvPr/>
            </p:nvGrpSpPr>
            <p:grpSpPr bwMode="auto">
              <a:xfrm>
                <a:off x="362" y="1215"/>
                <a:ext cx="231" cy="164"/>
                <a:chOff x="367" y="1004"/>
                <a:chExt cx="231" cy="164"/>
              </a:xfrm>
            </p:grpSpPr>
            <p:sp>
              <p:nvSpPr>
                <p:cNvPr id="162" name="Oval 149"/>
                <p:cNvSpPr>
                  <a:spLocks noChangeArrowheads="1"/>
                </p:cNvSpPr>
                <p:nvPr/>
              </p:nvSpPr>
              <p:spPr bwMode="auto">
                <a:xfrm>
                  <a:off x="432" y="1088"/>
                  <a:ext cx="96" cy="80"/>
                </a:xfrm>
                <a:prstGeom prst="ellipse">
                  <a:avLst/>
                </a:prstGeom>
                <a:noFill/>
                <a:ln w="9525">
                  <a:solidFill>
                    <a:schemeClr val="tx1"/>
                  </a:solidFill>
                  <a:round/>
                  <a:headEnd/>
                  <a:tailEnd/>
                </a:ln>
              </p:spPr>
              <p:txBody>
                <a:bodyPr wrap="none" anchor="ctr"/>
                <a:lstStyle/>
                <a:p>
                  <a:endParaRPr lang="cs-CZ"/>
                </a:p>
              </p:txBody>
            </p:sp>
            <p:sp>
              <p:nvSpPr>
                <p:cNvPr id="163" name="Line 150"/>
                <p:cNvSpPr>
                  <a:spLocks noChangeShapeType="1"/>
                </p:cNvSpPr>
                <p:nvPr/>
              </p:nvSpPr>
              <p:spPr bwMode="auto">
                <a:xfrm flipV="1">
                  <a:off x="504" y="1008"/>
                  <a:ext cx="56" cy="80"/>
                </a:xfrm>
                <a:prstGeom prst="line">
                  <a:avLst/>
                </a:prstGeom>
                <a:noFill/>
                <a:ln w="9525">
                  <a:solidFill>
                    <a:schemeClr val="tx1"/>
                  </a:solidFill>
                  <a:round/>
                  <a:headEnd/>
                  <a:tailEnd/>
                </a:ln>
              </p:spPr>
              <p:txBody>
                <a:bodyPr/>
                <a:lstStyle/>
                <a:p>
                  <a:endParaRPr lang="cs-CZ"/>
                </a:p>
              </p:txBody>
            </p:sp>
            <p:sp>
              <p:nvSpPr>
                <p:cNvPr id="164" name="Line 151"/>
                <p:cNvSpPr>
                  <a:spLocks noChangeShapeType="1"/>
                </p:cNvSpPr>
                <p:nvPr/>
              </p:nvSpPr>
              <p:spPr bwMode="auto">
                <a:xfrm flipH="1" flipV="1">
                  <a:off x="392" y="1008"/>
                  <a:ext cx="64" cy="80"/>
                </a:xfrm>
                <a:prstGeom prst="line">
                  <a:avLst/>
                </a:prstGeom>
                <a:noFill/>
                <a:ln w="9525">
                  <a:solidFill>
                    <a:schemeClr val="tx1"/>
                  </a:solidFill>
                  <a:round/>
                  <a:headEnd/>
                  <a:tailEnd/>
                </a:ln>
              </p:spPr>
              <p:txBody>
                <a:bodyPr/>
                <a:lstStyle/>
                <a:p>
                  <a:endParaRPr lang="cs-CZ"/>
                </a:p>
              </p:txBody>
            </p:sp>
            <p:sp>
              <p:nvSpPr>
                <p:cNvPr id="165" name="Line 152"/>
                <p:cNvSpPr>
                  <a:spLocks noChangeShapeType="1"/>
                </p:cNvSpPr>
                <p:nvPr/>
              </p:nvSpPr>
              <p:spPr bwMode="auto">
                <a:xfrm>
                  <a:off x="566" y="1010"/>
                  <a:ext cx="32" cy="32"/>
                </a:xfrm>
                <a:prstGeom prst="line">
                  <a:avLst/>
                </a:prstGeom>
                <a:noFill/>
                <a:ln w="9525">
                  <a:solidFill>
                    <a:schemeClr val="tx1"/>
                  </a:solidFill>
                  <a:round/>
                  <a:headEnd/>
                  <a:tailEnd/>
                </a:ln>
              </p:spPr>
              <p:txBody>
                <a:bodyPr/>
                <a:lstStyle/>
                <a:p>
                  <a:endParaRPr lang="cs-CZ"/>
                </a:p>
              </p:txBody>
            </p:sp>
            <p:sp>
              <p:nvSpPr>
                <p:cNvPr id="166" name="Line 153"/>
                <p:cNvSpPr>
                  <a:spLocks noChangeShapeType="1"/>
                </p:cNvSpPr>
                <p:nvPr/>
              </p:nvSpPr>
              <p:spPr bwMode="auto">
                <a:xfrm flipH="1">
                  <a:off x="367" y="1004"/>
                  <a:ext cx="24" cy="32"/>
                </a:xfrm>
                <a:prstGeom prst="line">
                  <a:avLst/>
                </a:prstGeom>
                <a:noFill/>
                <a:ln w="9525">
                  <a:solidFill>
                    <a:schemeClr val="tx1"/>
                  </a:solidFill>
                  <a:round/>
                  <a:headEnd/>
                  <a:tailEnd/>
                </a:ln>
              </p:spPr>
              <p:txBody>
                <a:bodyPr/>
                <a:lstStyle/>
                <a:p>
                  <a:endParaRPr lang="cs-CZ"/>
                </a:p>
              </p:txBody>
            </p:sp>
          </p:grpSp>
          <p:sp>
            <p:nvSpPr>
              <p:cNvPr id="158" name="Line 154"/>
              <p:cNvSpPr>
                <a:spLocks noChangeShapeType="1"/>
              </p:cNvSpPr>
              <p:nvPr/>
            </p:nvSpPr>
            <p:spPr bwMode="auto">
              <a:xfrm flipH="1">
                <a:off x="384" y="1377"/>
                <a:ext cx="66" cy="66"/>
              </a:xfrm>
              <a:prstGeom prst="line">
                <a:avLst/>
              </a:prstGeom>
              <a:noFill/>
              <a:ln w="9525">
                <a:solidFill>
                  <a:schemeClr val="tx1"/>
                </a:solidFill>
                <a:round/>
                <a:headEnd/>
                <a:tailEnd/>
              </a:ln>
            </p:spPr>
            <p:txBody>
              <a:bodyPr/>
              <a:lstStyle/>
              <a:p>
                <a:endParaRPr lang="cs-CZ"/>
              </a:p>
            </p:txBody>
          </p:sp>
          <p:sp>
            <p:nvSpPr>
              <p:cNvPr id="159" name="Line 155"/>
              <p:cNvSpPr>
                <a:spLocks noChangeShapeType="1"/>
              </p:cNvSpPr>
              <p:nvPr/>
            </p:nvSpPr>
            <p:spPr bwMode="auto">
              <a:xfrm flipH="1" flipV="1">
                <a:off x="357" y="1407"/>
                <a:ext cx="30" cy="36"/>
              </a:xfrm>
              <a:prstGeom prst="line">
                <a:avLst/>
              </a:prstGeom>
              <a:noFill/>
              <a:ln w="9525">
                <a:solidFill>
                  <a:schemeClr val="tx1"/>
                </a:solidFill>
                <a:round/>
                <a:headEnd/>
                <a:tailEnd/>
              </a:ln>
            </p:spPr>
            <p:txBody>
              <a:bodyPr/>
              <a:lstStyle/>
              <a:p>
                <a:endParaRPr lang="cs-CZ"/>
              </a:p>
            </p:txBody>
          </p:sp>
          <p:sp>
            <p:nvSpPr>
              <p:cNvPr id="160" name="Line 156"/>
              <p:cNvSpPr>
                <a:spLocks noChangeShapeType="1"/>
              </p:cNvSpPr>
              <p:nvPr/>
            </p:nvSpPr>
            <p:spPr bwMode="auto">
              <a:xfrm>
                <a:off x="507" y="1377"/>
                <a:ext cx="57" cy="63"/>
              </a:xfrm>
              <a:prstGeom prst="line">
                <a:avLst/>
              </a:prstGeom>
              <a:noFill/>
              <a:ln w="9525">
                <a:solidFill>
                  <a:schemeClr val="tx1"/>
                </a:solidFill>
                <a:round/>
                <a:headEnd/>
                <a:tailEnd/>
              </a:ln>
            </p:spPr>
            <p:txBody>
              <a:bodyPr/>
              <a:lstStyle/>
              <a:p>
                <a:endParaRPr lang="cs-CZ"/>
              </a:p>
            </p:txBody>
          </p:sp>
          <p:sp>
            <p:nvSpPr>
              <p:cNvPr id="161" name="Line 157"/>
              <p:cNvSpPr>
                <a:spLocks noChangeShapeType="1"/>
              </p:cNvSpPr>
              <p:nvPr/>
            </p:nvSpPr>
            <p:spPr bwMode="auto">
              <a:xfrm flipV="1">
                <a:off x="570" y="1407"/>
                <a:ext cx="30" cy="30"/>
              </a:xfrm>
              <a:prstGeom prst="line">
                <a:avLst/>
              </a:prstGeom>
              <a:noFill/>
              <a:ln w="9525">
                <a:solidFill>
                  <a:schemeClr val="tx1"/>
                </a:solidFill>
                <a:round/>
                <a:headEnd/>
                <a:tailEnd/>
              </a:ln>
            </p:spPr>
            <p:txBody>
              <a:bodyPr/>
              <a:lstStyle/>
              <a:p>
                <a:endParaRPr lang="cs-CZ"/>
              </a:p>
            </p:txBody>
          </p:sp>
        </p:grpSp>
        <p:grpSp>
          <p:nvGrpSpPr>
            <p:cNvPr id="119" name="Group 158"/>
            <p:cNvGrpSpPr>
              <a:grpSpLocks/>
            </p:cNvGrpSpPr>
            <p:nvPr/>
          </p:nvGrpSpPr>
          <p:grpSpPr bwMode="auto">
            <a:xfrm>
              <a:off x="6119811" y="5126047"/>
              <a:ext cx="319086" cy="266701"/>
              <a:chOff x="363" y="1503"/>
              <a:chExt cx="201" cy="168"/>
            </a:xfrm>
          </p:grpSpPr>
          <p:sp>
            <p:nvSpPr>
              <p:cNvPr id="152" name="Oval 159"/>
              <p:cNvSpPr>
                <a:spLocks noChangeArrowheads="1"/>
              </p:cNvSpPr>
              <p:nvPr/>
            </p:nvSpPr>
            <p:spPr bwMode="auto">
              <a:xfrm>
                <a:off x="429" y="1548"/>
                <a:ext cx="81" cy="75"/>
              </a:xfrm>
              <a:prstGeom prst="ellipse">
                <a:avLst/>
              </a:prstGeom>
              <a:noFill/>
              <a:ln w="9525">
                <a:solidFill>
                  <a:schemeClr val="tx1"/>
                </a:solidFill>
                <a:round/>
                <a:headEnd/>
                <a:tailEnd/>
              </a:ln>
            </p:spPr>
            <p:txBody>
              <a:bodyPr wrap="none" anchor="ctr"/>
              <a:lstStyle/>
              <a:p>
                <a:endParaRPr lang="cs-CZ"/>
              </a:p>
            </p:txBody>
          </p:sp>
          <p:sp>
            <p:nvSpPr>
              <p:cNvPr id="153" name="Line 160"/>
              <p:cNvSpPr>
                <a:spLocks noChangeShapeType="1"/>
              </p:cNvSpPr>
              <p:nvPr/>
            </p:nvSpPr>
            <p:spPr bwMode="auto">
              <a:xfrm flipV="1">
                <a:off x="492" y="1506"/>
                <a:ext cx="48" cy="48"/>
              </a:xfrm>
              <a:prstGeom prst="line">
                <a:avLst/>
              </a:prstGeom>
              <a:noFill/>
              <a:ln w="9525">
                <a:solidFill>
                  <a:schemeClr val="tx1"/>
                </a:solidFill>
                <a:round/>
                <a:headEnd/>
                <a:tailEnd/>
              </a:ln>
            </p:spPr>
            <p:txBody>
              <a:bodyPr/>
              <a:lstStyle/>
              <a:p>
                <a:endParaRPr lang="cs-CZ"/>
              </a:p>
            </p:txBody>
          </p:sp>
          <p:sp>
            <p:nvSpPr>
              <p:cNvPr id="154" name="Line 161"/>
              <p:cNvSpPr>
                <a:spLocks noChangeShapeType="1"/>
              </p:cNvSpPr>
              <p:nvPr/>
            </p:nvSpPr>
            <p:spPr bwMode="auto">
              <a:xfrm>
                <a:off x="540" y="1503"/>
                <a:ext cx="24" cy="30"/>
              </a:xfrm>
              <a:prstGeom prst="line">
                <a:avLst/>
              </a:prstGeom>
              <a:noFill/>
              <a:ln w="9525">
                <a:solidFill>
                  <a:schemeClr val="tx1"/>
                </a:solidFill>
                <a:round/>
                <a:headEnd/>
                <a:tailEnd/>
              </a:ln>
            </p:spPr>
            <p:txBody>
              <a:bodyPr/>
              <a:lstStyle/>
              <a:p>
                <a:endParaRPr lang="cs-CZ"/>
              </a:p>
            </p:txBody>
          </p:sp>
          <p:sp>
            <p:nvSpPr>
              <p:cNvPr id="155" name="Line 162"/>
              <p:cNvSpPr>
                <a:spLocks noChangeShapeType="1"/>
              </p:cNvSpPr>
              <p:nvPr/>
            </p:nvSpPr>
            <p:spPr bwMode="auto">
              <a:xfrm flipH="1">
                <a:off x="390" y="1617"/>
                <a:ext cx="54" cy="54"/>
              </a:xfrm>
              <a:prstGeom prst="line">
                <a:avLst/>
              </a:prstGeom>
              <a:noFill/>
              <a:ln w="9525">
                <a:solidFill>
                  <a:schemeClr val="tx1"/>
                </a:solidFill>
                <a:round/>
                <a:headEnd/>
                <a:tailEnd/>
              </a:ln>
            </p:spPr>
            <p:txBody>
              <a:bodyPr/>
              <a:lstStyle/>
              <a:p>
                <a:endParaRPr lang="cs-CZ"/>
              </a:p>
            </p:txBody>
          </p:sp>
          <p:sp>
            <p:nvSpPr>
              <p:cNvPr id="156" name="Line 163"/>
              <p:cNvSpPr>
                <a:spLocks noChangeShapeType="1"/>
              </p:cNvSpPr>
              <p:nvPr/>
            </p:nvSpPr>
            <p:spPr bwMode="auto">
              <a:xfrm flipH="1" flipV="1">
                <a:off x="363" y="1644"/>
                <a:ext cx="27" cy="27"/>
              </a:xfrm>
              <a:prstGeom prst="line">
                <a:avLst/>
              </a:prstGeom>
              <a:noFill/>
              <a:ln w="9525">
                <a:solidFill>
                  <a:schemeClr val="tx1"/>
                </a:solidFill>
                <a:round/>
                <a:headEnd/>
                <a:tailEnd/>
              </a:ln>
            </p:spPr>
            <p:txBody>
              <a:bodyPr/>
              <a:lstStyle/>
              <a:p>
                <a:endParaRPr lang="cs-CZ"/>
              </a:p>
            </p:txBody>
          </p:sp>
        </p:grpSp>
        <p:grpSp>
          <p:nvGrpSpPr>
            <p:cNvPr id="120" name="Group 164"/>
            <p:cNvGrpSpPr>
              <a:grpSpLocks/>
            </p:cNvGrpSpPr>
            <p:nvPr/>
          </p:nvGrpSpPr>
          <p:grpSpPr bwMode="auto">
            <a:xfrm>
              <a:off x="6211888" y="5621338"/>
              <a:ext cx="184150" cy="171450"/>
              <a:chOff x="874" y="1701"/>
              <a:chExt cx="116" cy="108"/>
            </a:xfrm>
          </p:grpSpPr>
          <p:sp>
            <p:nvSpPr>
              <p:cNvPr id="146" name="AutoShape 165"/>
              <p:cNvSpPr>
                <a:spLocks noChangeArrowheads="1"/>
              </p:cNvSpPr>
              <p:nvPr/>
            </p:nvSpPr>
            <p:spPr bwMode="auto">
              <a:xfrm rot="5400000">
                <a:off x="900" y="1677"/>
                <a:ext cx="66" cy="114"/>
              </a:xfrm>
              <a:prstGeom prst="moon">
                <a:avLst>
                  <a:gd name="adj" fmla="val 87500"/>
                </a:avLst>
              </a:prstGeom>
              <a:noFill/>
              <a:ln w="9525">
                <a:solidFill>
                  <a:schemeClr val="tx1"/>
                </a:solidFill>
                <a:miter lim="800000"/>
                <a:headEnd/>
                <a:tailEnd/>
              </a:ln>
            </p:spPr>
            <p:txBody>
              <a:bodyPr wrap="none" anchor="ctr"/>
              <a:lstStyle/>
              <a:p>
                <a:endParaRPr lang="cs-CZ"/>
              </a:p>
            </p:txBody>
          </p:sp>
          <p:sp>
            <p:nvSpPr>
              <p:cNvPr id="147" name="Line 166"/>
              <p:cNvSpPr>
                <a:spLocks noChangeShapeType="1"/>
              </p:cNvSpPr>
              <p:nvPr/>
            </p:nvSpPr>
            <p:spPr bwMode="auto">
              <a:xfrm>
                <a:off x="930" y="1761"/>
                <a:ext cx="0" cy="48"/>
              </a:xfrm>
              <a:prstGeom prst="line">
                <a:avLst/>
              </a:prstGeom>
              <a:noFill/>
              <a:ln w="9525">
                <a:solidFill>
                  <a:schemeClr val="tx1"/>
                </a:solidFill>
                <a:round/>
                <a:headEnd/>
                <a:tailEnd/>
              </a:ln>
            </p:spPr>
            <p:txBody>
              <a:bodyPr/>
              <a:lstStyle/>
              <a:p>
                <a:endParaRPr lang="cs-CZ"/>
              </a:p>
            </p:txBody>
          </p:sp>
          <p:sp>
            <p:nvSpPr>
              <p:cNvPr id="148" name="Line 167"/>
              <p:cNvSpPr>
                <a:spLocks noChangeShapeType="1"/>
              </p:cNvSpPr>
              <p:nvPr/>
            </p:nvSpPr>
            <p:spPr bwMode="auto">
              <a:xfrm>
                <a:off x="951" y="1761"/>
                <a:ext cx="0" cy="27"/>
              </a:xfrm>
              <a:prstGeom prst="line">
                <a:avLst/>
              </a:prstGeom>
              <a:noFill/>
              <a:ln w="9525">
                <a:solidFill>
                  <a:schemeClr val="tx1"/>
                </a:solidFill>
                <a:round/>
                <a:headEnd/>
                <a:tailEnd/>
              </a:ln>
            </p:spPr>
            <p:txBody>
              <a:bodyPr/>
              <a:lstStyle/>
              <a:p>
                <a:endParaRPr lang="cs-CZ"/>
              </a:p>
            </p:txBody>
          </p:sp>
          <p:sp>
            <p:nvSpPr>
              <p:cNvPr id="149" name="Line 168"/>
              <p:cNvSpPr>
                <a:spLocks noChangeShapeType="1"/>
              </p:cNvSpPr>
              <p:nvPr/>
            </p:nvSpPr>
            <p:spPr bwMode="auto">
              <a:xfrm>
                <a:off x="907" y="1765"/>
                <a:ext cx="0" cy="27"/>
              </a:xfrm>
              <a:prstGeom prst="line">
                <a:avLst/>
              </a:prstGeom>
              <a:noFill/>
              <a:ln w="9525">
                <a:solidFill>
                  <a:schemeClr val="tx1"/>
                </a:solidFill>
                <a:round/>
                <a:headEnd/>
                <a:tailEnd/>
              </a:ln>
            </p:spPr>
            <p:txBody>
              <a:bodyPr/>
              <a:lstStyle/>
              <a:p>
                <a:endParaRPr lang="cs-CZ"/>
              </a:p>
            </p:txBody>
          </p:sp>
          <p:sp>
            <p:nvSpPr>
              <p:cNvPr id="150" name="Line 169"/>
              <p:cNvSpPr>
                <a:spLocks noChangeShapeType="1"/>
              </p:cNvSpPr>
              <p:nvPr/>
            </p:nvSpPr>
            <p:spPr bwMode="auto">
              <a:xfrm>
                <a:off x="951" y="1788"/>
                <a:ext cx="24" cy="0"/>
              </a:xfrm>
              <a:prstGeom prst="line">
                <a:avLst/>
              </a:prstGeom>
              <a:noFill/>
              <a:ln w="9525">
                <a:solidFill>
                  <a:schemeClr val="tx1"/>
                </a:solidFill>
                <a:round/>
                <a:headEnd/>
                <a:tailEnd/>
              </a:ln>
            </p:spPr>
            <p:txBody>
              <a:bodyPr/>
              <a:lstStyle/>
              <a:p>
                <a:endParaRPr lang="cs-CZ"/>
              </a:p>
            </p:txBody>
          </p:sp>
          <p:sp>
            <p:nvSpPr>
              <p:cNvPr id="151" name="Line 170"/>
              <p:cNvSpPr>
                <a:spLocks noChangeShapeType="1"/>
              </p:cNvSpPr>
              <p:nvPr/>
            </p:nvSpPr>
            <p:spPr bwMode="auto">
              <a:xfrm flipV="1">
                <a:off x="874" y="1789"/>
                <a:ext cx="33" cy="3"/>
              </a:xfrm>
              <a:prstGeom prst="line">
                <a:avLst/>
              </a:prstGeom>
              <a:noFill/>
              <a:ln w="9525">
                <a:solidFill>
                  <a:schemeClr val="tx1"/>
                </a:solidFill>
                <a:round/>
                <a:headEnd/>
                <a:tailEnd/>
              </a:ln>
            </p:spPr>
            <p:txBody>
              <a:bodyPr/>
              <a:lstStyle/>
              <a:p>
                <a:endParaRPr lang="cs-CZ"/>
              </a:p>
            </p:txBody>
          </p:sp>
        </p:grpSp>
        <p:grpSp>
          <p:nvGrpSpPr>
            <p:cNvPr id="121" name="Group 171"/>
            <p:cNvGrpSpPr>
              <a:grpSpLocks/>
            </p:cNvGrpSpPr>
            <p:nvPr/>
          </p:nvGrpSpPr>
          <p:grpSpPr bwMode="auto">
            <a:xfrm>
              <a:off x="6156325" y="5948374"/>
              <a:ext cx="285750" cy="274638"/>
              <a:chOff x="422" y="1871"/>
              <a:chExt cx="180" cy="173"/>
            </a:xfrm>
          </p:grpSpPr>
          <p:sp>
            <p:nvSpPr>
              <p:cNvPr id="144" name="Oval 172"/>
              <p:cNvSpPr>
                <a:spLocks noChangeArrowheads="1"/>
              </p:cNvSpPr>
              <p:nvPr/>
            </p:nvSpPr>
            <p:spPr bwMode="auto">
              <a:xfrm>
                <a:off x="432" y="1890"/>
                <a:ext cx="150" cy="138"/>
              </a:xfrm>
              <a:prstGeom prst="ellipse">
                <a:avLst/>
              </a:prstGeom>
              <a:noFill/>
              <a:ln w="9525">
                <a:solidFill>
                  <a:schemeClr val="tx1"/>
                </a:solidFill>
                <a:round/>
                <a:headEnd/>
                <a:tailEnd/>
              </a:ln>
            </p:spPr>
            <p:txBody>
              <a:bodyPr wrap="none" anchor="ctr"/>
              <a:lstStyle/>
              <a:p>
                <a:endParaRPr lang="cs-CZ"/>
              </a:p>
            </p:txBody>
          </p:sp>
          <p:sp>
            <p:nvSpPr>
              <p:cNvPr id="145" name="Text Box 173"/>
              <p:cNvSpPr txBox="1">
                <a:spLocks noChangeArrowheads="1"/>
              </p:cNvSpPr>
              <p:nvPr/>
            </p:nvSpPr>
            <p:spPr bwMode="auto">
              <a:xfrm>
                <a:off x="422" y="1871"/>
                <a:ext cx="180" cy="173"/>
              </a:xfrm>
              <a:prstGeom prst="rect">
                <a:avLst/>
              </a:prstGeom>
              <a:noFill/>
              <a:ln w="9525">
                <a:noFill/>
                <a:miter lim="800000"/>
                <a:headEnd/>
                <a:tailEnd/>
              </a:ln>
            </p:spPr>
            <p:txBody>
              <a:bodyPr wrap="none">
                <a:spAutoFit/>
              </a:bodyPr>
              <a:lstStyle/>
              <a:p>
                <a:r>
                  <a:rPr lang="cs-CZ"/>
                  <a:t>B</a:t>
                </a:r>
              </a:p>
            </p:txBody>
          </p:sp>
        </p:grpSp>
        <p:grpSp>
          <p:nvGrpSpPr>
            <p:cNvPr id="122" name="Group 193"/>
            <p:cNvGrpSpPr>
              <a:grpSpLocks/>
            </p:cNvGrpSpPr>
            <p:nvPr/>
          </p:nvGrpSpPr>
          <p:grpSpPr bwMode="auto">
            <a:xfrm>
              <a:off x="7164353" y="4724402"/>
              <a:ext cx="366710" cy="285750"/>
              <a:chOff x="4649" y="3067"/>
              <a:chExt cx="267" cy="236"/>
            </a:xfrm>
          </p:grpSpPr>
          <p:grpSp>
            <p:nvGrpSpPr>
              <p:cNvPr id="123" name="Group 185"/>
              <p:cNvGrpSpPr>
                <a:grpSpLocks/>
              </p:cNvGrpSpPr>
              <p:nvPr/>
            </p:nvGrpSpPr>
            <p:grpSpPr bwMode="auto">
              <a:xfrm rot="-5427654">
                <a:off x="4742" y="3163"/>
                <a:ext cx="108" cy="172"/>
                <a:chOff x="4128" y="3168"/>
                <a:chExt cx="96" cy="192"/>
              </a:xfrm>
            </p:grpSpPr>
            <p:sp>
              <p:nvSpPr>
                <p:cNvPr id="139" name="Arc 186"/>
                <p:cNvSpPr>
                  <a:spLocks/>
                </p:cNvSpPr>
                <p:nvPr/>
              </p:nvSpPr>
              <p:spPr bwMode="auto">
                <a:xfrm>
                  <a:off x="4128" y="3168"/>
                  <a:ext cx="96" cy="96"/>
                </a:xfrm>
                <a:custGeom>
                  <a:avLst/>
                  <a:gdLst>
                    <a:gd name="T0" fmla="*/ 0 w 21600"/>
                    <a:gd name="T1" fmla="*/ 0 h 21600"/>
                    <a:gd name="T2" fmla="*/ 0 w 21600"/>
                    <a:gd name="T3" fmla="*/ 0 h 21600"/>
                    <a:gd name="T4" fmla="*/ 0 w 21600"/>
                    <a:gd name="T5" fmla="*/ 0 h 21600"/>
                    <a:gd name="T6" fmla="*/ 0 60000 65536"/>
                    <a:gd name="T7" fmla="*/ 0 60000 65536"/>
                    <a:gd name="T8" fmla="*/ 0 60000 65536"/>
                    <a:gd name="T9" fmla="*/ 0 w 21600"/>
                    <a:gd name="T10" fmla="*/ 0 h 21600"/>
                    <a:gd name="T11" fmla="*/ 21600 w 21600"/>
                    <a:gd name="T12" fmla="*/ 21600 h 21600"/>
                  </a:gdLst>
                  <a:ahLst/>
                  <a:cxnLst>
                    <a:cxn ang="T6">
                      <a:pos x="T0" y="T1"/>
                    </a:cxn>
                    <a:cxn ang="T7">
                      <a:pos x="T2" y="T3"/>
                    </a:cxn>
                    <a:cxn ang="T8">
                      <a:pos x="T4" y="T5"/>
                    </a:cxn>
                  </a:cxnLst>
                  <a:rect l="T9" t="T10" r="T11" b="T12"/>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close/>
                    </a:path>
                  </a:pathLst>
                </a:custGeom>
                <a:noFill/>
                <a:ln w="9525">
                  <a:solidFill>
                    <a:schemeClr val="tx1"/>
                  </a:solidFill>
                  <a:round/>
                  <a:headEnd/>
                  <a:tailEnd/>
                </a:ln>
              </p:spPr>
              <p:txBody>
                <a:bodyPr wrap="none" anchor="ctr"/>
                <a:lstStyle/>
                <a:p>
                  <a:endParaRPr lang="cs-CZ"/>
                </a:p>
              </p:txBody>
            </p:sp>
            <p:sp>
              <p:nvSpPr>
                <p:cNvPr id="140" name="Arc 187"/>
                <p:cNvSpPr>
                  <a:spLocks/>
                </p:cNvSpPr>
                <p:nvPr/>
              </p:nvSpPr>
              <p:spPr bwMode="auto">
                <a:xfrm flipV="1">
                  <a:off x="4128" y="3264"/>
                  <a:ext cx="96" cy="96"/>
                </a:xfrm>
                <a:custGeom>
                  <a:avLst/>
                  <a:gdLst>
                    <a:gd name="T0" fmla="*/ 0 w 21600"/>
                    <a:gd name="T1" fmla="*/ 0 h 21600"/>
                    <a:gd name="T2" fmla="*/ 0 w 21600"/>
                    <a:gd name="T3" fmla="*/ 0 h 21600"/>
                    <a:gd name="T4" fmla="*/ 0 w 21600"/>
                    <a:gd name="T5" fmla="*/ 0 h 21600"/>
                    <a:gd name="T6" fmla="*/ 0 60000 65536"/>
                    <a:gd name="T7" fmla="*/ 0 60000 65536"/>
                    <a:gd name="T8" fmla="*/ 0 60000 65536"/>
                    <a:gd name="T9" fmla="*/ 0 w 21600"/>
                    <a:gd name="T10" fmla="*/ 0 h 21600"/>
                    <a:gd name="T11" fmla="*/ 21600 w 21600"/>
                    <a:gd name="T12" fmla="*/ 21600 h 21600"/>
                  </a:gdLst>
                  <a:ahLst/>
                  <a:cxnLst>
                    <a:cxn ang="T6">
                      <a:pos x="T0" y="T1"/>
                    </a:cxn>
                    <a:cxn ang="T7">
                      <a:pos x="T2" y="T3"/>
                    </a:cxn>
                    <a:cxn ang="T8">
                      <a:pos x="T4" y="T5"/>
                    </a:cxn>
                  </a:cxnLst>
                  <a:rect l="T9" t="T10" r="T11" b="T12"/>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close/>
                    </a:path>
                  </a:pathLst>
                </a:custGeom>
                <a:noFill/>
                <a:ln w="9525">
                  <a:solidFill>
                    <a:schemeClr val="tx1"/>
                  </a:solidFill>
                  <a:round/>
                  <a:headEnd/>
                  <a:tailEnd/>
                </a:ln>
              </p:spPr>
              <p:txBody>
                <a:bodyPr wrap="none" anchor="ctr"/>
                <a:lstStyle/>
                <a:p>
                  <a:endParaRPr lang="cs-CZ"/>
                </a:p>
              </p:txBody>
            </p:sp>
          </p:grpSp>
          <p:sp>
            <p:nvSpPr>
              <p:cNvPr id="135" name="Line 188"/>
              <p:cNvSpPr>
                <a:spLocks noChangeShapeType="1"/>
              </p:cNvSpPr>
              <p:nvPr/>
            </p:nvSpPr>
            <p:spPr bwMode="auto">
              <a:xfrm rot="10657317" flipH="1">
                <a:off x="4790" y="3068"/>
                <a:ext cx="6" cy="124"/>
              </a:xfrm>
              <a:prstGeom prst="line">
                <a:avLst/>
              </a:prstGeom>
              <a:noFill/>
              <a:ln w="9525">
                <a:solidFill>
                  <a:schemeClr val="tx1"/>
                </a:solidFill>
                <a:round/>
                <a:headEnd/>
                <a:tailEnd/>
              </a:ln>
            </p:spPr>
            <p:txBody>
              <a:bodyPr/>
              <a:lstStyle/>
              <a:p>
                <a:endParaRPr lang="cs-CZ"/>
              </a:p>
            </p:txBody>
          </p:sp>
          <p:sp>
            <p:nvSpPr>
              <p:cNvPr id="136" name="Line 190"/>
              <p:cNvSpPr>
                <a:spLocks noChangeShapeType="1"/>
              </p:cNvSpPr>
              <p:nvPr/>
            </p:nvSpPr>
            <p:spPr bwMode="auto">
              <a:xfrm flipH="1" flipV="1">
                <a:off x="4694" y="3067"/>
                <a:ext cx="91" cy="136"/>
              </a:xfrm>
              <a:prstGeom prst="line">
                <a:avLst/>
              </a:prstGeom>
              <a:noFill/>
              <a:ln w="9525">
                <a:solidFill>
                  <a:schemeClr val="tx1"/>
                </a:solidFill>
                <a:round/>
                <a:headEnd/>
                <a:tailEnd/>
              </a:ln>
            </p:spPr>
            <p:txBody>
              <a:bodyPr/>
              <a:lstStyle/>
              <a:p>
                <a:endParaRPr lang="cs-CZ"/>
              </a:p>
            </p:txBody>
          </p:sp>
          <p:sp>
            <p:nvSpPr>
              <p:cNvPr id="137" name="Line 191"/>
              <p:cNvSpPr>
                <a:spLocks noChangeShapeType="1"/>
              </p:cNvSpPr>
              <p:nvPr/>
            </p:nvSpPr>
            <p:spPr bwMode="auto">
              <a:xfrm flipH="1">
                <a:off x="4649" y="3067"/>
                <a:ext cx="45" cy="46"/>
              </a:xfrm>
              <a:prstGeom prst="line">
                <a:avLst/>
              </a:prstGeom>
              <a:noFill/>
              <a:ln w="9525">
                <a:solidFill>
                  <a:schemeClr val="tx1"/>
                </a:solidFill>
                <a:round/>
                <a:headEnd/>
                <a:tailEnd/>
              </a:ln>
            </p:spPr>
            <p:txBody>
              <a:bodyPr/>
              <a:lstStyle/>
              <a:p>
                <a:endParaRPr lang="cs-CZ"/>
              </a:p>
            </p:txBody>
          </p:sp>
          <p:sp>
            <p:nvSpPr>
              <p:cNvPr id="138" name="Line 192"/>
              <p:cNvSpPr>
                <a:spLocks noChangeShapeType="1"/>
              </p:cNvSpPr>
              <p:nvPr/>
            </p:nvSpPr>
            <p:spPr bwMode="auto">
              <a:xfrm>
                <a:off x="4792" y="3068"/>
                <a:ext cx="124" cy="0"/>
              </a:xfrm>
              <a:prstGeom prst="line">
                <a:avLst/>
              </a:prstGeom>
              <a:noFill/>
              <a:ln w="9525">
                <a:solidFill>
                  <a:schemeClr val="tx1"/>
                </a:solidFill>
                <a:round/>
                <a:headEnd/>
                <a:tailEnd/>
              </a:ln>
            </p:spPr>
            <p:txBody>
              <a:bodyPr/>
              <a:lstStyle/>
              <a:p>
                <a:endParaRPr lang="cs-CZ"/>
              </a:p>
            </p:txBody>
          </p:sp>
        </p:grpSp>
        <p:sp>
          <p:nvSpPr>
            <p:cNvPr id="124" name="Line 194"/>
            <p:cNvSpPr>
              <a:spLocks noChangeShapeType="1"/>
            </p:cNvSpPr>
            <p:nvPr/>
          </p:nvSpPr>
          <p:spPr bwMode="auto">
            <a:xfrm>
              <a:off x="7092950" y="5229225"/>
              <a:ext cx="287338" cy="0"/>
            </a:xfrm>
            <a:prstGeom prst="line">
              <a:avLst/>
            </a:prstGeom>
            <a:noFill/>
            <a:ln w="9525">
              <a:solidFill>
                <a:schemeClr val="tx1"/>
              </a:solidFill>
              <a:round/>
              <a:headEnd/>
              <a:tailEnd/>
            </a:ln>
          </p:spPr>
          <p:txBody>
            <a:bodyPr/>
            <a:lstStyle/>
            <a:p>
              <a:endParaRPr lang="cs-CZ"/>
            </a:p>
          </p:txBody>
        </p:sp>
        <p:sp>
          <p:nvSpPr>
            <p:cNvPr id="125" name="Line 195"/>
            <p:cNvSpPr>
              <a:spLocks noChangeShapeType="1"/>
            </p:cNvSpPr>
            <p:nvPr/>
          </p:nvSpPr>
          <p:spPr bwMode="auto">
            <a:xfrm>
              <a:off x="7380288" y="5229225"/>
              <a:ext cx="0" cy="142875"/>
            </a:xfrm>
            <a:prstGeom prst="line">
              <a:avLst/>
            </a:prstGeom>
            <a:noFill/>
            <a:ln w="9525">
              <a:solidFill>
                <a:schemeClr val="tx1"/>
              </a:solidFill>
              <a:round/>
              <a:headEnd/>
              <a:tailEnd/>
            </a:ln>
          </p:spPr>
          <p:txBody>
            <a:bodyPr/>
            <a:lstStyle/>
            <a:p>
              <a:endParaRPr lang="cs-CZ"/>
            </a:p>
          </p:txBody>
        </p:sp>
        <p:sp>
          <p:nvSpPr>
            <p:cNvPr id="126" name="Line 196"/>
            <p:cNvSpPr>
              <a:spLocks noChangeShapeType="1"/>
            </p:cNvSpPr>
            <p:nvPr/>
          </p:nvSpPr>
          <p:spPr bwMode="auto">
            <a:xfrm>
              <a:off x="7235825" y="5372100"/>
              <a:ext cx="288925" cy="0"/>
            </a:xfrm>
            <a:prstGeom prst="line">
              <a:avLst/>
            </a:prstGeom>
            <a:noFill/>
            <a:ln w="9525">
              <a:solidFill>
                <a:schemeClr val="tx1"/>
              </a:solidFill>
              <a:round/>
              <a:headEnd/>
              <a:tailEnd/>
            </a:ln>
          </p:spPr>
          <p:txBody>
            <a:bodyPr/>
            <a:lstStyle/>
            <a:p>
              <a:endParaRPr lang="cs-CZ"/>
            </a:p>
          </p:txBody>
        </p:sp>
        <p:sp>
          <p:nvSpPr>
            <p:cNvPr id="127" name="Line 197"/>
            <p:cNvSpPr>
              <a:spLocks noChangeShapeType="1"/>
            </p:cNvSpPr>
            <p:nvPr/>
          </p:nvSpPr>
          <p:spPr bwMode="auto">
            <a:xfrm>
              <a:off x="7235825" y="5372100"/>
              <a:ext cx="0" cy="144463"/>
            </a:xfrm>
            <a:prstGeom prst="line">
              <a:avLst/>
            </a:prstGeom>
            <a:noFill/>
            <a:ln w="9525">
              <a:solidFill>
                <a:schemeClr val="tx1"/>
              </a:solidFill>
              <a:round/>
              <a:headEnd/>
              <a:tailEnd/>
            </a:ln>
          </p:spPr>
          <p:txBody>
            <a:bodyPr/>
            <a:lstStyle/>
            <a:p>
              <a:endParaRPr lang="cs-CZ"/>
            </a:p>
          </p:txBody>
        </p:sp>
        <p:sp>
          <p:nvSpPr>
            <p:cNvPr id="128" name="Line 198"/>
            <p:cNvSpPr>
              <a:spLocks noChangeShapeType="1"/>
            </p:cNvSpPr>
            <p:nvPr/>
          </p:nvSpPr>
          <p:spPr bwMode="auto">
            <a:xfrm>
              <a:off x="7524750" y="5372100"/>
              <a:ext cx="0" cy="144463"/>
            </a:xfrm>
            <a:prstGeom prst="line">
              <a:avLst/>
            </a:prstGeom>
            <a:noFill/>
            <a:ln w="9525">
              <a:solidFill>
                <a:schemeClr val="tx1"/>
              </a:solidFill>
              <a:round/>
              <a:headEnd/>
              <a:tailEnd/>
            </a:ln>
          </p:spPr>
          <p:txBody>
            <a:bodyPr/>
            <a:lstStyle/>
            <a:p>
              <a:endParaRPr lang="cs-CZ"/>
            </a:p>
          </p:txBody>
        </p:sp>
        <p:sp>
          <p:nvSpPr>
            <p:cNvPr id="129" name="Rectangle 199"/>
            <p:cNvSpPr>
              <a:spLocks noChangeArrowheads="1"/>
            </p:cNvSpPr>
            <p:nvPr/>
          </p:nvSpPr>
          <p:spPr bwMode="auto">
            <a:xfrm>
              <a:off x="7092950" y="5732463"/>
              <a:ext cx="503238" cy="504825"/>
            </a:xfrm>
            <a:prstGeom prst="rect">
              <a:avLst/>
            </a:prstGeom>
            <a:noFill/>
            <a:ln w="9525">
              <a:solidFill>
                <a:schemeClr val="tx1"/>
              </a:solidFill>
              <a:miter lim="800000"/>
              <a:headEnd/>
              <a:tailEnd/>
            </a:ln>
          </p:spPr>
          <p:txBody>
            <a:bodyPr wrap="none" anchor="ctr"/>
            <a:lstStyle/>
            <a:p>
              <a:endParaRPr lang="cs-CZ"/>
            </a:p>
          </p:txBody>
        </p:sp>
        <p:sp>
          <p:nvSpPr>
            <p:cNvPr id="130" name="Oval 200"/>
            <p:cNvSpPr>
              <a:spLocks noChangeArrowheads="1"/>
            </p:cNvSpPr>
            <p:nvPr/>
          </p:nvSpPr>
          <p:spPr bwMode="auto">
            <a:xfrm>
              <a:off x="7164388" y="5805488"/>
              <a:ext cx="142875" cy="144462"/>
            </a:xfrm>
            <a:prstGeom prst="ellipse">
              <a:avLst/>
            </a:prstGeom>
            <a:noFill/>
            <a:ln w="9525">
              <a:solidFill>
                <a:schemeClr val="tx1"/>
              </a:solidFill>
              <a:round/>
              <a:headEnd/>
              <a:tailEnd/>
            </a:ln>
          </p:spPr>
          <p:txBody>
            <a:bodyPr wrap="none" anchor="ctr"/>
            <a:lstStyle/>
            <a:p>
              <a:endParaRPr lang="cs-CZ"/>
            </a:p>
          </p:txBody>
        </p:sp>
        <p:sp>
          <p:nvSpPr>
            <p:cNvPr id="131" name="Oval 201"/>
            <p:cNvSpPr>
              <a:spLocks noChangeArrowheads="1"/>
            </p:cNvSpPr>
            <p:nvPr/>
          </p:nvSpPr>
          <p:spPr bwMode="auto">
            <a:xfrm>
              <a:off x="7380288" y="5805488"/>
              <a:ext cx="142875" cy="144462"/>
            </a:xfrm>
            <a:prstGeom prst="ellipse">
              <a:avLst/>
            </a:prstGeom>
            <a:noFill/>
            <a:ln w="9525">
              <a:solidFill>
                <a:schemeClr val="tx1"/>
              </a:solidFill>
              <a:round/>
              <a:headEnd/>
              <a:tailEnd/>
            </a:ln>
          </p:spPr>
          <p:txBody>
            <a:bodyPr wrap="none" anchor="ctr"/>
            <a:lstStyle/>
            <a:p>
              <a:endParaRPr lang="cs-CZ"/>
            </a:p>
          </p:txBody>
        </p:sp>
        <p:sp>
          <p:nvSpPr>
            <p:cNvPr id="132" name="Oval 202"/>
            <p:cNvSpPr>
              <a:spLocks noChangeArrowheads="1"/>
            </p:cNvSpPr>
            <p:nvPr/>
          </p:nvSpPr>
          <p:spPr bwMode="auto">
            <a:xfrm>
              <a:off x="7164388" y="6021388"/>
              <a:ext cx="142875" cy="144462"/>
            </a:xfrm>
            <a:prstGeom prst="ellipse">
              <a:avLst/>
            </a:prstGeom>
            <a:noFill/>
            <a:ln w="9525">
              <a:solidFill>
                <a:schemeClr val="tx1"/>
              </a:solidFill>
              <a:round/>
              <a:headEnd/>
              <a:tailEnd/>
            </a:ln>
          </p:spPr>
          <p:txBody>
            <a:bodyPr wrap="none" anchor="ctr"/>
            <a:lstStyle/>
            <a:p>
              <a:endParaRPr lang="cs-CZ"/>
            </a:p>
          </p:txBody>
        </p:sp>
        <p:sp>
          <p:nvSpPr>
            <p:cNvPr id="133" name="Oval 203"/>
            <p:cNvSpPr>
              <a:spLocks noChangeArrowheads="1"/>
            </p:cNvSpPr>
            <p:nvPr/>
          </p:nvSpPr>
          <p:spPr bwMode="auto">
            <a:xfrm>
              <a:off x="7380288" y="6021388"/>
              <a:ext cx="142875" cy="144462"/>
            </a:xfrm>
            <a:prstGeom prst="ellipse">
              <a:avLst/>
            </a:prstGeom>
            <a:noFill/>
            <a:ln w="9525">
              <a:solidFill>
                <a:schemeClr val="tx1"/>
              </a:solidFill>
              <a:round/>
              <a:headEnd/>
              <a:tailEnd/>
            </a:ln>
          </p:spPr>
          <p:txBody>
            <a:bodyPr wrap="none" anchor="ctr"/>
            <a:lstStyle/>
            <a:p>
              <a:endParaRPr lang="cs-CZ"/>
            </a:p>
          </p:txBody>
        </p:sp>
      </p:grpSp>
      <p:cxnSp>
        <p:nvCxnSpPr>
          <p:cNvPr id="173" name="Přímá spojovací čára 172"/>
          <p:cNvCxnSpPr/>
          <p:nvPr/>
        </p:nvCxnSpPr>
        <p:spPr>
          <a:xfrm>
            <a:off x="8196263" y="5953125"/>
            <a:ext cx="228600" cy="0"/>
          </a:xfrm>
          <a:prstGeom prst="line">
            <a:avLst/>
          </a:prstGeom>
        </p:spPr>
        <p:style>
          <a:lnRef idx="1">
            <a:schemeClr val="dk1"/>
          </a:lnRef>
          <a:fillRef idx="0">
            <a:schemeClr val="dk1"/>
          </a:fillRef>
          <a:effectRef idx="0">
            <a:schemeClr val="dk1"/>
          </a:effectRef>
          <a:fontRef idx="minor">
            <a:schemeClr val="tx1"/>
          </a:fontRef>
        </p:style>
      </p:cxnSp>
      <p:grpSp>
        <p:nvGrpSpPr>
          <p:cNvPr id="134" name="Skupina 179"/>
          <p:cNvGrpSpPr/>
          <p:nvPr/>
        </p:nvGrpSpPr>
        <p:grpSpPr>
          <a:xfrm>
            <a:off x="1187624" y="898403"/>
            <a:ext cx="2582517" cy="2154286"/>
            <a:chOff x="3380907" y="3867150"/>
            <a:chExt cx="2960898" cy="2609850"/>
          </a:xfrm>
        </p:grpSpPr>
        <p:grpSp>
          <p:nvGrpSpPr>
            <p:cNvPr id="141" name="Group 219"/>
            <p:cNvGrpSpPr>
              <a:grpSpLocks/>
            </p:cNvGrpSpPr>
            <p:nvPr/>
          </p:nvGrpSpPr>
          <p:grpSpPr bwMode="auto">
            <a:xfrm>
              <a:off x="3497263" y="3867150"/>
              <a:ext cx="366712" cy="260350"/>
              <a:chOff x="367" y="1004"/>
              <a:chExt cx="231" cy="164"/>
            </a:xfrm>
          </p:grpSpPr>
          <p:sp>
            <p:nvSpPr>
              <p:cNvPr id="213" name="Oval 220"/>
              <p:cNvSpPr>
                <a:spLocks noChangeArrowheads="1"/>
              </p:cNvSpPr>
              <p:nvPr/>
            </p:nvSpPr>
            <p:spPr bwMode="auto">
              <a:xfrm>
                <a:off x="432" y="1088"/>
                <a:ext cx="96" cy="80"/>
              </a:xfrm>
              <a:prstGeom prst="ellipse">
                <a:avLst/>
              </a:prstGeom>
              <a:noFill/>
              <a:ln w="28575">
                <a:solidFill>
                  <a:schemeClr val="tx1"/>
                </a:solidFill>
                <a:round/>
                <a:headEnd/>
                <a:tailEnd/>
              </a:ln>
            </p:spPr>
            <p:txBody>
              <a:bodyPr wrap="none" anchor="ctr"/>
              <a:lstStyle/>
              <a:p>
                <a:endParaRPr lang="cs-CZ"/>
              </a:p>
            </p:txBody>
          </p:sp>
          <p:sp>
            <p:nvSpPr>
              <p:cNvPr id="214" name="Line 221"/>
              <p:cNvSpPr>
                <a:spLocks noChangeShapeType="1"/>
              </p:cNvSpPr>
              <p:nvPr/>
            </p:nvSpPr>
            <p:spPr bwMode="auto">
              <a:xfrm flipV="1">
                <a:off x="504" y="1008"/>
                <a:ext cx="56" cy="80"/>
              </a:xfrm>
              <a:prstGeom prst="line">
                <a:avLst/>
              </a:prstGeom>
              <a:noFill/>
              <a:ln w="28575">
                <a:solidFill>
                  <a:schemeClr val="tx1"/>
                </a:solidFill>
                <a:round/>
                <a:headEnd/>
                <a:tailEnd/>
              </a:ln>
            </p:spPr>
            <p:txBody>
              <a:bodyPr/>
              <a:lstStyle/>
              <a:p>
                <a:endParaRPr lang="cs-CZ"/>
              </a:p>
            </p:txBody>
          </p:sp>
          <p:sp>
            <p:nvSpPr>
              <p:cNvPr id="215" name="Line 222"/>
              <p:cNvSpPr>
                <a:spLocks noChangeShapeType="1"/>
              </p:cNvSpPr>
              <p:nvPr/>
            </p:nvSpPr>
            <p:spPr bwMode="auto">
              <a:xfrm flipH="1" flipV="1">
                <a:off x="392" y="1008"/>
                <a:ext cx="64" cy="80"/>
              </a:xfrm>
              <a:prstGeom prst="line">
                <a:avLst/>
              </a:prstGeom>
              <a:noFill/>
              <a:ln w="28575">
                <a:solidFill>
                  <a:schemeClr val="tx1"/>
                </a:solidFill>
                <a:round/>
                <a:headEnd/>
                <a:tailEnd/>
              </a:ln>
            </p:spPr>
            <p:txBody>
              <a:bodyPr/>
              <a:lstStyle/>
              <a:p>
                <a:endParaRPr lang="cs-CZ"/>
              </a:p>
            </p:txBody>
          </p:sp>
          <p:sp>
            <p:nvSpPr>
              <p:cNvPr id="216" name="Line 223"/>
              <p:cNvSpPr>
                <a:spLocks noChangeShapeType="1"/>
              </p:cNvSpPr>
              <p:nvPr/>
            </p:nvSpPr>
            <p:spPr bwMode="auto">
              <a:xfrm>
                <a:off x="566" y="1010"/>
                <a:ext cx="32" cy="32"/>
              </a:xfrm>
              <a:prstGeom prst="line">
                <a:avLst/>
              </a:prstGeom>
              <a:noFill/>
              <a:ln w="28575">
                <a:solidFill>
                  <a:schemeClr val="tx1"/>
                </a:solidFill>
                <a:round/>
                <a:headEnd/>
                <a:tailEnd/>
              </a:ln>
            </p:spPr>
            <p:txBody>
              <a:bodyPr/>
              <a:lstStyle/>
              <a:p>
                <a:endParaRPr lang="cs-CZ"/>
              </a:p>
            </p:txBody>
          </p:sp>
          <p:sp>
            <p:nvSpPr>
              <p:cNvPr id="217" name="Line 224"/>
              <p:cNvSpPr>
                <a:spLocks noChangeShapeType="1"/>
              </p:cNvSpPr>
              <p:nvPr/>
            </p:nvSpPr>
            <p:spPr bwMode="auto">
              <a:xfrm flipH="1">
                <a:off x="367" y="1004"/>
                <a:ext cx="24" cy="32"/>
              </a:xfrm>
              <a:prstGeom prst="line">
                <a:avLst/>
              </a:prstGeom>
              <a:noFill/>
              <a:ln w="28575">
                <a:solidFill>
                  <a:schemeClr val="tx1"/>
                </a:solidFill>
                <a:round/>
                <a:headEnd/>
                <a:tailEnd/>
              </a:ln>
            </p:spPr>
            <p:txBody>
              <a:bodyPr/>
              <a:lstStyle/>
              <a:p>
                <a:endParaRPr lang="cs-CZ"/>
              </a:p>
            </p:txBody>
          </p:sp>
        </p:grpSp>
        <p:grpSp>
          <p:nvGrpSpPr>
            <p:cNvPr id="142" name="Skupina 189"/>
            <p:cNvGrpSpPr>
              <a:grpSpLocks/>
            </p:cNvGrpSpPr>
            <p:nvPr/>
          </p:nvGrpSpPr>
          <p:grpSpPr bwMode="auto">
            <a:xfrm>
              <a:off x="3380907" y="4228591"/>
              <a:ext cx="2122956" cy="2248409"/>
              <a:chOff x="3380907" y="4228591"/>
              <a:chExt cx="2122956" cy="2248409"/>
            </a:xfrm>
          </p:grpSpPr>
          <p:sp>
            <p:nvSpPr>
              <p:cNvPr id="185" name="Line 333"/>
              <p:cNvSpPr>
                <a:spLocks noChangeShapeType="1"/>
              </p:cNvSpPr>
              <p:nvPr/>
            </p:nvSpPr>
            <p:spPr bwMode="auto">
              <a:xfrm>
                <a:off x="3990975" y="4460875"/>
                <a:ext cx="1512888" cy="0"/>
              </a:xfrm>
              <a:prstGeom prst="line">
                <a:avLst/>
              </a:prstGeom>
              <a:noFill/>
              <a:ln w="9525">
                <a:solidFill>
                  <a:schemeClr val="tx1"/>
                </a:solidFill>
                <a:round/>
                <a:headEnd/>
                <a:tailEnd/>
              </a:ln>
            </p:spPr>
            <p:txBody>
              <a:bodyPr/>
              <a:lstStyle/>
              <a:p>
                <a:endParaRPr lang="cs-CZ"/>
              </a:p>
            </p:txBody>
          </p:sp>
          <p:sp>
            <p:nvSpPr>
              <p:cNvPr id="186" name="Line 334"/>
              <p:cNvSpPr>
                <a:spLocks noChangeShapeType="1"/>
              </p:cNvSpPr>
              <p:nvPr/>
            </p:nvSpPr>
            <p:spPr bwMode="auto">
              <a:xfrm>
                <a:off x="3990975" y="4676775"/>
                <a:ext cx="1512888" cy="0"/>
              </a:xfrm>
              <a:prstGeom prst="line">
                <a:avLst/>
              </a:prstGeom>
              <a:noFill/>
              <a:ln w="9525">
                <a:solidFill>
                  <a:schemeClr val="tx1"/>
                </a:solidFill>
                <a:round/>
                <a:headEnd/>
                <a:tailEnd/>
              </a:ln>
            </p:spPr>
            <p:txBody>
              <a:bodyPr/>
              <a:lstStyle/>
              <a:p>
                <a:endParaRPr lang="cs-CZ"/>
              </a:p>
            </p:txBody>
          </p:sp>
          <p:sp>
            <p:nvSpPr>
              <p:cNvPr id="187" name="Line 335"/>
              <p:cNvSpPr>
                <a:spLocks noChangeShapeType="1"/>
              </p:cNvSpPr>
              <p:nvPr/>
            </p:nvSpPr>
            <p:spPr bwMode="auto">
              <a:xfrm>
                <a:off x="4711700" y="5613400"/>
                <a:ext cx="0" cy="358775"/>
              </a:xfrm>
              <a:prstGeom prst="line">
                <a:avLst/>
              </a:prstGeom>
              <a:noFill/>
              <a:ln w="9525">
                <a:solidFill>
                  <a:schemeClr val="tx1"/>
                </a:solidFill>
                <a:round/>
                <a:headEnd/>
                <a:tailEnd/>
              </a:ln>
            </p:spPr>
            <p:txBody>
              <a:bodyPr/>
              <a:lstStyle/>
              <a:p>
                <a:endParaRPr lang="cs-CZ"/>
              </a:p>
            </p:txBody>
          </p:sp>
          <p:sp>
            <p:nvSpPr>
              <p:cNvPr id="188" name="Line 336"/>
              <p:cNvSpPr>
                <a:spLocks noChangeShapeType="1"/>
              </p:cNvSpPr>
              <p:nvPr/>
            </p:nvSpPr>
            <p:spPr bwMode="auto">
              <a:xfrm>
                <a:off x="4711700" y="5972175"/>
                <a:ext cx="215900" cy="288925"/>
              </a:xfrm>
              <a:prstGeom prst="line">
                <a:avLst/>
              </a:prstGeom>
              <a:noFill/>
              <a:ln w="9525">
                <a:solidFill>
                  <a:schemeClr val="tx1"/>
                </a:solidFill>
                <a:round/>
                <a:headEnd/>
                <a:tailEnd/>
              </a:ln>
            </p:spPr>
            <p:txBody>
              <a:bodyPr/>
              <a:lstStyle/>
              <a:p>
                <a:endParaRPr lang="cs-CZ"/>
              </a:p>
            </p:txBody>
          </p:sp>
          <p:sp>
            <p:nvSpPr>
              <p:cNvPr id="189" name="Line 337"/>
              <p:cNvSpPr>
                <a:spLocks noChangeShapeType="1"/>
              </p:cNvSpPr>
              <p:nvPr/>
            </p:nvSpPr>
            <p:spPr bwMode="auto">
              <a:xfrm>
                <a:off x="5143500" y="5613400"/>
                <a:ext cx="0" cy="358775"/>
              </a:xfrm>
              <a:prstGeom prst="line">
                <a:avLst/>
              </a:prstGeom>
              <a:noFill/>
              <a:ln w="9525">
                <a:solidFill>
                  <a:schemeClr val="tx1"/>
                </a:solidFill>
                <a:round/>
                <a:headEnd/>
                <a:tailEnd/>
              </a:ln>
            </p:spPr>
            <p:txBody>
              <a:bodyPr/>
              <a:lstStyle/>
              <a:p>
                <a:endParaRPr lang="cs-CZ"/>
              </a:p>
            </p:txBody>
          </p:sp>
          <p:sp>
            <p:nvSpPr>
              <p:cNvPr id="190" name="Line 338"/>
              <p:cNvSpPr>
                <a:spLocks noChangeShapeType="1"/>
              </p:cNvSpPr>
              <p:nvPr/>
            </p:nvSpPr>
            <p:spPr bwMode="auto">
              <a:xfrm>
                <a:off x="5143500" y="5972175"/>
                <a:ext cx="215900" cy="288925"/>
              </a:xfrm>
              <a:prstGeom prst="line">
                <a:avLst/>
              </a:prstGeom>
              <a:noFill/>
              <a:ln w="9525">
                <a:solidFill>
                  <a:schemeClr val="tx1"/>
                </a:solidFill>
                <a:round/>
                <a:headEnd/>
                <a:tailEnd/>
              </a:ln>
            </p:spPr>
            <p:txBody>
              <a:bodyPr/>
              <a:lstStyle/>
              <a:p>
                <a:endParaRPr lang="cs-CZ"/>
              </a:p>
            </p:txBody>
          </p:sp>
          <p:sp>
            <p:nvSpPr>
              <p:cNvPr id="191" name="Line 341"/>
              <p:cNvSpPr>
                <a:spLocks noChangeShapeType="1"/>
              </p:cNvSpPr>
              <p:nvPr/>
            </p:nvSpPr>
            <p:spPr bwMode="auto">
              <a:xfrm flipH="1">
                <a:off x="4927600" y="5972175"/>
                <a:ext cx="144463" cy="288925"/>
              </a:xfrm>
              <a:prstGeom prst="line">
                <a:avLst/>
              </a:prstGeom>
              <a:noFill/>
              <a:ln w="9525">
                <a:solidFill>
                  <a:schemeClr val="tx1"/>
                </a:solidFill>
                <a:prstDash val="dash"/>
                <a:round/>
                <a:headEnd/>
                <a:tailEnd/>
              </a:ln>
            </p:spPr>
            <p:txBody>
              <a:bodyPr/>
              <a:lstStyle/>
              <a:p>
                <a:endParaRPr lang="cs-CZ"/>
              </a:p>
            </p:txBody>
          </p:sp>
          <p:sp>
            <p:nvSpPr>
              <p:cNvPr id="192" name="Line 342"/>
              <p:cNvSpPr>
                <a:spLocks noChangeShapeType="1"/>
              </p:cNvSpPr>
              <p:nvPr/>
            </p:nvSpPr>
            <p:spPr bwMode="auto">
              <a:xfrm flipH="1">
                <a:off x="5359400" y="5972175"/>
                <a:ext cx="144463" cy="288925"/>
              </a:xfrm>
              <a:prstGeom prst="line">
                <a:avLst/>
              </a:prstGeom>
              <a:noFill/>
              <a:ln w="9525">
                <a:solidFill>
                  <a:schemeClr val="tx1"/>
                </a:solidFill>
                <a:prstDash val="dash"/>
                <a:round/>
                <a:headEnd/>
                <a:tailEnd/>
              </a:ln>
            </p:spPr>
            <p:txBody>
              <a:bodyPr/>
              <a:lstStyle/>
              <a:p>
                <a:endParaRPr lang="cs-CZ"/>
              </a:p>
            </p:txBody>
          </p:sp>
          <p:sp>
            <p:nvSpPr>
              <p:cNvPr id="193" name="Line 343"/>
              <p:cNvSpPr>
                <a:spLocks noChangeShapeType="1"/>
              </p:cNvSpPr>
              <p:nvPr/>
            </p:nvSpPr>
            <p:spPr bwMode="auto">
              <a:xfrm>
                <a:off x="4927600" y="6261100"/>
                <a:ext cx="431800" cy="0"/>
              </a:xfrm>
              <a:prstGeom prst="line">
                <a:avLst/>
              </a:prstGeom>
              <a:noFill/>
              <a:ln w="9525">
                <a:solidFill>
                  <a:schemeClr val="tx1"/>
                </a:solidFill>
                <a:round/>
                <a:headEnd/>
                <a:tailEnd/>
              </a:ln>
            </p:spPr>
            <p:txBody>
              <a:bodyPr/>
              <a:lstStyle/>
              <a:p>
                <a:endParaRPr lang="cs-CZ"/>
              </a:p>
            </p:txBody>
          </p:sp>
          <p:sp>
            <p:nvSpPr>
              <p:cNvPr id="194" name="Line 344"/>
              <p:cNvSpPr>
                <a:spLocks noChangeShapeType="1"/>
              </p:cNvSpPr>
              <p:nvPr/>
            </p:nvSpPr>
            <p:spPr bwMode="auto">
              <a:xfrm>
                <a:off x="5143500" y="6261100"/>
                <a:ext cx="0" cy="215900"/>
              </a:xfrm>
              <a:prstGeom prst="line">
                <a:avLst/>
              </a:prstGeom>
              <a:noFill/>
              <a:ln w="9525">
                <a:solidFill>
                  <a:schemeClr val="tx1"/>
                </a:solidFill>
                <a:round/>
                <a:headEnd/>
                <a:tailEnd/>
              </a:ln>
            </p:spPr>
            <p:txBody>
              <a:bodyPr/>
              <a:lstStyle/>
              <a:p>
                <a:endParaRPr lang="cs-CZ"/>
              </a:p>
            </p:txBody>
          </p:sp>
          <p:sp>
            <p:nvSpPr>
              <p:cNvPr id="195" name="Line 345"/>
              <p:cNvSpPr>
                <a:spLocks noChangeShapeType="1"/>
              </p:cNvSpPr>
              <p:nvPr/>
            </p:nvSpPr>
            <p:spPr bwMode="auto">
              <a:xfrm flipH="1">
                <a:off x="4279900" y="6477000"/>
                <a:ext cx="863600" cy="0"/>
              </a:xfrm>
              <a:prstGeom prst="line">
                <a:avLst/>
              </a:prstGeom>
              <a:noFill/>
              <a:ln w="9525">
                <a:solidFill>
                  <a:schemeClr val="tx1"/>
                </a:solidFill>
                <a:round/>
                <a:headEnd/>
                <a:tailEnd/>
              </a:ln>
            </p:spPr>
            <p:txBody>
              <a:bodyPr/>
              <a:lstStyle/>
              <a:p>
                <a:endParaRPr lang="cs-CZ"/>
              </a:p>
            </p:txBody>
          </p:sp>
          <p:sp>
            <p:nvSpPr>
              <p:cNvPr id="196" name="Line 346"/>
              <p:cNvSpPr>
                <a:spLocks noChangeShapeType="1"/>
              </p:cNvSpPr>
              <p:nvPr/>
            </p:nvSpPr>
            <p:spPr bwMode="auto">
              <a:xfrm flipV="1">
                <a:off x="4279900" y="4460875"/>
                <a:ext cx="0" cy="2016125"/>
              </a:xfrm>
              <a:prstGeom prst="line">
                <a:avLst/>
              </a:prstGeom>
              <a:noFill/>
              <a:ln w="9525">
                <a:solidFill>
                  <a:schemeClr val="tx1"/>
                </a:solidFill>
                <a:round/>
                <a:headEnd/>
                <a:tailEnd/>
              </a:ln>
            </p:spPr>
            <p:txBody>
              <a:bodyPr/>
              <a:lstStyle/>
              <a:p>
                <a:endParaRPr lang="cs-CZ"/>
              </a:p>
            </p:txBody>
          </p:sp>
          <p:grpSp>
            <p:nvGrpSpPr>
              <p:cNvPr id="143" name="Group 347"/>
              <p:cNvGrpSpPr>
                <a:grpSpLocks/>
              </p:cNvGrpSpPr>
              <p:nvPr/>
            </p:nvGrpSpPr>
            <p:grpSpPr bwMode="auto">
              <a:xfrm>
                <a:off x="4567238" y="5324475"/>
                <a:ext cx="288925" cy="287338"/>
                <a:chOff x="748" y="2886"/>
                <a:chExt cx="182" cy="181"/>
              </a:xfrm>
            </p:grpSpPr>
            <p:sp>
              <p:nvSpPr>
                <p:cNvPr id="210" name="Oval 348"/>
                <p:cNvSpPr>
                  <a:spLocks noChangeArrowheads="1"/>
                </p:cNvSpPr>
                <p:nvPr/>
              </p:nvSpPr>
              <p:spPr bwMode="auto">
                <a:xfrm>
                  <a:off x="748" y="2886"/>
                  <a:ext cx="182" cy="181"/>
                </a:xfrm>
                <a:prstGeom prst="ellipse">
                  <a:avLst/>
                </a:prstGeom>
                <a:noFill/>
                <a:ln w="9525">
                  <a:solidFill>
                    <a:schemeClr val="tx1"/>
                  </a:solidFill>
                  <a:round/>
                  <a:headEnd/>
                  <a:tailEnd/>
                </a:ln>
              </p:spPr>
              <p:txBody>
                <a:bodyPr wrap="none" anchor="ctr"/>
                <a:lstStyle/>
                <a:p>
                  <a:endParaRPr lang="cs-CZ"/>
                </a:p>
              </p:txBody>
            </p:sp>
            <p:sp>
              <p:nvSpPr>
                <p:cNvPr id="211" name="Line 349"/>
                <p:cNvSpPr>
                  <a:spLocks noChangeShapeType="1"/>
                </p:cNvSpPr>
                <p:nvPr/>
              </p:nvSpPr>
              <p:spPr bwMode="auto">
                <a:xfrm flipH="1">
                  <a:off x="793" y="2931"/>
                  <a:ext cx="91" cy="91"/>
                </a:xfrm>
                <a:prstGeom prst="line">
                  <a:avLst/>
                </a:prstGeom>
                <a:noFill/>
                <a:ln w="9525">
                  <a:solidFill>
                    <a:schemeClr val="tx1"/>
                  </a:solidFill>
                  <a:round/>
                  <a:headEnd/>
                  <a:tailEnd/>
                </a:ln>
              </p:spPr>
              <p:txBody>
                <a:bodyPr/>
                <a:lstStyle/>
                <a:p>
                  <a:endParaRPr lang="cs-CZ"/>
                </a:p>
              </p:txBody>
            </p:sp>
            <p:sp>
              <p:nvSpPr>
                <p:cNvPr id="212" name="Line 350"/>
                <p:cNvSpPr>
                  <a:spLocks noChangeShapeType="1"/>
                </p:cNvSpPr>
                <p:nvPr/>
              </p:nvSpPr>
              <p:spPr bwMode="auto">
                <a:xfrm>
                  <a:off x="793" y="2931"/>
                  <a:ext cx="91" cy="91"/>
                </a:xfrm>
                <a:prstGeom prst="line">
                  <a:avLst/>
                </a:prstGeom>
                <a:noFill/>
                <a:ln w="9525">
                  <a:solidFill>
                    <a:schemeClr val="tx1"/>
                  </a:solidFill>
                  <a:round/>
                  <a:headEnd/>
                  <a:tailEnd/>
                </a:ln>
              </p:spPr>
              <p:txBody>
                <a:bodyPr/>
                <a:lstStyle/>
                <a:p>
                  <a:endParaRPr lang="cs-CZ"/>
                </a:p>
              </p:txBody>
            </p:sp>
          </p:grpSp>
          <p:grpSp>
            <p:nvGrpSpPr>
              <p:cNvPr id="157" name="Group 351"/>
              <p:cNvGrpSpPr>
                <a:grpSpLocks/>
              </p:cNvGrpSpPr>
              <p:nvPr/>
            </p:nvGrpSpPr>
            <p:grpSpPr bwMode="auto">
              <a:xfrm>
                <a:off x="4999038" y="5324475"/>
                <a:ext cx="288925" cy="287338"/>
                <a:chOff x="748" y="2886"/>
                <a:chExt cx="182" cy="181"/>
              </a:xfrm>
            </p:grpSpPr>
            <p:sp>
              <p:nvSpPr>
                <p:cNvPr id="207" name="Oval 352"/>
                <p:cNvSpPr>
                  <a:spLocks noChangeArrowheads="1"/>
                </p:cNvSpPr>
                <p:nvPr/>
              </p:nvSpPr>
              <p:spPr bwMode="auto">
                <a:xfrm>
                  <a:off x="748" y="2886"/>
                  <a:ext cx="182" cy="181"/>
                </a:xfrm>
                <a:prstGeom prst="ellipse">
                  <a:avLst/>
                </a:prstGeom>
                <a:noFill/>
                <a:ln w="9525">
                  <a:solidFill>
                    <a:schemeClr val="tx1"/>
                  </a:solidFill>
                  <a:round/>
                  <a:headEnd/>
                  <a:tailEnd/>
                </a:ln>
              </p:spPr>
              <p:txBody>
                <a:bodyPr wrap="none" anchor="ctr"/>
                <a:lstStyle/>
                <a:p>
                  <a:endParaRPr lang="cs-CZ"/>
                </a:p>
              </p:txBody>
            </p:sp>
            <p:sp>
              <p:nvSpPr>
                <p:cNvPr id="208" name="Line 353"/>
                <p:cNvSpPr>
                  <a:spLocks noChangeShapeType="1"/>
                </p:cNvSpPr>
                <p:nvPr/>
              </p:nvSpPr>
              <p:spPr bwMode="auto">
                <a:xfrm flipH="1">
                  <a:off x="793" y="2931"/>
                  <a:ext cx="91" cy="91"/>
                </a:xfrm>
                <a:prstGeom prst="line">
                  <a:avLst/>
                </a:prstGeom>
                <a:noFill/>
                <a:ln w="9525">
                  <a:solidFill>
                    <a:schemeClr val="tx1"/>
                  </a:solidFill>
                  <a:round/>
                  <a:headEnd/>
                  <a:tailEnd/>
                </a:ln>
              </p:spPr>
              <p:txBody>
                <a:bodyPr/>
                <a:lstStyle/>
                <a:p>
                  <a:endParaRPr lang="cs-CZ"/>
                </a:p>
              </p:txBody>
            </p:sp>
            <p:sp>
              <p:nvSpPr>
                <p:cNvPr id="209" name="Line 354"/>
                <p:cNvSpPr>
                  <a:spLocks noChangeShapeType="1"/>
                </p:cNvSpPr>
                <p:nvPr/>
              </p:nvSpPr>
              <p:spPr bwMode="auto">
                <a:xfrm>
                  <a:off x="793" y="2931"/>
                  <a:ext cx="91" cy="91"/>
                </a:xfrm>
                <a:prstGeom prst="line">
                  <a:avLst/>
                </a:prstGeom>
                <a:noFill/>
                <a:ln w="9525">
                  <a:solidFill>
                    <a:schemeClr val="tx1"/>
                  </a:solidFill>
                  <a:round/>
                  <a:headEnd/>
                  <a:tailEnd/>
                </a:ln>
              </p:spPr>
              <p:txBody>
                <a:bodyPr/>
                <a:lstStyle/>
                <a:p>
                  <a:endParaRPr lang="cs-CZ"/>
                </a:p>
              </p:txBody>
            </p:sp>
          </p:grpSp>
          <p:sp>
            <p:nvSpPr>
              <p:cNvPr id="199" name="Line 355"/>
              <p:cNvSpPr>
                <a:spLocks noChangeShapeType="1"/>
              </p:cNvSpPr>
              <p:nvPr/>
            </p:nvSpPr>
            <p:spPr bwMode="auto">
              <a:xfrm flipV="1">
                <a:off x="4711700" y="5037138"/>
                <a:ext cx="0" cy="287337"/>
              </a:xfrm>
              <a:prstGeom prst="line">
                <a:avLst/>
              </a:prstGeom>
              <a:noFill/>
              <a:ln w="9525">
                <a:solidFill>
                  <a:schemeClr val="tx1"/>
                </a:solidFill>
                <a:round/>
                <a:headEnd/>
                <a:tailEnd/>
              </a:ln>
            </p:spPr>
            <p:txBody>
              <a:bodyPr/>
              <a:lstStyle/>
              <a:p>
                <a:endParaRPr lang="cs-CZ"/>
              </a:p>
            </p:txBody>
          </p:sp>
          <p:sp>
            <p:nvSpPr>
              <p:cNvPr id="200" name="Line 356"/>
              <p:cNvSpPr>
                <a:spLocks noChangeShapeType="1"/>
              </p:cNvSpPr>
              <p:nvPr/>
            </p:nvSpPr>
            <p:spPr bwMode="auto">
              <a:xfrm flipV="1">
                <a:off x="5143500" y="4676775"/>
                <a:ext cx="0" cy="647700"/>
              </a:xfrm>
              <a:prstGeom prst="line">
                <a:avLst/>
              </a:prstGeom>
              <a:noFill/>
              <a:ln w="9525">
                <a:solidFill>
                  <a:schemeClr val="tx1"/>
                </a:solidFill>
                <a:round/>
                <a:headEnd/>
                <a:tailEnd/>
              </a:ln>
            </p:spPr>
            <p:txBody>
              <a:bodyPr/>
              <a:lstStyle/>
              <a:p>
                <a:endParaRPr lang="cs-CZ"/>
              </a:p>
            </p:txBody>
          </p:sp>
          <p:sp>
            <p:nvSpPr>
              <p:cNvPr id="201" name="Line 357"/>
              <p:cNvSpPr>
                <a:spLocks noChangeShapeType="1"/>
              </p:cNvSpPr>
              <p:nvPr/>
            </p:nvSpPr>
            <p:spPr bwMode="auto">
              <a:xfrm>
                <a:off x="4711700" y="5037138"/>
                <a:ext cx="431800" cy="0"/>
              </a:xfrm>
              <a:prstGeom prst="line">
                <a:avLst/>
              </a:prstGeom>
              <a:noFill/>
              <a:ln w="9525">
                <a:solidFill>
                  <a:schemeClr val="tx1"/>
                </a:solidFill>
                <a:round/>
                <a:headEnd/>
                <a:tailEnd/>
              </a:ln>
            </p:spPr>
            <p:txBody>
              <a:bodyPr/>
              <a:lstStyle/>
              <a:p>
                <a:endParaRPr lang="cs-CZ"/>
              </a:p>
            </p:txBody>
          </p:sp>
          <p:sp>
            <p:nvSpPr>
              <p:cNvPr id="202" name="Elipsa 201"/>
              <p:cNvSpPr/>
              <p:nvPr/>
            </p:nvSpPr>
            <p:spPr>
              <a:xfrm>
                <a:off x="4241800" y="4422775"/>
                <a:ext cx="68263" cy="68263"/>
              </a:xfrm>
              <a:prstGeom prst="ellipse">
                <a:avLst/>
              </a:prstGeom>
              <a:ln>
                <a:solidFill>
                  <a:schemeClr val="tx1"/>
                </a:solidFill>
              </a:ln>
            </p:spPr>
            <p:style>
              <a:lnRef idx="2">
                <a:schemeClr val="dk1">
                  <a:shade val="50000"/>
                </a:schemeClr>
              </a:lnRef>
              <a:fillRef idx="1">
                <a:schemeClr val="dk1"/>
              </a:fillRef>
              <a:effectRef idx="0">
                <a:schemeClr val="dk1"/>
              </a:effectRef>
              <a:fontRef idx="minor">
                <a:schemeClr val="lt1"/>
              </a:fontRef>
            </p:style>
            <p:txBody>
              <a:bodyPr anchor="ctr"/>
              <a:lstStyle/>
              <a:p>
                <a:pPr algn="ctr">
                  <a:defRPr/>
                </a:pPr>
                <a:endParaRPr lang="cs-CZ"/>
              </a:p>
            </p:txBody>
          </p:sp>
          <p:sp>
            <p:nvSpPr>
              <p:cNvPr id="203" name="Elipsa 202"/>
              <p:cNvSpPr/>
              <p:nvPr/>
            </p:nvSpPr>
            <p:spPr>
              <a:xfrm>
                <a:off x="5118100" y="4632325"/>
                <a:ext cx="68263" cy="68263"/>
              </a:xfrm>
              <a:prstGeom prst="ellipse">
                <a:avLst/>
              </a:prstGeom>
              <a:ln>
                <a:solidFill>
                  <a:schemeClr val="tx1"/>
                </a:solidFill>
              </a:ln>
            </p:spPr>
            <p:style>
              <a:lnRef idx="2">
                <a:schemeClr val="dk1">
                  <a:shade val="50000"/>
                </a:schemeClr>
              </a:lnRef>
              <a:fillRef idx="1">
                <a:schemeClr val="dk1"/>
              </a:fillRef>
              <a:effectRef idx="0">
                <a:schemeClr val="dk1"/>
              </a:effectRef>
              <a:fontRef idx="minor">
                <a:schemeClr val="lt1"/>
              </a:fontRef>
            </p:style>
            <p:txBody>
              <a:bodyPr anchor="ctr"/>
              <a:lstStyle/>
              <a:p>
                <a:pPr algn="ctr">
                  <a:defRPr/>
                </a:pPr>
                <a:endParaRPr lang="cs-CZ"/>
              </a:p>
            </p:txBody>
          </p:sp>
          <p:sp>
            <p:nvSpPr>
              <p:cNvPr id="204" name="Elipsa 203"/>
              <p:cNvSpPr/>
              <p:nvPr/>
            </p:nvSpPr>
            <p:spPr>
              <a:xfrm>
                <a:off x="5108575" y="5013325"/>
                <a:ext cx="68263" cy="68263"/>
              </a:xfrm>
              <a:prstGeom prst="ellipse">
                <a:avLst/>
              </a:prstGeom>
              <a:ln>
                <a:solidFill>
                  <a:schemeClr val="tx1"/>
                </a:solidFill>
              </a:ln>
            </p:spPr>
            <p:style>
              <a:lnRef idx="2">
                <a:schemeClr val="dk1">
                  <a:shade val="50000"/>
                </a:schemeClr>
              </a:lnRef>
              <a:fillRef idx="1">
                <a:schemeClr val="dk1"/>
              </a:fillRef>
              <a:effectRef idx="0">
                <a:schemeClr val="dk1"/>
              </a:effectRef>
              <a:fontRef idx="minor">
                <a:schemeClr val="lt1"/>
              </a:fontRef>
            </p:style>
            <p:txBody>
              <a:bodyPr anchor="ctr"/>
              <a:lstStyle/>
              <a:p>
                <a:pPr algn="ctr">
                  <a:defRPr/>
                </a:pPr>
                <a:endParaRPr lang="cs-CZ"/>
              </a:p>
            </p:txBody>
          </p:sp>
          <p:sp>
            <p:nvSpPr>
              <p:cNvPr id="205" name="Elipsa 204"/>
              <p:cNvSpPr/>
              <p:nvPr/>
            </p:nvSpPr>
            <p:spPr>
              <a:xfrm>
                <a:off x="5118100" y="6232525"/>
                <a:ext cx="68263" cy="68263"/>
              </a:xfrm>
              <a:prstGeom prst="ellipse">
                <a:avLst/>
              </a:prstGeom>
              <a:ln>
                <a:solidFill>
                  <a:schemeClr val="tx1"/>
                </a:solidFill>
              </a:ln>
            </p:spPr>
            <p:style>
              <a:lnRef idx="2">
                <a:schemeClr val="dk1">
                  <a:shade val="50000"/>
                </a:schemeClr>
              </a:lnRef>
              <a:fillRef idx="1">
                <a:schemeClr val="dk1"/>
              </a:fillRef>
              <a:effectRef idx="0">
                <a:schemeClr val="dk1"/>
              </a:effectRef>
              <a:fontRef idx="minor">
                <a:schemeClr val="lt1"/>
              </a:fontRef>
            </p:style>
            <p:txBody>
              <a:bodyPr anchor="ctr"/>
              <a:lstStyle/>
              <a:p>
                <a:pPr algn="ctr">
                  <a:defRPr/>
                </a:pPr>
                <a:endParaRPr lang="cs-CZ"/>
              </a:p>
            </p:txBody>
          </p:sp>
          <p:sp>
            <p:nvSpPr>
              <p:cNvPr id="206" name="Text Box 269"/>
              <p:cNvSpPr txBox="1">
                <a:spLocks noChangeArrowheads="1"/>
              </p:cNvSpPr>
              <p:nvPr/>
            </p:nvSpPr>
            <p:spPr bwMode="auto">
              <a:xfrm>
                <a:off x="3380907" y="4228591"/>
                <a:ext cx="413888" cy="783010"/>
              </a:xfrm>
              <a:prstGeom prst="rect">
                <a:avLst/>
              </a:prstGeom>
              <a:noFill/>
              <a:ln w="9525">
                <a:noFill/>
                <a:miter lim="800000"/>
                <a:headEnd/>
                <a:tailEnd/>
              </a:ln>
            </p:spPr>
            <p:txBody>
              <a:bodyPr wrap="none">
                <a:spAutoFit/>
              </a:bodyPr>
              <a:lstStyle/>
              <a:p>
                <a:r>
                  <a:rPr lang="cs-CZ" dirty="0"/>
                  <a:t>L</a:t>
                </a:r>
                <a:r>
                  <a:rPr lang="cs-CZ" baseline="-25000" dirty="0"/>
                  <a:t>1</a:t>
                </a:r>
              </a:p>
              <a:p>
                <a:r>
                  <a:rPr lang="cs-CZ" dirty="0"/>
                  <a:t>N</a:t>
                </a:r>
              </a:p>
            </p:txBody>
          </p:sp>
        </p:grpSp>
        <p:sp>
          <p:nvSpPr>
            <p:cNvPr id="184" name="TextovéPole 190"/>
            <p:cNvSpPr txBox="1">
              <a:spLocks noChangeArrowheads="1"/>
            </p:cNvSpPr>
            <p:nvPr/>
          </p:nvSpPr>
          <p:spPr bwMode="auto">
            <a:xfrm>
              <a:off x="4200524" y="3905250"/>
              <a:ext cx="2141281" cy="307777"/>
            </a:xfrm>
            <a:prstGeom prst="rect">
              <a:avLst/>
            </a:prstGeom>
            <a:noFill/>
            <a:ln w="9525">
              <a:noFill/>
              <a:miter lim="800000"/>
              <a:headEnd/>
              <a:tailEnd/>
            </a:ln>
          </p:spPr>
          <p:txBody>
            <a:bodyPr wrap="square">
              <a:spAutoFit/>
            </a:bodyPr>
            <a:lstStyle/>
            <a:p>
              <a:pPr algn="ctr"/>
              <a:r>
                <a:rPr lang="cs-CZ" sz="1400" dirty="0"/>
                <a:t>Sériový přepínač (</a:t>
              </a:r>
              <a:r>
                <a:rPr lang="cs-CZ" sz="1400" dirty="0" err="1"/>
                <a:t>lustrák</a:t>
              </a:r>
              <a:r>
                <a:rPr lang="cs-CZ" sz="1400" dirty="0"/>
                <a:t>)</a:t>
              </a:r>
            </a:p>
          </p:txBody>
        </p:sp>
      </p:grpSp>
      <p:sp>
        <p:nvSpPr>
          <p:cNvPr id="218" name="TextovéPole 217"/>
          <p:cNvSpPr txBox="1"/>
          <p:nvPr/>
        </p:nvSpPr>
        <p:spPr>
          <a:xfrm>
            <a:off x="3275856" y="1340768"/>
            <a:ext cx="354584" cy="2308324"/>
          </a:xfrm>
          <a:prstGeom prst="rect">
            <a:avLst/>
          </a:prstGeom>
          <a:noFill/>
        </p:spPr>
        <p:txBody>
          <a:bodyPr wrap="none" rtlCol="0">
            <a:spAutoFit/>
          </a:bodyPr>
          <a:lstStyle/>
          <a:p>
            <a:r>
              <a:rPr lang="cs-CZ" sz="1600" dirty="0" smtClean="0"/>
              <a:t>a)</a:t>
            </a:r>
          </a:p>
          <a:p>
            <a:endParaRPr lang="cs-CZ" sz="1600" dirty="0" smtClean="0"/>
          </a:p>
          <a:p>
            <a:r>
              <a:rPr lang="cs-CZ" sz="1600" dirty="0" smtClean="0"/>
              <a:t>b)</a:t>
            </a:r>
          </a:p>
          <a:p>
            <a:endParaRPr lang="cs-CZ" sz="1600" dirty="0" smtClean="0"/>
          </a:p>
          <a:p>
            <a:r>
              <a:rPr lang="cs-CZ" sz="1600" dirty="0" smtClean="0"/>
              <a:t>c)</a:t>
            </a:r>
          </a:p>
          <a:p>
            <a:endParaRPr lang="cs-CZ" sz="1600" dirty="0" smtClean="0"/>
          </a:p>
          <a:p>
            <a:r>
              <a:rPr lang="cs-CZ" sz="1600" dirty="0" smtClean="0"/>
              <a:t>d)</a:t>
            </a:r>
          </a:p>
          <a:p>
            <a:endParaRPr lang="cs-CZ" sz="1600" dirty="0" smtClean="0"/>
          </a:p>
          <a:p>
            <a:r>
              <a:rPr lang="cs-CZ" sz="1600" dirty="0" smtClean="0"/>
              <a:t>e)</a:t>
            </a:r>
            <a:endParaRPr lang="cs-CZ" sz="1600" dirty="0"/>
          </a:p>
        </p:txBody>
      </p:sp>
      <p:sp>
        <p:nvSpPr>
          <p:cNvPr id="219" name="Obdélník 218"/>
          <p:cNvSpPr/>
          <p:nvPr/>
        </p:nvSpPr>
        <p:spPr>
          <a:xfrm>
            <a:off x="179512" y="3861048"/>
            <a:ext cx="8712968" cy="2736304"/>
          </a:xfrm>
          <a:prstGeom prst="rect">
            <a:avLst/>
          </a:prstGeom>
          <a:solidFill>
            <a:schemeClr val="bg1"/>
          </a:solidFill>
          <a:ln>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indent="-342900">
              <a:buFont typeface="+mj-lt"/>
              <a:buAutoNum type="arabicPeriod"/>
            </a:pPr>
            <a:r>
              <a:rPr lang="cs-CZ" dirty="0" smtClean="0">
                <a:solidFill>
                  <a:schemeClr val="tx1"/>
                </a:solidFill>
              </a:rPr>
              <a:t>Do pracovních listů napište názvy pro elektrotechnické značky označené a), b), c), d), e)</a:t>
            </a:r>
          </a:p>
          <a:p>
            <a:pPr marL="342900" indent="-342900">
              <a:buFont typeface="+mj-lt"/>
              <a:buAutoNum type="arabicPeriod"/>
            </a:pPr>
            <a:r>
              <a:rPr lang="cs-CZ" dirty="0" smtClean="0">
                <a:solidFill>
                  <a:schemeClr val="tx1"/>
                </a:solidFill>
              </a:rPr>
              <a:t>Nakreslete elektrický obvod pro zapojení elektrického zařízení pod označením a)</a:t>
            </a:r>
          </a:p>
          <a:p>
            <a:pPr marL="342900" indent="-342900">
              <a:buFont typeface="+mj-lt"/>
              <a:buAutoNum type="arabicPeriod"/>
            </a:pPr>
            <a:r>
              <a:rPr lang="cs-CZ" dirty="0" smtClean="0">
                <a:solidFill>
                  <a:schemeClr val="tx1"/>
                </a:solidFill>
              </a:rPr>
              <a:t>Nakreslete schematickou značku pro jednopólový vypínač, zásuvku, nástěnné zářivkové svítidlo</a:t>
            </a:r>
            <a:endParaRPr lang="cs-CZ" dirty="0">
              <a:solidFill>
                <a:schemeClr val="tx1"/>
              </a:solidFill>
            </a:endParaRPr>
          </a:p>
        </p:txBody>
      </p:sp>
      <p:sp>
        <p:nvSpPr>
          <p:cNvPr id="220" name="Tlačítko akce: Dopředu nebo Další 219">
            <a:hlinkClick r:id="" action="ppaction://hlinkshowjump?jump=nextslide" highlightClick="1"/>
          </p:cNvPr>
          <p:cNvSpPr/>
          <p:nvPr/>
        </p:nvSpPr>
        <p:spPr>
          <a:xfrm>
            <a:off x="8004517" y="253218"/>
            <a:ext cx="562708" cy="436099"/>
          </a:xfrm>
          <a:prstGeom prst="actionButtonForwardNex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3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xit" presetSubtype="4" fill="hold" grpId="0" nodeType="clickEffect">
                                  <p:stCondLst>
                                    <p:cond delay="0"/>
                                  </p:stCondLst>
                                  <p:childTnLst>
                                    <p:anim calcmode="lin" valueType="num">
                                      <p:cBhvr additive="base">
                                        <p:cTn id="10" dur="500"/>
                                        <p:tgtEl>
                                          <p:spTgt spid="219"/>
                                        </p:tgtEl>
                                        <p:attrNameLst>
                                          <p:attrName>ppt_x</p:attrName>
                                        </p:attrNameLst>
                                      </p:cBhvr>
                                      <p:tavLst>
                                        <p:tav tm="0">
                                          <p:val>
                                            <p:strVal val="ppt_x"/>
                                          </p:val>
                                        </p:tav>
                                        <p:tav tm="100000">
                                          <p:val>
                                            <p:strVal val="ppt_x"/>
                                          </p:val>
                                        </p:tav>
                                      </p:tavLst>
                                    </p:anim>
                                    <p:anim calcmode="lin" valueType="num">
                                      <p:cBhvr additive="base">
                                        <p:cTn id="11" dur="500"/>
                                        <p:tgtEl>
                                          <p:spTgt spid="219"/>
                                        </p:tgtEl>
                                        <p:attrNameLst>
                                          <p:attrName>ppt_y</p:attrName>
                                        </p:attrNameLst>
                                      </p:cBhvr>
                                      <p:tavLst>
                                        <p:tav tm="0">
                                          <p:val>
                                            <p:strVal val="ppt_y"/>
                                          </p:val>
                                        </p:tav>
                                        <p:tav tm="100000">
                                          <p:val>
                                            <p:strVal val="1+ppt_h/2"/>
                                          </p:val>
                                        </p:tav>
                                      </p:tavLst>
                                    </p:anim>
                                    <p:set>
                                      <p:cBhvr>
                                        <p:cTn id="12" dur="1" fill="hold">
                                          <p:stCondLst>
                                            <p:cond delay="499"/>
                                          </p:stCondLst>
                                        </p:cTn>
                                        <p:tgtEl>
                                          <p:spTgt spid="219"/>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9"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32436"/>
            <a:ext cx="7294098" cy="456882"/>
          </a:xfrm>
          <a:solidFill>
            <a:srgbClr val="FFC000"/>
          </a:solidFill>
        </p:spPr>
        <p:txBody>
          <a:bodyPr>
            <a:normAutofit fontScale="90000"/>
          </a:bodyPr>
          <a:lstStyle/>
          <a:p>
            <a:r>
              <a:rPr lang="cs-CZ" sz="2800" dirty="0" smtClean="0"/>
              <a:t>Příklad kreslení bytové rozvodnice</a:t>
            </a:r>
            <a:endParaRPr lang="cs-CZ" sz="2800" dirty="0"/>
          </a:p>
        </p:txBody>
      </p:sp>
      <p:pic>
        <p:nvPicPr>
          <p:cNvPr id="1026" name="Picture 2" descr="https://e5b2e6ef-a-62cb3a1a-s-sites.googlegroups.com/site/kurzddm222/Home/situacni-schemata/bytov%C3%A1%20rozvodnice.jpg?attachauth=ANoY7cqBpYMHbPfN6OGuPKGAEJ-lqlBXsUMwJBTYOxJMoCUlYpwTTYMZpy_V3-I0PqcV3TC-l4pf2ixPvjZR9VGZyEoL3_-hB4PRNGvhH7VOhHqwqBloRfh0ytOVj0r5R7dgYv3dWBXMebFYQp-Ysm7408JEgriBh6rPy5pAvD54GIbiL6IHLcBm14s0dmzWMoz-w7KJxv4gCbFq57WGc12Hnd3pKEGt6jGw2IaCrQS4pKtPDkDJ0lwexeHMN-Kpzk1ZCvCYCoGz&amp;attredirects=0"/>
          <p:cNvPicPr>
            <a:picLocks noChangeAspect="1" noChangeArrowheads="1"/>
          </p:cNvPicPr>
          <p:nvPr/>
        </p:nvPicPr>
        <p:blipFill>
          <a:blip r:embed="rId2" cstate="print"/>
          <a:srcRect/>
          <a:stretch>
            <a:fillRect/>
          </a:stretch>
        </p:blipFill>
        <p:spPr bwMode="auto">
          <a:xfrm>
            <a:off x="929299" y="920846"/>
            <a:ext cx="7186193" cy="5400000"/>
          </a:xfrm>
          <a:prstGeom prst="rect">
            <a:avLst/>
          </a:prstGeom>
          <a:noFill/>
        </p:spPr>
      </p:pic>
      <p:sp>
        <p:nvSpPr>
          <p:cNvPr id="4" name="Obdélník 3"/>
          <p:cNvSpPr/>
          <p:nvPr/>
        </p:nvSpPr>
        <p:spPr>
          <a:xfrm>
            <a:off x="1979712" y="1988840"/>
            <a:ext cx="1008112" cy="4248472"/>
          </a:xfrm>
          <a:prstGeom prst="rect">
            <a:avLst/>
          </a:prstGeom>
          <a:solidFill>
            <a:schemeClr val="bg1"/>
          </a:solidFill>
          <a:ln>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vert="vert270" rtlCol="0" anchor="ctr"/>
          <a:lstStyle/>
          <a:p>
            <a:r>
              <a:rPr lang="cs-CZ" dirty="0" smtClean="0">
                <a:solidFill>
                  <a:schemeClr val="tx1"/>
                </a:solidFill>
              </a:rPr>
              <a:t>Doplňte připojení obvodu osvětlení – CYKY </a:t>
            </a:r>
            <a:endParaRPr lang="cs-CZ" dirty="0">
              <a:solidFill>
                <a:schemeClr val="tx1"/>
              </a:solidFill>
            </a:endParaRPr>
          </a:p>
        </p:txBody>
      </p:sp>
      <p:sp>
        <p:nvSpPr>
          <p:cNvPr id="5" name="Obdélník 4"/>
          <p:cNvSpPr/>
          <p:nvPr/>
        </p:nvSpPr>
        <p:spPr>
          <a:xfrm>
            <a:off x="3131840" y="1988840"/>
            <a:ext cx="1440160" cy="4248472"/>
          </a:xfrm>
          <a:prstGeom prst="rect">
            <a:avLst/>
          </a:prstGeom>
          <a:solidFill>
            <a:schemeClr val="bg1"/>
          </a:solidFill>
          <a:ln>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vert="vert270" rtlCol="0" anchor="ctr"/>
          <a:lstStyle/>
          <a:p>
            <a:r>
              <a:rPr lang="cs-CZ" dirty="0" smtClean="0">
                <a:solidFill>
                  <a:schemeClr val="tx1"/>
                </a:solidFill>
              </a:rPr>
              <a:t>Doplňte připojení zásuvkového obvodu  – CYKY </a:t>
            </a:r>
            <a:endParaRPr lang="cs-CZ" dirty="0">
              <a:solidFill>
                <a:schemeClr val="tx1"/>
              </a:solidFill>
            </a:endParaRPr>
          </a:p>
        </p:txBody>
      </p:sp>
      <p:sp>
        <p:nvSpPr>
          <p:cNvPr id="6" name="Obdélník 5"/>
          <p:cNvSpPr/>
          <p:nvPr/>
        </p:nvSpPr>
        <p:spPr>
          <a:xfrm>
            <a:off x="4572000" y="1988840"/>
            <a:ext cx="1008112" cy="4248472"/>
          </a:xfrm>
          <a:prstGeom prst="rect">
            <a:avLst/>
          </a:prstGeom>
          <a:solidFill>
            <a:schemeClr val="bg1"/>
          </a:solidFill>
          <a:ln>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vert="vert270" rtlCol="0" anchor="ctr"/>
          <a:lstStyle/>
          <a:p>
            <a:r>
              <a:rPr lang="cs-CZ" dirty="0" smtClean="0">
                <a:solidFill>
                  <a:schemeClr val="tx1"/>
                </a:solidFill>
              </a:rPr>
              <a:t>Doplňte připojení obvodu zvonku – CYKY </a:t>
            </a:r>
            <a:endParaRPr lang="cs-CZ" dirty="0">
              <a:solidFill>
                <a:schemeClr val="tx1"/>
              </a:solidFill>
            </a:endParaRPr>
          </a:p>
        </p:txBody>
      </p:sp>
      <p:sp>
        <p:nvSpPr>
          <p:cNvPr id="7" name="Obdélník 6"/>
          <p:cNvSpPr/>
          <p:nvPr/>
        </p:nvSpPr>
        <p:spPr>
          <a:xfrm>
            <a:off x="5580112" y="1988840"/>
            <a:ext cx="1152128" cy="4248472"/>
          </a:xfrm>
          <a:prstGeom prst="rect">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vert="vert270" rtlCol="0" anchor="ctr"/>
          <a:lstStyle/>
          <a:p>
            <a:pPr algn="ctr"/>
            <a:r>
              <a:rPr lang="cs-CZ" dirty="0" smtClean="0">
                <a:solidFill>
                  <a:schemeClr val="tx1"/>
                </a:solidFill>
              </a:rPr>
              <a:t>Doplňte připojení samostatného obvodu pro pračku - CYKY</a:t>
            </a:r>
            <a:endParaRPr lang="cs-CZ" dirty="0">
              <a:solidFill>
                <a:schemeClr val="tx1"/>
              </a:solidFill>
            </a:endParaRPr>
          </a:p>
        </p:txBody>
      </p:sp>
      <p:sp>
        <p:nvSpPr>
          <p:cNvPr id="8" name="Obdélník 7"/>
          <p:cNvSpPr/>
          <p:nvPr/>
        </p:nvSpPr>
        <p:spPr>
          <a:xfrm>
            <a:off x="6732240" y="1988840"/>
            <a:ext cx="1368152" cy="4248472"/>
          </a:xfrm>
          <a:prstGeom prst="rect">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vert="vert270" rtlCol="0" anchor="ctr"/>
          <a:lstStyle/>
          <a:p>
            <a:pPr algn="ctr"/>
            <a:r>
              <a:rPr lang="cs-CZ" dirty="0" smtClean="0">
                <a:solidFill>
                  <a:schemeClr val="tx1"/>
                </a:solidFill>
              </a:rPr>
              <a:t>Doplňte připojení obvodu pro elektrický ohřívač vody pomocí HDO - CYKY</a:t>
            </a:r>
            <a:endParaRPr lang="cs-CZ" dirty="0">
              <a:solidFill>
                <a:schemeClr val="tx1"/>
              </a:solidFill>
            </a:endParaRPr>
          </a:p>
        </p:txBody>
      </p:sp>
      <p:sp>
        <p:nvSpPr>
          <p:cNvPr id="9" name="Tlačítko akce: Dopředu nebo Další 8">
            <a:hlinkClick r:id="" action="ppaction://hlinkshowjump?jump=nextslide" highlightClick="1"/>
          </p:cNvPr>
          <p:cNvSpPr/>
          <p:nvPr/>
        </p:nvSpPr>
        <p:spPr>
          <a:xfrm>
            <a:off x="8004517" y="253218"/>
            <a:ext cx="562708" cy="436099"/>
          </a:xfrm>
          <a:prstGeom prst="actionButtonForwardNex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xit" presetSubtype="4" fill="hold" grpId="0" nodeType="clickEffect">
                                  <p:stCondLst>
                                    <p:cond delay="0"/>
                                  </p:stCondLst>
                                  <p:childTnLst>
                                    <p:anim calcmode="lin" valueType="num">
                                      <p:cBhvr additive="base">
                                        <p:cTn id="6" dur="500"/>
                                        <p:tgtEl>
                                          <p:spTgt spid="4"/>
                                        </p:tgtEl>
                                        <p:attrNameLst>
                                          <p:attrName>ppt_x</p:attrName>
                                        </p:attrNameLst>
                                      </p:cBhvr>
                                      <p:tavLst>
                                        <p:tav tm="0">
                                          <p:val>
                                            <p:strVal val="ppt_x"/>
                                          </p:val>
                                        </p:tav>
                                        <p:tav tm="100000">
                                          <p:val>
                                            <p:strVal val="ppt_x"/>
                                          </p:val>
                                        </p:tav>
                                      </p:tavLst>
                                    </p:anim>
                                    <p:anim calcmode="lin" valueType="num">
                                      <p:cBhvr additive="base">
                                        <p:cTn id="7" dur="500"/>
                                        <p:tgtEl>
                                          <p:spTgt spid="4"/>
                                        </p:tgtEl>
                                        <p:attrNameLst>
                                          <p:attrName>ppt_y</p:attrName>
                                        </p:attrNameLst>
                                      </p:cBhvr>
                                      <p:tavLst>
                                        <p:tav tm="0">
                                          <p:val>
                                            <p:strVal val="ppt_y"/>
                                          </p:val>
                                        </p:tav>
                                        <p:tav tm="100000">
                                          <p:val>
                                            <p:strVal val="1+ppt_h/2"/>
                                          </p:val>
                                        </p:tav>
                                      </p:tavLst>
                                    </p:anim>
                                    <p:set>
                                      <p:cBhvr>
                                        <p:cTn id="8" dur="1" fill="hold">
                                          <p:stCondLst>
                                            <p:cond delay="499"/>
                                          </p:stCondLst>
                                        </p:cTn>
                                        <p:tgtEl>
                                          <p:spTgt spid="4"/>
                                        </p:tgtEl>
                                        <p:attrNameLst>
                                          <p:attrName>style.visibility</p:attrName>
                                        </p:attrNameLst>
                                      </p:cBhvr>
                                      <p:to>
                                        <p:strVal val="hidden"/>
                                      </p:to>
                                    </p:set>
                                  </p:childTnLst>
                                </p:cTn>
                              </p:par>
                            </p:childTnLst>
                          </p:cTn>
                        </p:par>
                      </p:childTnLst>
                    </p:cTn>
                  </p:par>
                  <p:par>
                    <p:cTn id="9" fill="hold">
                      <p:stCondLst>
                        <p:cond delay="indefinite"/>
                      </p:stCondLst>
                      <p:childTnLst>
                        <p:par>
                          <p:cTn id="10" fill="hold">
                            <p:stCondLst>
                              <p:cond delay="0"/>
                            </p:stCondLst>
                            <p:childTnLst>
                              <p:par>
                                <p:cTn id="11" presetID="2" presetClass="exit" presetSubtype="4" fill="hold" grpId="0" nodeType="clickEffect">
                                  <p:stCondLst>
                                    <p:cond delay="0"/>
                                  </p:stCondLst>
                                  <p:childTnLst>
                                    <p:anim calcmode="lin" valueType="num">
                                      <p:cBhvr additive="base">
                                        <p:cTn id="12" dur="500"/>
                                        <p:tgtEl>
                                          <p:spTgt spid="5"/>
                                        </p:tgtEl>
                                        <p:attrNameLst>
                                          <p:attrName>ppt_x</p:attrName>
                                        </p:attrNameLst>
                                      </p:cBhvr>
                                      <p:tavLst>
                                        <p:tav tm="0">
                                          <p:val>
                                            <p:strVal val="ppt_x"/>
                                          </p:val>
                                        </p:tav>
                                        <p:tav tm="100000">
                                          <p:val>
                                            <p:strVal val="ppt_x"/>
                                          </p:val>
                                        </p:tav>
                                      </p:tavLst>
                                    </p:anim>
                                    <p:anim calcmode="lin" valueType="num">
                                      <p:cBhvr additive="base">
                                        <p:cTn id="13" dur="500"/>
                                        <p:tgtEl>
                                          <p:spTgt spid="5"/>
                                        </p:tgtEl>
                                        <p:attrNameLst>
                                          <p:attrName>ppt_y</p:attrName>
                                        </p:attrNameLst>
                                      </p:cBhvr>
                                      <p:tavLst>
                                        <p:tav tm="0">
                                          <p:val>
                                            <p:strVal val="ppt_y"/>
                                          </p:val>
                                        </p:tav>
                                        <p:tav tm="100000">
                                          <p:val>
                                            <p:strVal val="1+ppt_h/2"/>
                                          </p:val>
                                        </p:tav>
                                      </p:tavLst>
                                    </p:anim>
                                    <p:set>
                                      <p:cBhvr>
                                        <p:cTn id="14" dur="1" fill="hold">
                                          <p:stCondLst>
                                            <p:cond delay="499"/>
                                          </p:stCondLst>
                                        </p:cTn>
                                        <p:tgtEl>
                                          <p:spTgt spid="5"/>
                                        </p:tgtEl>
                                        <p:attrNameLst>
                                          <p:attrName>style.visibility</p:attrName>
                                        </p:attrNameLst>
                                      </p:cBhvr>
                                      <p:to>
                                        <p:strVal val="hidden"/>
                                      </p:to>
                                    </p:set>
                                  </p:childTnLst>
                                </p:cTn>
                              </p:par>
                            </p:childTnLst>
                          </p:cTn>
                        </p:par>
                      </p:childTnLst>
                    </p:cTn>
                  </p:par>
                  <p:par>
                    <p:cTn id="15" fill="hold">
                      <p:stCondLst>
                        <p:cond delay="indefinite"/>
                      </p:stCondLst>
                      <p:childTnLst>
                        <p:par>
                          <p:cTn id="16" fill="hold">
                            <p:stCondLst>
                              <p:cond delay="0"/>
                            </p:stCondLst>
                            <p:childTnLst>
                              <p:par>
                                <p:cTn id="17" presetID="2" presetClass="exit" presetSubtype="4" fill="hold" grpId="0" nodeType="clickEffect">
                                  <p:stCondLst>
                                    <p:cond delay="0"/>
                                  </p:stCondLst>
                                  <p:childTnLst>
                                    <p:anim calcmode="lin" valueType="num">
                                      <p:cBhvr additive="base">
                                        <p:cTn id="18" dur="500"/>
                                        <p:tgtEl>
                                          <p:spTgt spid="6"/>
                                        </p:tgtEl>
                                        <p:attrNameLst>
                                          <p:attrName>ppt_x</p:attrName>
                                        </p:attrNameLst>
                                      </p:cBhvr>
                                      <p:tavLst>
                                        <p:tav tm="0">
                                          <p:val>
                                            <p:strVal val="ppt_x"/>
                                          </p:val>
                                        </p:tav>
                                        <p:tav tm="100000">
                                          <p:val>
                                            <p:strVal val="ppt_x"/>
                                          </p:val>
                                        </p:tav>
                                      </p:tavLst>
                                    </p:anim>
                                    <p:anim calcmode="lin" valueType="num">
                                      <p:cBhvr additive="base">
                                        <p:cTn id="19" dur="500"/>
                                        <p:tgtEl>
                                          <p:spTgt spid="6"/>
                                        </p:tgtEl>
                                        <p:attrNameLst>
                                          <p:attrName>ppt_y</p:attrName>
                                        </p:attrNameLst>
                                      </p:cBhvr>
                                      <p:tavLst>
                                        <p:tav tm="0">
                                          <p:val>
                                            <p:strVal val="ppt_y"/>
                                          </p:val>
                                        </p:tav>
                                        <p:tav tm="100000">
                                          <p:val>
                                            <p:strVal val="1+ppt_h/2"/>
                                          </p:val>
                                        </p:tav>
                                      </p:tavLst>
                                    </p:anim>
                                    <p:set>
                                      <p:cBhvr>
                                        <p:cTn id="20" dur="1" fill="hold">
                                          <p:stCondLst>
                                            <p:cond delay="499"/>
                                          </p:stCondLst>
                                        </p:cTn>
                                        <p:tgtEl>
                                          <p:spTgt spid="6"/>
                                        </p:tgtEl>
                                        <p:attrNameLst>
                                          <p:attrName>style.visibility</p:attrName>
                                        </p:attrNameLst>
                                      </p:cBhvr>
                                      <p:to>
                                        <p:strVal val="hidden"/>
                                      </p:to>
                                    </p:set>
                                  </p:childTnLst>
                                </p:cTn>
                              </p:par>
                            </p:childTnLst>
                          </p:cTn>
                        </p:par>
                      </p:childTnLst>
                    </p:cTn>
                  </p:par>
                  <p:par>
                    <p:cTn id="21" fill="hold">
                      <p:stCondLst>
                        <p:cond delay="indefinite"/>
                      </p:stCondLst>
                      <p:childTnLst>
                        <p:par>
                          <p:cTn id="22" fill="hold">
                            <p:stCondLst>
                              <p:cond delay="0"/>
                            </p:stCondLst>
                            <p:childTnLst>
                              <p:par>
                                <p:cTn id="23" presetID="2" presetClass="exit" presetSubtype="4" fill="hold" grpId="0" nodeType="clickEffect">
                                  <p:stCondLst>
                                    <p:cond delay="0"/>
                                  </p:stCondLst>
                                  <p:childTnLst>
                                    <p:anim calcmode="lin" valueType="num">
                                      <p:cBhvr additive="base">
                                        <p:cTn id="24" dur="500"/>
                                        <p:tgtEl>
                                          <p:spTgt spid="7"/>
                                        </p:tgtEl>
                                        <p:attrNameLst>
                                          <p:attrName>ppt_x</p:attrName>
                                        </p:attrNameLst>
                                      </p:cBhvr>
                                      <p:tavLst>
                                        <p:tav tm="0">
                                          <p:val>
                                            <p:strVal val="ppt_x"/>
                                          </p:val>
                                        </p:tav>
                                        <p:tav tm="100000">
                                          <p:val>
                                            <p:strVal val="ppt_x"/>
                                          </p:val>
                                        </p:tav>
                                      </p:tavLst>
                                    </p:anim>
                                    <p:anim calcmode="lin" valueType="num">
                                      <p:cBhvr additive="base">
                                        <p:cTn id="25" dur="500"/>
                                        <p:tgtEl>
                                          <p:spTgt spid="7"/>
                                        </p:tgtEl>
                                        <p:attrNameLst>
                                          <p:attrName>ppt_y</p:attrName>
                                        </p:attrNameLst>
                                      </p:cBhvr>
                                      <p:tavLst>
                                        <p:tav tm="0">
                                          <p:val>
                                            <p:strVal val="ppt_y"/>
                                          </p:val>
                                        </p:tav>
                                        <p:tav tm="100000">
                                          <p:val>
                                            <p:strVal val="1+ppt_h/2"/>
                                          </p:val>
                                        </p:tav>
                                      </p:tavLst>
                                    </p:anim>
                                    <p:set>
                                      <p:cBhvr>
                                        <p:cTn id="26" dur="1" fill="hold">
                                          <p:stCondLst>
                                            <p:cond delay="499"/>
                                          </p:stCondLst>
                                        </p:cTn>
                                        <p:tgtEl>
                                          <p:spTgt spid="7"/>
                                        </p:tgtEl>
                                        <p:attrNameLst>
                                          <p:attrName>style.visibility</p:attrName>
                                        </p:attrNameLst>
                                      </p:cBhvr>
                                      <p:to>
                                        <p:strVal val="hidden"/>
                                      </p:to>
                                    </p:set>
                                  </p:childTnLst>
                                </p:cTn>
                              </p:par>
                            </p:childTnLst>
                          </p:cTn>
                        </p:par>
                      </p:childTnLst>
                    </p:cTn>
                  </p:par>
                  <p:par>
                    <p:cTn id="27" fill="hold">
                      <p:stCondLst>
                        <p:cond delay="indefinite"/>
                      </p:stCondLst>
                      <p:childTnLst>
                        <p:par>
                          <p:cTn id="28" fill="hold">
                            <p:stCondLst>
                              <p:cond delay="0"/>
                            </p:stCondLst>
                            <p:childTnLst>
                              <p:par>
                                <p:cTn id="29" presetID="2" presetClass="exit" presetSubtype="4" fill="hold" grpId="0" nodeType="clickEffect">
                                  <p:stCondLst>
                                    <p:cond delay="0"/>
                                  </p:stCondLst>
                                  <p:childTnLst>
                                    <p:anim calcmode="lin" valueType="num">
                                      <p:cBhvr additive="base">
                                        <p:cTn id="30" dur="500"/>
                                        <p:tgtEl>
                                          <p:spTgt spid="8"/>
                                        </p:tgtEl>
                                        <p:attrNameLst>
                                          <p:attrName>ppt_x</p:attrName>
                                        </p:attrNameLst>
                                      </p:cBhvr>
                                      <p:tavLst>
                                        <p:tav tm="0">
                                          <p:val>
                                            <p:strVal val="ppt_x"/>
                                          </p:val>
                                        </p:tav>
                                        <p:tav tm="100000">
                                          <p:val>
                                            <p:strVal val="ppt_x"/>
                                          </p:val>
                                        </p:tav>
                                      </p:tavLst>
                                    </p:anim>
                                    <p:anim calcmode="lin" valueType="num">
                                      <p:cBhvr additive="base">
                                        <p:cTn id="31" dur="500"/>
                                        <p:tgtEl>
                                          <p:spTgt spid="8"/>
                                        </p:tgtEl>
                                        <p:attrNameLst>
                                          <p:attrName>ppt_y</p:attrName>
                                        </p:attrNameLst>
                                      </p:cBhvr>
                                      <p:tavLst>
                                        <p:tav tm="0">
                                          <p:val>
                                            <p:strVal val="ppt_y"/>
                                          </p:val>
                                        </p:tav>
                                        <p:tav tm="100000">
                                          <p:val>
                                            <p:strVal val="1+ppt_h/2"/>
                                          </p:val>
                                        </p:tav>
                                      </p:tavLst>
                                    </p:anim>
                                    <p:set>
                                      <p:cBhvr>
                                        <p:cTn id="32" dur="1" fill="hold">
                                          <p:stCondLst>
                                            <p:cond delay="499"/>
                                          </p:stCondLst>
                                        </p:cTn>
                                        <p:tgtEl>
                                          <p:spTgt spid="8"/>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6" grpId="0" animBg="1"/>
      <p:bldP spid="7" grpId="0" animBg="1"/>
      <p:bldP spid="8" grpId="0" animBg="1"/>
    </p:bldLst>
  </p:timing>
</p:sld>
</file>

<file path=ppt/slides/slide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122" name="Rectangle 79"/>
          <p:cNvSpPr>
            <a:spLocks noChangeArrowheads="1"/>
          </p:cNvSpPr>
          <p:nvPr/>
        </p:nvSpPr>
        <p:spPr bwMode="auto">
          <a:xfrm>
            <a:off x="1116533" y="5228308"/>
            <a:ext cx="7416800" cy="288925"/>
          </a:xfrm>
          <a:prstGeom prst="rect">
            <a:avLst/>
          </a:prstGeom>
          <a:solidFill>
            <a:schemeClr val="hlink"/>
          </a:solidFill>
          <a:ln w="9525">
            <a:noFill/>
            <a:miter lim="800000"/>
            <a:headEnd/>
            <a:tailEnd/>
          </a:ln>
        </p:spPr>
        <p:txBody>
          <a:bodyPr wrap="none" anchor="ctr"/>
          <a:lstStyle/>
          <a:p>
            <a:endParaRPr lang="cs-CZ"/>
          </a:p>
        </p:txBody>
      </p:sp>
      <p:sp>
        <p:nvSpPr>
          <p:cNvPr id="5123" name="Rectangle 22"/>
          <p:cNvSpPr>
            <a:spLocks noChangeArrowheads="1"/>
          </p:cNvSpPr>
          <p:nvPr/>
        </p:nvSpPr>
        <p:spPr bwMode="auto">
          <a:xfrm>
            <a:off x="8244408" y="908720"/>
            <a:ext cx="288925" cy="4319588"/>
          </a:xfrm>
          <a:prstGeom prst="rect">
            <a:avLst/>
          </a:prstGeom>
          <a:solidFill>
            <a:schemeClr val="hlink"/>
          </a:solidFill>
          <a:ln w="9525">
            <a:noFill/>
            <a:miter lim="800000"/>
            <a:headEnd/>
            <a:tailEnd/>
          </a:ln>
        </p:spPr>
        <p:txBody>
          <a:bodyPr wrap="none" anchor="ctr"/>
          <a:lstStyle/>
          <a:p>
            <a:endParaRPr lang="cs-CZ"/>
          </a:p>
        </p:txBody>
      </p:sp>
      <p:sp>
        <p:nvSpPr>
          <p:cNvPr id="5124" name="Rectangle 21"/>
          <p:cNvSpPr>
            <a:spLocks noChangeArrowheads="1"/>
          </p:cNvSpPr>
          <p:nvPr/>
        </p:nvSpPr>
        <p:spPr bwMode="auto">
          <a:xfrm>
            <a:off x="1116533" y="908720"/>
            <a:ext cx="7127875" cy="287338"/>
          </a:xfrm>
          <a:prstGeom prst="rect">
            <a:avLst/>
          </a:prstGeom>
          <a:solidFill>
            <a:schemeClr val="hlink"/>
          </a:solidFill>
          <a:ln w="9525">
            <a:noFill/>
            <a:miter lim="800000"/>
            <a:headEnd/>
            <a:tailEnd/>
          </a:ln>
        </p:spPr>
        <p:txBody>
          <a:bodyPr wrap="none" anchor="ctr"/>
          <a:lstStyle/>
          <a:p>
            <a:endParaRPr lang="cs-CZ"/>
          </a:p>
        </p:txBody>
      </p:sp>
      <p:sp>
        <p:nvSpPr>
          <p:cNvPr id="5125" name="Rectangle 4"/>
          <p:cNvSpPr>
            <a:spLocks noGrp="1" noChangeArrowheads="1"/>
          </p:cNvSpPr>
          <p:nvPr>
            <p:ph type="title" idx="4294967295"/>
          </p:nvPr>
        </p:nvSpPr>
        <p:spPr>
          <a:xfrm>
            <a:off x="684212" y="250068"/>
            <a:ext cx="7165559" cy="371475"/>
          </a:xfrm>
          <a:solidFill>
            <a:srgbClr val="FFC000"/>
          </a:solidFill>
        </p:spPr>
        <p:txBody>
          <a:bodyPr>
            <a:normAutofit fontScale="90000"/>
          </a:bodyPr>
          <a:lstStyle/>
          <a:p>
            <a:pPr eaLnBrk="1" hangingPunct="1"/>
            <a:r>
              <a:rPr lang="cs-CZ" sz="2400" smtClean="0"/>
              <a:t>Elektrický rozvod v budovách</a:t>
            </a:r>
          </a:p>
        </p:txBody>
      </p:sp>
      <p:grpSp>
        <p:nvGrpSpPr>
          <p:cNvPr id="2" name="Group 8"/>
          <p:cNvGrpSpPr>
            <a:grpSpLocks/>
          </p:cNvGrpSpPr>
          <p:nvPr/>
        </p:nvGrpSpPr>
        <p:grpSpPr bwMode="auto">
          <a:xfrm>
            <a:off x="3635896" y="908720"/>
            <a:ext cx="1295400" cy="288925"/>
            <a:chOff x="1338" y="1661"/>
            <a:chExt cx="816" cy="227"/>
          </a:xfrm>
        </p:grpSpPr>
        <p:sp>
          <p:nvSpPr>
            <p:cNvPr id="5434" name="Rectangle 5"/>
            <p:cNvSpPr>
              <a:spLocks noChangeArrowheads="1"/>
            </p:cNvSpPr>
            <p:nvPr/>
          </p:nvSpPr>
          <p:spPr bwMode="auto">
            <a:xfrm>
              <a:off x="1383" y="1661"/>
              <a:ext cx="726" cy="91"/>
            </a:xfrm>
            <a:prstGeom prst="rect">
              <a:avLst/>
            </a:prstGeom>
            <a:solidFill>
              <a:schemeClr val="bg1"/>
            </a:solidFill>
            <a:ln w="9525">
              <a:solidFill>
                <a:schemeClr val="tx1"/>
              </a:solidFill>
              <a:miter lim="800000"/>
              <a:headEnd/>
              <a:tailEnd/>
            </a:ln>
          </p:spPr>
          <p:txBody>
            <a:bodyPr wrap="none" anchor="ctr"/>
            <a:lstStyle/>
            <a:p>
              <a:endParaRPr lang="cs-CZ"/>
            </a:p>
          </p:txBody>
        </p:sp>
        <p:sp>
          <p:nvSpPr>
            <p:cNvPr id="5435" name="Rectangle 6"/>
            <p:cNvSpPr>
              <a:spLocks noChangeArrowheads="1"/>
            </p:cNvSpPr>
            <p:nvPr/>
          </p:nvSpPr>
          <p:spPr bwMode="auto">
            <a:xfrm>
              <a:off x="1429" y="1752"/>
              <a:ext cx="635" cy="45"/>
            </a:xfrm>
            <a:prstGeom prst="rect">
              <a:avLst/>
            </a:prstGeom>
            <a:solidFill>
              <a:schemeClr val="bg1"/>
            </a:solidFill>
            <a:ln w="9525">
              <a:solidFill>
                <a:schemeClr val="tx1"/>
              </a:solidFill>
              <a:miter lim="800000"/>
              <a:headEnd/>
              <a:tailEnd/>
            </a:ln>
          </p:spPr>
          <p:txBody>
            <a:bodyPr wrap="none" anchor="ctr"/>
            <a:lstStyle/>
            <a:p>
              <a:endParaRPr lang="cs-CZ"/>
            </a:p>
          </p:txBody>
        </p:sp>
        <p:sp>
          <p:nvSpPr>
            <p:cNvPr id="5436" name="Rectangle 7"/>
            <p:cNvSpPr>
              <a:spLocks noChangeArrowheads="1"/>
            </p:cNvSpPr>
            <p:nvPr/>
          </p:nvSpPr>
          <p:spPr bwMode="auto">
            <a:xfrm>
              <a:off x="1338" y="1797"/>
              <a:ext cx="816" cy="91"/>
            </a:xfrm>
            <a:prstGeom prst="rect">
              <a:avLst/>
            </a:prstGeom>
            <a:solidFill>
              <a:schemeClr val="bg1"/>
            </a:solidFill>
            <a:ln w="9525">
              <a:solidFill>
                <a:schemeClr val="tx1"/>
              </a:solidFill>
              <a:miter lim="800000"/>
              <a:headEnd/>
              <a:tailEnd/>
            </a:ln>
          </p:spPr>
          <p:txBody>
            <a:bodyPr wrap="none" anchor="ctr"/>
            <a:lstStyle/>
            <a:p>
              <a:endParaRPr lang="cs-CZ"/>
            </a:p>
          </p:txBody>
        </p:sp>
      </p:grpSp>
      <p:grpSp>
        <p:nvGrpSpPr>
          <p:cNvPr id="3" name="Group 9"/>
          <p:cNvGrpSpPr>
            <a:grpSpLocks/>
          </p:cNvGrpSpPr>
          <p:nvPr/>
        </p:nvGrpSpPr>
        <p:grpSpPr bwMode="auto">
          <a:xfrm>
            <a:off x="5509146" y="908720"/>
            <a:ext cx="1295400" cy="288925"/>
            <a:chOff x="1338" y="1661"/>
            <a:chExt cx="816" cy="227"/>
          </a:xfrm>
        </p:grpSpPr>
        <p:sp>
          <p:nvSpPr>
            <p:cNvPr id="5431" name="Rectangle 10"/>
            <p:cNvSpPr>
              <a:spLocks noChangeArrowheads="1"/>
            </p:cNvSpPr>
            <p:nvPr/>
          </p:nvSpPr>
          <p:spPr bwMode="auto">
            <a:xfrm>
              <a:off x="1383" y="1661"/>
              <a:ext cx="726" cy="91"/>
            </a:xfrm>
            <a:prstGeom prst="rect">
              <a:avLst/>
            </a:prstGeom>
            <a:solidFill>
              <a:schemeClr val="bg1"/>
            </a:solidFill>
            <a:ln w="9525">
              <a:solidFill>
                <a:schemeClr val="tx1"/>
              </a:solidFill>
              <a:miter lim="800000"/>
              <a:headEnd/>
              <a:tailEnd/>
            </a:ln>
          </p:spPr>
          <p:txBody>
            <a:bodyPr wrap="none" anchor="ctr"/>
            <a:lstStyle/>
            <a:p>
              <a:endParaRPr lang="cs-CZ"/>
            </a:p>
          </p:txBody>
        </p:sp>
        <p:sp>
          <p:nvSpPr>
            <p:cNvPr id="5432" name="Rectangle 11"/>
            <p:cNvSpPr>
              <a:spLocks noChangeArrowheads="1"/>
            </p:cNvSpPr>
            <p:nvPr/>
          </p:nvSpPr>
          <p:spPr bwMode="auto">
            <a:xfrm>
              <a:off x="1429" y="1752"/>
              <a:ext cx="635" cy="45"/>
            </a:xfrm>
            <a:prstGeom prst="rect">
              <a:avLst/>
            </a:prstGeom>
            <a:solidFill>
              <a:schemeClr val="bg1"/>
            </a:solidFill>
            <a:ln w="9525">
              <a:solidFill>
                <a:schemeClr val="tx1"/>
              </a:solidFill>
              <a:miter lim="800000"/>
              <a:headEnd/>
              <a:tailEnd/>
            </a:ln>
          </p:spPr>
          <p:txBody>
            <a:bodyPr wrap="none" anchor="ctr"/>
            <a:lstStyle/>
            <a:p>
              <a:endParaRPr lang="cs-CZ"/>
            </a:p>
          </p:txBody>
        </p:sp>
        <p:sp>
          <p:nvSpPr>
            <p:cNvPr id="5433" name="Rectangle 12"/>
            <p:cNvSpPr>
              <a:spLocks noChangeArrowheads="1"/>
            </p:cNvSpPr>
            <p:nvPr/>
          </p:nvSpPr>
          <p:spPr bwMode="auto">
            <a:xfrm>
              <a:off x="1338" y="1797"/>
              <a:ext cx="816" cy="91"/>
            </a:xfrm>
            <a:prstGeom prst="rect">
              <a:avLst/>
            </a:prstGeom>
            <a:solidFill>
              <a:schemeClr val="bg1"/>
            </a:solidFill>
            <a:ln w="9525">
              <a:solidFill>
                <a:schemeClr val="tx1"/>
              </a:solidFill>
              <a:miter lim="800000"/>
              <a:headEnd/>
              <a:tailEnd/>
            </a:ln>
          </p:spPr>
          <p:txBody>
            <a:bodyPr wrap="none" anchor="ctr"/>
            <a:lstStyle/>
            <a:p>
              <a:endParaRPr lang="cs-CZ"/>
            </a:p>
          </p:txBody>
        </p:sp>
      </p:grpSp>
      <p:grpSp>
        <p:nvGrpSpPr>
          <p:cNvPr id="4" name="Group 13"/>
          <p:cNvGrpSpPr>
            <a:grpSpLocks/>
          </p:cNvGrpSpPr>
          <p:nvPr/>
        </p:nvGrpSpPr>
        <p:grpSpPr bwMode="auto">
          <a:xfrm rot="10800000">
            <a:off x="1908696" y="5228308"/>
            <a:ext cx="792162" cy="288925"/>
            <a:chOff x="1338" y="1661"/>
            <a:chExt cx="816" cy="227"/>
          </a:xfrm>
        </p:grpSpPr>
        <p:sp>
          <p:nvSpPr>
            <p:cNvPr id="5428" name="Rectangle 14"/>
            <p:cNvSpPr>
              <a:spLocks noChangeArrowheads="1"/>
            </p:cNvSpPr>
            <p:nvPr/>
          </p:nvSpPr>
          <p:spPr bwMode="auto">
            <a:xfrm>
              <a:off x="1383" y="1661"/>
              <a:ext cx="726" cy="91"/>
            </a:xfrm>
            <a:prstGeom prst="rect">
              <a:avLst/>
            </a:prstGeom>
            <a:solidFill>
              <a:schemeClr val="bg1"/>
            </a:solidFill>
            <a:ln w="9525">
              <a:solidFill>
                <a:schemeClr val="tx1"/>
              </a:solidFill>
              <a:miter lim="800000"/>
              <a:headEnd/>
              <a:tailEnd/>
            </a:ln>
          </p:spPr>
          <p:txBody>
            <a:bodyPr wrap="none" anchor="ctr"/>
            <a:lstStyle/>
            <a:p>
              <a:endParaRPr lang="cs-CZ"/>
            </a:p>
          </p:txBody>
        </p:sp>
        <p:sp>
          <p:nvSpPr>
            <p:cNvPr id="5429" name="Rectangle 15"/>
            <p:cNvSpPr>
              <a:spLocks noChangeArrowheads="1"/>
            </p:cNvSpPr>
            <p:nvPr/>
          </p:nvSpPr>
          <p:spPr bwMode="auto">
            <a:xfrm>
              <a:off x="1429" y="1752"/>
              <a:ext cx="635" cy="45"/>
            </a:xfrm>
            <a:prstGeom prst="rect">
              <a:avLst/>
            </a:prstGeom>
            <a:solidFill>
              <a:schemeClr val="bg1"/>
            </a:solidFill>
            <a:ln w="9525">
              <a:solidFill>
                <a:schemeClr val="tx1"/>
              </a:solidFill>
              <a:miter lim="800000"/>
              <a:headEnd/>
              <a:tailEnd/>
            </a:ln>
          </p:spPr>
          <p:txBody>
            <a:bodyPr wrap="none" anchor="ctr"/>
            <a:lstStyle/>
            <a:p>
              <a:endParaRPr lang="cs-CZ"/>
            </a:p>
          </p:txBody>
        </p:sp>
        <p:sp>
          <p:nvSpPr>
            <p:cNvPr id="5430" name="Rectangle 16"/>
            <p:cNvSpPr>
              <a:spLocks noChangeArrowheads="1"/>
            </p:cNvSpPr>
            <p:nvPr/>
          </p:nvSpPr>
          <p:spPr bwMode="auto">
            <a:xfrm>
              <a:off x="1338" y="1797"/>
              <a:ext cx="816" cy="91"/>
            </a:xfrm>
            <a:prstGeom prst="rect">
              <a:avLst/>
            </a:prstGeom>
            <a:solidFill>
              <a:schemeClr val="bg1"/>
            </a:solidFill>
            <a:ln w="9525">
              <a:solidFill>
                <a:schemeClr val="tx1"/>
              </a:solidFill>
              <a:miter lim="800000"/>
              <a:headEnd/>
              <a:tailEnd/>
            </a:ln>
          </p:spPr>
          <p:txBody>
            <a:bodyPr wrap="none" anchor="ctr"/>
            <a:lstStyle/>
            <a:p>
              <a:endParaRPr lang="cs-CZ"/>
            </a:p>
          </p:txBody>
        </p:sp>
      </p:grpSp>
      <p:grpSp>
        <p:nvGrpSpPr>
          <p:cNvPr id="5" name="Group 17"/>
          <p:cNvGrpSpPr>
            <a:grpSpLocks/>
          </p:cNvGrpSpPr>
          <p:nvPr/>
        </p:nvGrpSpPr>
        <p:grpSpPr bwMode="auto">
          <a:xfrm rot="5400000">
            <a:off x="7884045" y="3358233"/>
            <a:ext cx="1008063" cy="287338"/>
            <a:chOff x="1338" y="1661"/>
            <a:chExt cx="816" cy="227"/>
          </a:xfrm>
        </p:grpSpPr>
        <p:sp>
          <p:nvSpPr>
            <p:cNvPr id="5425" name="Rectangle 18"/>
            <p:cNvSpPr>
              <a:spLocks noChangeArrowheads="1"/>
            </p:cNvSpPr>
            <p:nvPr/>
          </p:nvSpPr>
          <p:spPr bwMode="auto">
            <a:xfrm>
              <a:off x="1383" y="1661"/>
              <a:ext cx="726" cy="91"/>
            </a:xfrm>
            <a:prstGeom prst="rect">
              <a:avLst/>
            </a:prstGeom>
            <a:solidFill>
              <a:schemeClr val="bg1"/>
            </a:solidFill>
            <a:ln w="9525">
              <a:solidFill>
                <a:schemeClr val="tx1"/>
              </a:solidFill>
              <a:miter lim="800000"/>
              <a:headEnd/>
              <a:tailEnd/>
            </a:ln>
          </p:spPr>
          <p:txBody>
            <a:bodyPr wrap="none" anchor="ctr"/>
            <a:lstStyle/>
            <a:p>
              <a:endParaRPr lang="cs-CZ"/>
            </a:p>
          </p:txBody>
        </p:sp>
        <p:sp>
          <p:nvSpPr>
            <p:cNvPr id="5426" name="Rectangle 19"/>
            <p:cNvSpPr>
              <a:spLocks noChangeArrowheads="1"/>
            </p:cNvSpPr>
            <p:nvPr/>
          </p:nvSpPr>
          <p:spPr bwMode="auto">
            <a:xfrm>
              <a:off x="1429" y="1752"/>
              <a:ext cx="635" cy="45"/>
            </a:xfrm>
            <a:prstGeom prst="rect">
              <a:avLst/>
            </a:prstGeom>
            <a:solidFill>
              <a:schemeClr val="bg1"/>
            </a:solidFill>
            <a:ln w="9525">
              <a:solidFill>
                <a:schemeClr val="tx1"/>
              </a:solidFill>
              <a:miter lim="800000"/>
              <a:headEnd/>
              <a:tailEnd/>
            </a:ln>
          </p:spPr>
          <p:txBody>
            <a:bodyPr wrap="none" anchor="ctr"/>
            <a:lstStyle/>
            <a:p>
              <a:endParaRPr lang="cs-CZ"/>
            </a:p>
          </p:txBody>
        </p:sp>
        <p:sp>
          <p:nvSpPr>
            <p:cNvPr id="5427" name="Rectangle 20"/>
            <p:cNvSpPr>
              <a:spLocks noChangeArrowheads="1"/>
            </p:cNvSpPr>
            <p:nvPr/>
          </p:nvSpPr>
          <p:spPr bwMode="auto">
            <a:xfrm>
              <a:off x="1338" y="1797"/>
              <a:ext cx="816" cy="91"/>
            </a:xfrm>
            <a:prstGeom prst="rect">
              <a:avLst/>
            </a:prstGeom>
            <a:solidFill>
              <a:schemeClr val="bg1"/>
            </a:solidFill>
            <a:ln w="9525">
              <a:solidFill>
                <a:schemeClr val="tx1"/>
              </a:solidFill>
              <a:miter lim="800000"/>
              <a:headEnd/>
              <a:tailEnd/>
            </a:ln>
          </p:spPr>
          <p:txBody>
            <a:bodyPr wrap="none" anchor="ctr"/>
            <a:lstStyle/>
            <a:p>
              <a:endParaRPr lang="cs-CZ"/>
            </a:p>
          </p:txBody>
        </p:sp>
      </p:grpSp>
      <p:sp>
        <p:nvSpPr>
          <p:cNvPr id="5130" name="Rectangle 23"/>
          <p:cNvSpPr>
            <a:spLocks noChangeArrowheads="1"/>
          </p:cNvSpPr>
          <p:nvPr/>
        </p:nvSpPr>
        <p:spPr bwMode="auto">
          <a:xfrm>
            <a:off x="6085408" y="2708945"/>
            <a:ext cx="2159000" cy="215900"/>
          </a:xfrm>
          <a:prstGeom prst="rect">
            <a:avLst/>
          </a:prstGeom>
          <a:solidFill>
            <a:schemeClr val="hlink"/>
          </a:solidFill>
          <a:ln w="9525">
            <a:noFill/>
            <a:miter lim="800000"/>
            <a:headEnd/>
            <a:tailEnd/>
          </a:ln>
        </p:spPr>
        <p:txBody>
          <a:bodyPr wrap="none" anchor="ctr"/>
          <a:lstStyle/>
          <a:p>
            <a:endParaRPr lang="cs-CZ"/>
          </a:p>
        </p:txBody>
      </p:sp>
      <p:sp>
        <p:nvSpPr>
          <p:cNvPr id="5131" name="Rectangle 24"/>
          <p:cNvSpPr>
            <a:spLocks noChangeArrowheads="1"/>
          </p:cNvSpPr>
          <p:nvPr/>
        </p:nvSpPr>
        <p:spPr bwMode="auto">
          <a:xfrm>
            <a:off x="5364683" y="1197645"/>
            <a:ext cx="71438" cy="1511300"/>
          </a:xfrm>
          <a:prstGeom prst="rect">
            <a:avLst/>
          </a:prstGeom>
          <a:solidFill>
            <a:schemeClr val="hlink"/>
          </a:solidFill>
          <a:ln w="9525">
            <a:noFill/>
            <a:miter lim="800000"/>
            <a:headEnd/>
            <a:tailEnd/>
          </a:ln>
        </p:spPr>
        <p:txBody>
          <a:bodyPr wrap="none" anchor="ctr"/>
          <a:lstStyle/>
          <a:p>
            <a:endParaRPr lang="cs-CZ"/>
          </a:p>
        </p:txBody>
      </p:sp>
      <p:sp>
        <p:nvSpPr>
          <p:cNvPr id="5132" name="Rectangle 27"/>
          <p:cNvSpPr>
            <a:spLocks noChangeArrowheads="1"/>
          </p:cNvSpPr>
          <p:nvPr/>
        </p:nvSpPr>
        <p:spPr bwMode="auto">
          <a:xfrm>
            <a:off x="4069283" y="2708945"/>
            <a:ext cx="1366838" cy="215900"/>
          </a:xfrm>
          <a:prstGeom prst="rect">
            <a:avLst/>
          </a:prstGeom>
          <a:solidFill>
            <a:schemeClr val="hlink"/>
          </a:solidFill>
          <a:ln w="9525">
            <a:noFill/>
            <a:miter lim="800000"/>
            <a:headEnd/>
            <a:tailEnd/>
          </a:ln>
        </p:spPr>
        <p:txBody>
          <a:bodyPr wrap="none" anchor="ctr"/>
          <a:lstStyle/>
          <a:p>
            <a:endParaRPr lang="cs-CZ"/>
          </a:p>
        </p:txBody>
      </p:sp>
      <p:grpSp>
        <p:nvGrpSpPr>
          <p:cNvPr id="6" name="Group 30"/>
          <p:cNvGrpSpPr>
            <a:grpSpLocks/>
          </p:cNvGrpSpPr>
          <p:nvPr/>
        </p:nvGrpSpPr>
        <p:grpSpPr bwMode="auto">
          <a:xfrm>
            <a:off x="5436121" y="2493045"/>
            <a:ext cx="649287" cy="431800"/>
            <a:chOff x="1927" y="1797"/>
            <a:chExt cx="409" cy="272"/>
          </a:xfrm>
        </p:grpSpPr>
        <p:sp>
          <p:nvSpPr>
            <p:cNvPr id="5421" name="Line 25"/>
            <p:cNvSpPr>
              <a:spLocks noChangeShapeType="1"/>
            </p:cNvSpPr>
            <p:nvPr/>
          </p:nvSpPr>
          <p:spPr bwMode="auto">
            <a:xfrm>
              <a:off x="1973" y="1797"/>
              <a:ext cx="0" cy="272"/>
            </a:xfrm>
            <a:prstGeom prst="line">
              <a:avLst/>
            </a:prstGeom>
            <a:noFill/>
            <a:ln w="9525">
              <a:solidFill>
                <a:schemeClr val="tx1"/>
              </a:solidFill>
              <a:round/>
              <a:headEnd/>
              <a:tailEnd/>
            </a:ln>
          </p:spPr>
          <p:txBody>
            <a:bodyPr/>
            <a:lstStyle/>
            <a:p>
              <a:endParaRPr lang="cs-CZ"/>
            </a:p>
          </p:txBody>
        </p:sp>
        <p:sp>
          <p:nvSpPr>
            <p:cNvPr id="5422" name="Freeform 26"/>
            <p:cNvSpPr>
              <a:spLocks/>
            </p:cNvSpPr>
            <p:nvPr/>
          </p:nvSpPr>
          <p:spPr bwMode="auto">
            <a:xfrm>
              <a:off x="1973" y="1797"/>
              <a:ext cx="317" cy="272"/>
            </a:xfrm>
            <a:custGeom>
              <a:avLst/>
              <a:gdLst>
                <a:gd name="T0" fmla="*/ 0 w 287"/>
                <a:gd name="T1" fmla="*/ 0 h 318"/>
                <a:gd name="T2" fmla="*/ 181 w 287"/>
                <a:gd name="T3" fmla="*/ 91 h 318"/>
                <a:gd name="T4" fmla="*/ 272 w 287"/>
                <a:gd name="T5" fmla="*/ 227 h 318"/>
                <a:gd name="T6" fmla="*/ 272 w 287"/>
                <a:gd name="T7" fmla="*/ 318 h 318"/>
                <a:gd name="T8" fmla="*/ 0 60000 65536"/>
                <a:gd name="T9" fmla="*/ 0 60000 65536"/>
                <a:gd name="T10" fmla="*/ 0 60000 65536"/>
                <a:gd name="T11" fmla="*/ 0 60000 65536"/>
                <a:gd name="T12" fmla="*/ 0 w 287"/>
                <a:gd name="T13" fmla="*/ 0 h 318"/>
                <a:gd name="T14" fmla="*/ 287 w 287"/>
                <a:gd name="T15" fmla="*/ 318 h 318"/>
              </a:gdLst>
              <a:ahLst/>
              <a:cxnLst>
                <a:cxn ang="T8">
                  <a:pos x="T0" y="T1"/>
                </a:cxn>
                <a:cxn ang="T9">
                  <a:pos x="T2" y="T3"/>
                </a:cxn>
                <a:cxn ang="T10">
                  <a:pos x="T4" y="T5"/>
                </a:cxn>
                <a:cxn ang="T11">
                  <a:pos x="T6" y="T7"/>
                </a:cxn>
              </a:cxnLst>
              <a:rect l="T12" t="T13" r="T14" b="T15"/>
              <a:pathLst>
                <a:path w="287" h="318">
                  <a:moveTo>
                    <a:pt x="0" y="0"/>
                  </a:moveTo>
                  <a:cubicBezTo>
                    <a:pt x="68" y="26"/>
                    <a:pt x="136" y="53"/>
                    <a:pt x="181" y="91"/>
                  </a:cubicBezTo>
                  <a:cubicBezTo>
                    <a:pt x="226" y="129"/>
                    <a:pt x="257" y="189"/>
                    <a:pt x="272" y="227"/>
                  </a:cubicBezTo>
                  <a:cubicBezTo>
                    <a:pt x="287" y="265"/>
                    <a:pt x="279" y="291"/>
                    <a:pt x="272" y="318"/>
                  </a:cubicBezTo>
                </a:path>
              </a:pathLst>
            </a:custGeom>
            <a:noFill/>
            <a:ln w="9525">
              <a:solidFill>
                <a:schemeClr val="tx1"/>
              </a:solidFill>
              <a:round/>
              <a:headEnd/>
              <a:tailEnd/>
            </a:ln>
          </p:spPr>
          <p:txBody>
            <a:bodyPr/>
            <a:lstStyle/>
            <a:p>
              <a:endParaRPr lang="cs-CZ"/>
            </a:p>
          </p:txBody>
        </p:sp>
        <p:sp>
          <p:nvSpPr>
            <p:cNvPr id="5423" name="Line 28"/>
            <p:cNvSpPr>
              <a:spLocks noChangeShapeType="1"/>
            </p:cNvSpPr>
            <p:nvPr/>
          </p:nvSpPr>
          <p:spPr bwMode="auto">
            <a:xfrm flipH="1">
              <a:off x="1927" y="2069"/>
              <a:ext cx="46" cy="0"/>
            </a:xfrm>
            <a:prstGeom prst="line">
              <a:avLst/>
            </a:prstGeom>
            <a:noFill/>
            <a:ln w="9525">
              <a:solidFill>
                <a:schemeClr val="tx1"/>
              </a:solidFill>
              <a:round/>
              <a:headEnd/>
              <a:tailEnd/>
            </a:ln>
          </p:spPr>
          <p:txBody>
            <a:bodyPr/>
            <a:lstStyle/>
            <a:p>
              <a:endParaRPr lang="cs-CZ"/>
            </a:p>
          </p:txBody>
        </p:sp>
        <p:sp>
          <p:nvSpPr>
            <p:cNvPr id="5424" name="Line 29"/>
            <p:cNvSpPr>
              <a:spLocks noChangeShapeType="1"/>
            </p:cNvSpPr>
            <p:nvPr/>
          </p:nvSpPr>
          <p:spPr bwMode="auto">
            <a:xfrm>
              <a:off x="2290" y="2069"/>
              <a:ext cx="46" cy="0"/>
            </a:xfrm>
            <a:prstGeom prst="line">
              <a:avLst/>
            </a:prstGeom>
            <a:noFill/>
            <a:ln w="9525">
              <a:solidFill>
                <a:schemeClr val="tx1"/>
              </a:solidFill>
              <a:round/>
              <a:headEnd/>
              <a:tailEnd/>
            </a:ln>
          </p:spPr>
          <p:txBody>
            <a:bodyPr/>
            <a:lstStyle/>
            <a:p>
              <a:endParaRPr lang="cs-CZ"/>
            </a:p>
          </p:txBody>
        </p:sp>
      </p:grpSp>
      <p:grpSp>
        <p:nvGrpSpPr>
          <p:cNvPr id="7" name="Group 31"/>
          <p:cNvGrpSpPr>
            <a:grpSpLocks/>
          </p:cNvGrpSpPr>
          <p:nvPr/>
        </p:nvGrpSpPr>
        <p:grpSpPr bwMode="auto">
          <a:xfrm>
            <a:off x="3564458" y="2493045"/>
            <a:ext cx="504825" cy="431800"/>
            <a:chOff x="1927" y="1797"/>
            <a:chExt cx="409" cy="272"/>
          </a:xfrm>
        </p:grpSpPr>
        <p:sp>
          <p:nvSpPr>
            <p:cNvPr id="5417" name="Line 32"/>
            <p:cNvSpPr>
              <a:spLocks noChangeShapeType="1"/>
            </p:cNvSpPr>
            <p:nvPr/>
          </p:nvSpPr>
          <p:spPr bwMode="auto">
            <a:xfrm>
              <a:off x="1973" y="1797"/>
              <a:ext cx="0" cy="272"/>
            </a:xfrm>
            <a:prstGeom prst="line">
              <a:avLst/>
            </a:prstGeom>
            <a:noFill/>
            <a:ln w="9525">
              <a:solidFill>
                <a:schemeClr val="tx1"/>
              </a:solidFill>
              <a:round/>
              <a:headEnd/>
              <a:tailEnd/>
            </a:ln>
          </p:spPr>
          <p:txBody>
            <a:bodyPr/>
            <a:lstStyle/>
            <a:p>
              <a:endParaRPr lang="cs-CZ"/>
            </a:p>
          </p:txBody>
        </p:sp>
        <p:sp>
          <p:nvSpPr>
            <p:cNvPr id="5418" name="Freeform 33"/>
            <p:cNvSpPr>
              <a:spLocks/>
            </p:cNvSpPr>
            <p:nvPr/>
          </p:nvSpPr>
          <p:spPr bwMode="auto">
            <a:xfrm>
              <a:off x="1973" y="1797"/>
              <a:ext cx="317" cy="272"/>
            </a:xfrm>
            <a:custGeom>
              <a:avLst/>
              <a:gdLst>
                <a:gd name="T0" fmla="*/ 0 w 287"/>
                <a:gd name="T1" fmla="*/ 0 h 318"/>
                <a:gd name="T2" fmla="*/ 181 w 287"/>
                <a:gd name="T3" fmla="*/ 91 h 318"/>
                <a:gd name="T4" fmla="*/ 272 w 287"/>
                <a:gd name="T5" fmla="*/ 227 h 318"/>
                <a:gd name="T6" fmla="*/ 272 w 287"/>
                <a:gd name="T7" fmla="*/ 318 h 318"/>
                <a:gd name="T8" fmla="*/ 0 60000 65536"/>
                <a:gd name="T9" fmla="*/ 0 60000 65536"/>
                <a:gd name="T10" fmla="*/ 0 60000 65536"/>
                <a:gd name="T11" fmla="*/ 0 60000 65536"/>
                <a:gd name="T12" fmla="*/ 0 w 287"/>
                <a:gd name="T13" fmla="*/ 0 h 318"/>
                <a:gd name="T14" fmla="*/ 287 w 287"/>
                <a:gd name="T15" fmla="*/ 318 h 318"/>
              </a:gdLst>
              <a:ahLst/>
              <a:cxnLst>
                <a:cxn ang="T8">
                  <a:pos x="T0" y="T1"/>
                </a:cxn>
                <a:cxn ang="T9">
                  <a:pos x="T2" y="T3"/>
                </a:cxn>
                <a:cxn ang="T10">
                  <a:pos x="T4" y="T5"/>
                </a:cxn>
                <a:cxn ang="T11">
                  <a:pos x="T6" y="T7"/>
                </a:cxn>
              </a:cxnLst>
              <a:rect l="T12" t="T13" r="T14" b="T15"/>
              <a:pathLst>
                <a:path w="287" h="318">
                  <a:moveTo>
                    <a:pt x="0" y="0"/>
                  </a:moveTo>
                  <a:cubicBezTo>
                    <a:pt x="68" y="26"/>
                    <a:pt x="136" y="53"/>
                    <a:pt x="181" y="91"/>
                  </a:cubicBezTo>
                  <a:cubicBezTo>
                    <a:pt x="226" y="129"/>
                    <a:pt x="257" y="189"/>
                    <a:pt x="272" y="227"/>
                  </a:cubicBezTo>
                  <a:cubicBezTo>
                    <a:pt x="287" y="265"/>
                    <a:pt x="279" y="291"/>
                    <a:pt x="272" y="318"/>
                  </a:cubicBezTo>
                </a:path>
              </a:pathLst>
            </a:custGeom>
            <a:noFill/>
            <a:ln w="9525">
              <a:solidFill>
                <a:schemeClr val="tx1"/>
              </a:solidFill>
              <a:round/>
              <a:headEnd/>
              <a:tailEnd/>
            </a:ln>
          </p:spPr>
          <p:txBody>
            <a:bodyPr/>
            <a:lstStyle/>
            <a:p>
              <a:endParaRPr lang="cs-CZ"/>
            </a:p>
          </p:txBody>
        </p:sp>
        <p:sp>
          <p:nvSpPr>
            <p:cNvPr id="5419" name="Line 34"/>
            <p:cNvSpPr>
              <a:spLocks noChangeShapeType="1"/>
            </p:cNvSpPr>
            <p:nvPr/>
          </p:nvSpPr>
          <p:spPr bwMode="auto">
            <a:xfrm flipH="1">
              <a:off x="1927" y="2069"/>
              <a:ext cx="46" cy="0"/>
            </a:xfrm>
            <a:prstGeom prst="line">
              <a:avLst/>
            </a:prstGeom>
            <a:noFill/>
            <a:ln w="9525">
              <a:solidFill>
                <a:schemeClr val="tx1"/>
              </a:solidFill>
              <a:round/>
              <a:headEnd/>
              <a:tailEnd/>
            </a:ln>
          </p:spPr>
          <p:txBody>
            <a:bodyPr/>
            <a:lstStyle/>
            <a:p>
              <a:endParaRPr lang="cs-CZ"/>
            </a:p>
          </p:txBody>
        </p:sp>
        <p:sp>
          <p:nvSpPr>
            <p:cNvPr id="5420" name="Line 35"/>
            <p:cNvSpPr>
              <a:spLocks noChangeShapeType="1"/>
            </p:cNvSpPr>
            <p:nvPr/>
          </p:nvSpPr>
          <p:spPr bwMode="auto">
            <a:xfrm>
              <a:off x="2290" y="2069"/>
              <a:ext cx="46" cy="0"/>
            </a:xfrm>
            <a:prstGeom prst="line">
              <a:avLst/>
            </a:prstGeom>
            <a:noFill/>
            <a:ln w="9525">
              <a:solidFill>
                <a:schemeClr val="tx1"/>
              </a:solidFill>
              <a:round/>
              <a:headEnd/>
              <a:tailEnd/>
            </a:ln>
          </p:spPr>
          <p:txBody>
            <a:bodyPr/>
            <a:lstStyle/>
            <a:p>
              <a:endParaRPr lang="cs-CZ"/>
            </a:p>
          </p:txBody>
        </p:sp>
      </p:grpSp>
      <p:sp>
        <p:nvSpPr>
          <p:cNvPr id="5135" name="Rectangle 36"/>
          <p:cNvSpPr>
            <a:spLocks noChangeArrowheads="1"/>
          </p:cNvSpPr>
          <p:nvPr/>
        </p:nvSpPr>
        <p:spPr bwMode="auto">
          <a:xfrm>
            <a:off x="1187971" y="2708945"/>
            <a:ext cx="2376487" cy="215900"/>
          </a:xfrm>
          <a:prstGeom prst="rect">
            <a:avLst/>
          </a:prstGeom>
          <a:solidFill>
            <a:schemeClr val="hlink"/>
          </a:solidFill>
          <a:ln w="9525">
            <a:noFill/>
            <a:miter lim="800000"/>
            <a:headEnd/>
            <a:tailEnd/>
          </a:ln>
        </p:spPr>
        <p:txBody>
          <a:bodyPr wrap="none" anchor="ctr"/>
          <a:lstStyle/>
          <a:p>
            <a:endParaRPr lang="cs-CZ"/>
          </a:p>
        </p:txBody>
      </p:sp>
      <p:sp>
        <p:nvSpPr>
          <p:cNvPr id="5136" name="Rectangle 37"/>
          <p:cNvSpPr>
            <a:spLocks noChangeArrowheads="1"/>
          </p:cNvSpPr>
          <p:nvPr/>
        </p:nvSpPr>
        <p:spPr bwMode="auto">
          <a:xfrm>
            <a:off x="2845321" y="1196058"/>
            <a:ext cx="71437" cy="1511300"/>
          </a:xfrm>
          <a:prstGeom prst="rect">
            <a:avLst/>
          </a:prstGeom>
          <a:solidFill>
            <a:schemeClr val="hlink"/>
          </a:solidFill>
          <a:ln w="9525">
            <a:noFill/>
            <a:miter lim="800000"/>
            <a:headEnd/>
            <a:tailEnd/>
          </a:ln>
        </p:spPr>
        <p:txBody>
          <a:bodyPr wrap="none" anchor="ctr"/>
          <a:lstStyle/>
          <a:p>
            <a:endParaRPr lang="cs-CZ"/>
          </a:p>
        </p:txBody>
      </p:sp>
      <p:sp>
        <p:nvSpPr>
          <p:cNvPr id="5137" name="Rectangle 38"/>
          <p:cNvSpPr>
            <a:spLocks noChangeArrowheads="1"/>
          </p:cNvSpPr>
          <p:nvPr/>
        </p:nvSpPr>
        <p:spPr bwMode="auto">
          <a:xfrm>
            <a:off x="3061221" y="2780383"/>
            <a:ext cx="360362" cy="144462"/>
          </a:xfrm>
          <a:prstGeom prst="rect">
            <a:avLst/>
          </a:prstGeom>
          <a:solidFill>
            <a:schemeClr val="bg1"/>
          </a:solidFill>
          <a:ln w="9525">
            <a:solidFill>
              <a:schemeClr val="tx1"/>
            </a:solidFill>
            <a:miter lim="800000"/>
            <a:headEnd/>
            <a:tailEnd/>
          </a:ln>
        </p:spPr>
        <p:txBody>
          <a:bodyPr wrap="none" anchor="ctr"/>
          <a:lstStyle/>
          <a:p>
            <a:endParaRPr lang="cs-CZ"/>
          </a:p>
        </p:txBody>
      </p:sp>
      <p:sp>
        <p:nvSpPr>
          <p:cNvPr id="5138" name="Line 39"/>
          <p:cNvSpPr>
            <a:spLocks noChangeShapeType="1"/>
          </p:cNvSpPr>
          <p:nvPr/>
        </p:nvSpPr>
        <p:spPr bwMode="auto">
          <a:xfrm>
            <a:off x="3132658" y="2853408"/>
            <a:ext cx="215900" cy="0"/>
          </a:xfrm>
          <a:prstGeom prst="line">
            <a:avLst/>
          </a:prstGeom>
          <a:noFill/>
          <a:ln w="28575">
            <a:solidFill>
              <a:schemeClr val="tx1"/>
            </a:solidFill>
            <a:round/>
            <a:headEnd/>
            <a:tailEnd/>
          </a:ln>
        </p:spPr>
        <p:txBody>
          <a:bodyPr/>
          <a:lstStyle/>
          <a:p>
            <a:endParaRPr lang="cs-CZ"/>
          </a:p>
        </p:txBody>
      </p:sp>
      <p:sp>
        <p:nvSpPr>
          <p:cNvPr id="5139" name="Rectangle 40"/>
          <p:cNvSpPr>
            <a:spLocks noChangeArrowheads="1"/>
          </p:cNvSpPr>
          <p:nvPr/>
        </p:nvSpPr>
        <p:spPr bwMode="auto">
          <a:xfrm>
            <a:off x="2916758" y="2924845"/>
            <a:ext cx="144463" cy="144463"/>
          </a:xfrm>
          <a:prstGeom prst="rect">
            <a:avLst/>
          </a:prstGeom>
          <a:solidFill>
            <a:schemeClr val="hlink"/>
          </a:solidFill>
          <a:ln w="9525">
            <a:noFill/>
            <a:miter lim="800000"/>
            <a:headEnd/>
            <a:tailEnd/>
          </a:ln>
        </p:spPr>
        <p:txBody>
          <a:bodyPr wrap="none" anchor="ctr"/>
          <a:lstStyle/>
          <a:p>
            <a:endParaRPr lang="cs-CZ"/>
          </a:p>
        </p:txBody>
      </p:sp>
      <p:sp>
        <p:nvSpPr>
          <p:cNvPr id="5140" name="Rectangle 41"/>
          <p:cNvSpPr>
            <a:spLocks noChangeArrowheads="1"/>
          </p:cNvSpPr>
          <p:nvPr/>
        </p:nvSpPr>
        <p:spPr bwMode="auto">
          <a:xfrm>
            <a:off x="1621358" y="2924845"/>
            <a:ext cx="144463" cy="144463"/>
          </a:xfrm>
          <a:prstGeom prst="rect">
            <a:avLst/>
          </a:prstGeom>
          <a:solidFill>
            <a:schemeClr val="hlink"/>
          </a:solidFill>
          <a:ln w="9525">
            <a:noFill/>
            <a:miter lim="800000"/>
            <a:headEnd/>
            <a:tailEnd/>
          </a:ln>
        </p:spPr>
        <p:txBody>
          <a:bodyPr wrap="none" anchor="ctr"/>
          <a:lstStyle/>
          <a:p>
            <a:endParaRPr lang="cs-CZ"/>
          </a:p>
        </p:txBody>
      </p:sp>
      <p:grpSp>
        <p:nvGrpSpPr>
          <p:cNvPr id="8" name="Group 42"/>
          <p:cNvGrpSpPr>
            <a:grpSpLocks/>
          </p:cNvGrpSpPr>
          <p:nvPr/>
        </p:nvGrpSpPr>
        <p:grpSpPr bwMode="auto">
          <a:xfrm rot="5400000">
            <a:off x="3024708" y="3032796"/>
            <a:ext cx="504825" cy="431800"/>
            <a:chOff x="1927" y="1797"/>
            <a:chExt cx="409" cy="272"/>
          </a:xfrm>
        </p:grpSpPr>
        <p:sp>
          <p:nvSpPr>
            <p:cNvPr id="5413" name="Line 43"/>
            <p:cNvSpPr>
              <a:spLocks noChangeShapeType="1"/>
            </p:cNvSpPr>
            <p:nvPr/>
          </p:nvSpPr>
          <p:spPr bwMode="auto">
            <a:xfrm>
              <a:off x="1973" y="1797"/>
              <a:ext cx="0" cy="272"/>
            </a:xfrm>
            <a:prstGeom prst="line">
              <a:avLst/>
            </a:prstGeom>
            <a:noFill/>
            <a:ln w="9525">
              <a:solidFill>
                <a:schemeClr val="tx1"/>
              </a:solidFill>
              <a:round/>
              <a:headEnd/>
              <a:tailEnd/>
            </a:ln>
          </p:spPr>
          <p:txBody>
            <a:bodyPr/>
            <a:lstStyle/>
            <a:p>
              <a:endParaRPr lang="cs-CZ"/>
            </a:p>
          </p:txBody>
        </p:sp>
        <p:sp>
          <p:nvSpPr>
            <p:cNvPr id="5414" name="Freeform 44"/>
            <p:cNvSpPr>
              <a:spLocks/>
            </p:cNvSpPr>
            <p:nvPr/>
          </p:nvSpPr>
          <p:spPr bwMode="auto">
            <a:xfrm>
              <a:off x="1973" y="1797"/>
              <a:ext cx="317" cy="272"/>
            </a:xfrm>
            <a:custGeom>
              <a:avLst/>
              <a:gdLst>
                <a:gd name="T0" fmla="*/ 0 w 287"/>
                <a:gd name="T1" fmla="*/ 0 h 318"/>
                <a:gd name="T2" fmla="*/ 181 w 287"/>
                <a:gd name="T3" fmla="*/ 91 h 318"/>
                <a:gd name="T4" fmla="*/ 272 w 287"/>
                <a:gd name="T5" fmla="*/ 227 h 318"/>
                <a:gd name="T6" fmla="*/ 272 w 287"/>
                <a:gd name="T7" fmla="*/ 318 h 318"/>
                <a:gd name="T8" fmla="*/ 0 60000 65536"/>
                <a:gd name="T9" fmla="*/ 0 60000 65536"/>
                <a:gd name="T10" fmla="*/ 0 60000 65536"/>
                <a:gd name="T11" fmla="*/ 0 60000 65536"/>
                <a:gd name="T12" fmla="*/ 0 w 287"/>
                <a:gd name="T13" fmla="*/ 0 h 318"/>
                <a:gd name="T14" fmla="*/ 287 w 287"/>
                <a:gd name="T15" fmla="*/ 318 h 318"/>
              </a:gdLst>
              <a:ahLst/>
              <a:cxnLst>
                <a:cxn ang="T8">
                  <a:pos x="T0" y="T1"/>
                </a:cxn>
                <a:cxn ang="T9">
                  <a:pos x="T2" y="T3"/>
                </a:cxn>
                <a:cxn ang="T10">
                  <a:pos x="T4" y="T5"/>
                </a:cxn>
                <a:cxn ang="T11">
                  <a:pos x="T6" y="T7"/>
                </a:cxn>
              </a:cxnLst>
              <a:rect l="T12" t="T13" r="T14" b="T15"/>
              <a:pathLst>
                <a:path w="287" h="318">
                  <a:moveTo>
                    <a:pt x="0" y="0"/>
                  </a:moveTo>
                  <a:cubicBezTo>
                    <a:pt x="68" y="26"/>
                    <a:pt x="136" y="53"/>
                    <a:pt x="181" y="91"/>
                  </a:cubicBezTo>
                  <a:cubicBezTo>
                    <a:pt x="226" y="129"/>
                    <a:pt x="257" y="189"/>
                    <a:pt x="272" y="227"/>
                  </a:cubicBezTo>
                  <a:cubicBezTo>
                    <a:pt x="287" y="265"/>
                    <a:pt x="279" y="291"/>
                    <a:pt x="272" y="318"/>
                  </a:cubicBezTo>
                </a:path>
              </a:pathLst>
            </a:custGeom>
            <a:noFill/>
            <a:ln w="9525">
              <a:solidFill>
                <a:schemeClr val="tx1"/>
              </a:solidFill>
              <a:round/>
              <a:headEnd/>
              <a:tailEnd/>
            </a:ln>
          </p:spPr>
          <p:txBody>
            <a:bodyPr/>
            <a:lstStyle/>
            <a:p>
              <a:endParaRPr lang="cs-CZ"/>
            </a:p>
          </p:txBody>
        </p:sp>
        <p:sp>
          <p:nvSpPr>
            <p:cNvPr id="5415" name="Line 45"/>
            <p:cNvSpPr>
              <a:spLocks noChangeShapeType="1"/>
            </p:cNvSpPr>
            <p:nvPr/>
          </p:nvSpPr>
          <p:spPr bwMode="auto">
            <a:xfrm flipH="1">
              <a:off x="1927" y="2069"/>
              <a:ext cx="46" cy="0"/>
            </a:xfrm>
            <a:prstGeom prst="line">
              <a:avLst/>
            </a:prstGeom>
            <a:noFill/>
            <a:ln w="9525">
              <a:solidFill>
                <a:schemeClr val="tx1"/>
              </a:solidFill>
              <a:round/>
              <a:headEnd/>
              <a:tailEnd/>
            </a:ln>
          </p:spPr>
          <p:txBody>
            <a:bodyPr/>
            <a:lstStyle/>
            <a:p>
              <a:endParaRPr lang="cs-CZ"/>
            </a:p>
          </p:txBody>
        </p:sp>
        <p:sp>
          <p:nvSpPr>
            <p:cNvPr id="5416" name="Line 46"/>
            <p:cNvSpPr>
              <a:spLocks noChangeShapeType="1"/>
            </p:cNvSpPr>
            <p:nvPr/>
          </p:nvSpPr>
          <p:spPr bwMode="auto">
            <a:xfrm>
              <a:off x="2290" y="2069"/>
              <a:ext cx="46" cy="0"/>
            </a:xfrm>
            <a:prstGeom prst="line">
              <a:avLst/>
            </a:prstGeom>
            <a:noFill/>
            <a:ln w="9525">
              <a:solidFill>
                <a:schemeClr val="tx1"/>
              </a:solidFill>
              <a:round/>
              <a:headEnd/>
              <a:tailEnd/>
            </a:ln>
          </p:spPr>
          <p:txBody>
            <a:bodyPr/>
            <a:lstStyle/>
            <a:p>
              <a:endParaRPr lang="cs-CZ"/>
            </a:p>
          </p:txBody>
        </p:sp>
      </p:grpSp>
      <p:grpSp>
        <p:nvGrpSpPr>
          <p:cNvPr id="9" name="Group 47"/>
          <p:cNvGrpSpPr>
            <a:grpSpLocks/>
          </p:cNvGrpSpPr>
          <p:nvPr/>
        </p:nvGrpSpPr>
        <p:grpSpPr bwMode="auto">
          <a:xfrm rot="16200000" flipH="1">
            <a:off x="1151458" y="3032796"/>
            <a:ext cx="504825" cy="431800"/>
            <a:chOff x="1927" y="1797"/>
            <a:chExt cx="409" cy="272"/>
          </a:xfrm>
        </p:grpSpPr>
        <p:sp>
          <p:nvSpPr>
            <p:cNvPr id="5409" name="Line 48"/>
            <p:cNvSpPr>
              <a:spLocks noChangeShapeType="1"/>
            </p:cNvSpPr>
            <p:nvPr/>
          </p:nvSpPr>
          <p:spPr bwMode="auto">
            <a:xfrm>
              <a:off x="1973" y="1797"/>
              <a:ext cx="0" cy="272"/>
            </a:xfrm>
            <a:prstGeom prst="line">
              <a:avLst/>
            </a:prstGeom>
            <a:noFill/>
            <a:ln w="9525">
              <a:solidFill>
                <a:schemeClr val="tx1"/>
              </a:solidFill>
              <a:round/>
              <a:headEnd/>
              <a:tailEnd/>
            </a:ln>
          </p:spPr>
          <p:txBody>
            <a:bodyPr/>
            <a:lstStyle/>
            <a:p>
              <a:endParaRPr lang="cs-CZ"/>
            </a:p>
          </p:txBody>
        </p:sp>
        <p:sp>
          <p:nvSpPr>
            <p:cNvPr id="5410" name="Freeform 49"/>
            <p:cNvSpPr>
              <a:spLocks/>
            </p:cNvSpPr>
            <p:nvPr/>
          </p:nvSpPr>
          <p:spPr bwMode="auto">
            <a:xfrm>
              <a:off x="1973" y="1797"/>
              <a:ext cx="317" cy="272"/>
            </a:xfrm>
            <a:custGeom>
              <a:avLst/>
              <a:gdLst>
                <a:gd name="T0" fmla="*/ 0 w 287"/>
                <a:gd name="T1" fmla="*/ 0 h 318"/>
                <a:gd name="T2" fmla="*/ 181 w 287"/>
                <a:gd name="T3" fmla="*/ 91 h 318"/>
                <a:gd name="T4" fmla="*/ 272 w 287"/>
                <a:gd name="T5" fmla="*/ 227 h 318"/>
                <a:gd name="T6" fmla="*/ 272 w 287"/>
                <a:gd name="T7" fmla="*/ 318 h 318"/>
                <a:gd name="T8" fmla="*/ 0 60000 65536"/>
                <a:gd name="T9" fmla="*/ 0 60000 65536"/>
                <a:gd name="T10" fmla="*/ 0 60000 65536"/>
                <a:gd name="T11" fmla="*/ 0 60000 65536"/>
                <a:gd name="T12" fmla="*/ 0 w 287"/>
                <a:gd name="T13" fmla="*/ 0 h 318"/>
                <a:gd name="T14" fmla="*/ 287 w 287"/>
                <a:gd name="T15" fmla="*/ 318 h 318"/>
              </a:gdLst>
              <a:ahLst/>
              <a:cxnLst>
                <a:cxn ang="T8">
                  <a:pos x="T0" y="T1"/>
                </a:cxn>
                <a:cxn ang="T9">
                  <a:pos x="T2" y="T3"/>
                </a:cxn>
                <a:cxn ang="T10">
                  <a:pos x="T4" y="T5"/>
                </a:cxn>
                <a:cxn ang="T11">
                  <a:pos x="T6" y="T7"/>
                </a:cxn>
              </a:cxnLst>
              <a:rect l="T12" t="T13" r="T14" b="T15"/>
              <a:pathLst>
                <a:path w="287" h="318">
                  <a:moveTo>
                    <a:pt x="0" y="0"/>
                  </a:moveTo>
                  <a:cubicBezTo>
                    <a:pt x="68" y="26"/>
                    <a:pt x="136" y="53"/>
                    <a:pt x="181" y="91"/>
                  </a:cubicBezTo>
                  <a:cubicBezTo>
                    <a:pt x="226" y="129"/>
                    <a:pt x="257" y="189"/>
                    <a:pt x="272" y="227"/>
                  </a:cubicBezTo>
                  <a:cubicBezTo>
                    <a:pt x="287" y="265"/>
                    <a:pt x="279" y="291"/>
                    <a:pt x="272" y="318"/>
                  </a:cubicBezTo>
                </a:path>
              </a:pathLst>
            </a:custGeom>
            <a:noFill/>
            <a:ln w="9525">
              <a:solidFill>
                <a:schemeClr val="tx1"/>
              </a:solidFill>
              <a:round/>
              <a:headEnd/>
              <a:tailEnd/>
            </a:ln>
          </p:spPr>
          <p:txBody>
            <a:bodyPr/>
            <a:lstStyle/>
            <a:p>
              <a:endParaRPr lang="cs-CZ"/>
            </a:p>
          </p:txBody>
        </p:sp>
        <p:sp>
          <p:nvSpPr>
            <p:cNvPr id="5411" name="Line 50"/>
            <p:cNvSpPr>
              <a:spLocks noChangeShapeType="1"/>
            </p:cNvSpPr>
            <p:nvPr/>
          </p:nvSpPr>
          <p:spPr bwMode="auto">
            <a:xfrm flipH="1">
              <a:off x="1927" y="2069"/>
              <a:ext cx="46" cy="0"/>
            </a:xfrm>
            <a:prstGeom prst="line">
              <a:avLst/>
            </a:prstGeom>
            <a:noFill/>
            <a:ln w="9525">
              <a:solidFill>
                <a:schemeClr val="tx1"/>
              </a:solidFill>
              <a:round/>
              <a:headEnd/>
              <a:tailEnd/>
            </a:ln>
          </p:spPr>
          <p:txBody>
            <a:bodyPr/>
            <a:lstStyle/>
            <a:p>
              <a:endParaRPr lang="cs-CZ"/>
            </a:p>
          </p:txBody>
        </p:sp>
        <p:sp>
          <p:nvSpPr>
            <p:cNvPr id="5412" name="Line 51"/>
            <p:cNvSpPr>
              <a:spLocks noChangeShapeType="1"/>
            </p:cNvSpPr>
            <p:nvPr/>
          </p:nvSpPr>
          <p:spPr bwMode="auto">
            <a:xfrm>
              <a:off x="2290" y="2069"/>
              <a:ext cx="46" cy="0"/>
            </a:xfrm>
            <a:prstGeom prst="line">
              <a:avLst/>
            </a:prstGeom>
            <a:noFill/>
            <a:ln w="9525">
              <a:solidFill>
                <a:schemeClr val="tx1"/>
              </a:solidFill>
              <a:round/>
              <a:headEnd/>
              <a:tailEnd/>
            </a:ln>
          </p:spPr>
          <p:txBody>
            <a:bodyPr/>
            <a:lstStyle/>
            <a:p>
              <a:endParaRPr lang="cs-CZ"/>
            </a:p>
          </p:txBody>
        </p:sp>
      </p:grpSp>
      <p:sp>
        <p:nvSpPr>
          <p:cNvPr id="5143" name="Rectangle 52"/>
          <p:cNvSpPr>
            <a:spLocks noChangeArrowheads="1"/>
          </p:cNvSpPr>
          <p:nvPr/>
        </p:nvSpPr>
        <p:spPr bwMode="auto">
          <a:xfrm>
            <a:off x="1621358" y="3428083"/>
            <a:ext cx="144463" cy="144462"/>
          </a:xfrm>
          <a:prstGeom prst="rect">
            <a:avLst/>
          </a:prstGeom>
          <a:solidFill>
            <a:schemeClr val="hlink"/>
          </a:solidFill>
          <a:ln w="9525">
            <a:noFill/>
            <a:miter lim="800000"/>
            <a:headEnd/>
            <a:tailEnd/>
          </a:ln>
        </p:spPr>
        <p:txBody>
          <a:bodyPr wrap="none" anchor="ctr"/>
          <a:lstStyle/>
          <a:p>
            <a:endParaRPr lang="cs-CZ"/>
          </a:p>
        </p:txBody>
      </p:sp>
      <p:sp>
        <p:nvSpPr>
          <p:cNvPr id="5144" name="Rectangle 53"/>
          <p:cNvSpPr>
            <a:spLocks noChangeArrowheads="1"/>
          </p:cNvSpPr>
          <p:nvPr/>
        </p:nvSpPr>
        <p:spPr bwMode="auto">
          <a:xfrm>
            <a:off x="2916758" y="3428083"/>
            <a:ext cx="144463" cy="144462"/>
          </a:xfrm>
          <a:prstGeom prst="rect">
            <a:avLst/>
          </a:prstGeom>
          <a:solidFill>
            <a:schemeClr val="hlink"/>
          </a:solidFill>
          <a:ln w="9525">
            <a:noFill/>
            <a:miter lim="800000"/>
            <a:headEnd/>
            <a:tailEnd/>
          </a:ln>
        </p:spPr>
        <p:txBody>
          <a:bodyPr wrap="none" anchor="ctr"/>
          <a:lstStyle/>
          <a:p>
            <a:endParaRPr lang="cs-CZ"/>
          </a:p>
        </p:txBody>
      </p:sp>
      <p:sp>
        <p:nvSpPr>
          <p:cNvPr id="5145" name="Rectangle 54"/>
          <p:cNvSpPr>
            <a:spLocks noChangeArrowheads="1"/>
          </p:cNvSpPr>
          <p:nvPr/>
        </p:nvSpPr>
        <p:spPr bwMode="auto">
          <a:xfrm>
            <a:off x="1548333" y="3572545"/>
            <a:ext cx="215900" cy="1655763"/>
          </a:xfrm>
          <a:prstGeom prst="rect">
            <a:avLst/>
          </a:prstGeom>
          <a:solidFill>
            <a:schemeClr val="hlink"/>
          </a:solidFill>
          <a:ln w="9525">
            <a:noFill/>
            <a:miter lim="800000"/>
            <a:headEnd/>
            <a:tailEnd/>
          </a:ln>
        </p:spPr>
        <p:txBody>
          <a:bodyPr wrap="none" anchor="ctr"/>
          <a:lstStyle/>
          <a:p>
            <a:endParaRPr lang="cs-CZ"/>
          </a:p>
        </p:txBody>
      </p:sp>
      <p:sp>
        <p:nvSpPr>
          <p:cNvPr id="5146" name="Rectangle 55"/>
          <p:cNvSpPr>
            <a:spLocks noChangeArrowheads="1"/>
          </p:cNvSpPr>
          <p:nvPr/>
        </p:nvSpPr>
        <p:spPr bwMode="auto">
          <a:xfrm>
            <a:off x="2916758" y="3572545"/>
            <a:ext cx="215900" cy="1655763"/>
          </a:xfrm>
          <a:prstGeom prst="rect">
            <a:avLst/>
          </a:prstGeom>
          <a:solidFill>
            <a:schemeClr val="hlink"/>
          </a:solidFill>
          <a:ln w="9525">
            <a:noFill/>
            <a:miter lim="800000"/>
            <a:headEnd/>
            <a:tailEnd/>
          </a:ln>
        </p:spPr>
        <p:txBody>
          <a:bodyPr wrap="none" anchor="ctr"/>
          <a:lstStyle/>
          <a:p>
            <a:endParaRPr lang="cs-CZ"/>
          </a:p>
        </p:txBody>
      </p:sp>
      <p:sp>
        <p:nvSpPr>
          <p:cNvPr id="5147" name="Rectangle 56"/>
          <p:cNvSpPr>
            <a:spLocks noChangeArrowheads="1"/>
          </p:cNvSpPr>
          <p:nvPr/>
        </p:nvSpPr>
        <p:spPr bwMode="auto">
          <a:xfrm>
            <a:off x="1764233" y="3572545"/>
            <a:ext cx="504825" cy="1152525"/>
          </a:xfrm>
          <a:prstGeom prst="rect">
            <a:avLst/>
          </a:prstGeom>
          <a:noFill/>
          <a:ln w="9525">
            <a:solidFill>
              <a:schemeClr val="tx1"/>
            </a:solidFill>
            <a:miter lim="800000"/>
            <a:headEnd/>
            <a:tailEnd/>
          </a:ln>
        </p:spPr>
        <p:txBody>
          <a:bodyPr wrap="none" anchor="ctr"/>
          <a:lstStyle/>
          <a:p>
            <a:endParaRPr lang="cs-CZ"/>
          </a:p>
        </p:txBody>
      </p:sp>
      <p:sp>
        <p:nvSpPr>
          <p:cNvPr id="5148" name="Line 57"/>
          <p:cNvSpPr>
            <a:spLocks noChangeShapeType="1"/>
          </p:cNvSpPr>
          <p:nvPr/>
        </p:nvSpPr>
        <p:spPr bwMode="auto">
          <a:xfrm>
            <a:off x="1764233" y="3717008"/>
            <a:ext cx="504825" cy="0"/>
          </a:xfrm>
          <a:prstGeom prst="line">
            <a:avLst/>
          </a:prstGeom>
          <a:noFill/>
          <a:ln w="9525">
            <a:solidFill>
              <a:schemeClr val="tx1"/>
            </a:solidFill>
            <a:round/>
            <a:headEnd/>
            <a:tailEnd/>
          </a:ln>
        </p:spPr>
        <p:txBody>
          <a:bodyPr/>
          <a:lstStyle/>
          <a:p>
            <a:endParaRPr lang="cs-CZ"/>
          </a:p>
        </p:txBody>
      </p:sp>
      <p:sp>
        <p:nvSpPr>
          <p:cNvPr id="5149" name="Line 58"/>
          <p:cNvSpPr>
            <a:spLocks noChangeShapeType="1"/>
          </p:cNvSpPr>
          <p:nvPr/>
        </p:nvSpPr>
        <p:spPr bwMode="auto">
          <a:xfrm>
            <a:off x="1764233" y="3861470"/>
            <a:ext cx="504825" cy="0"/>
          </a:xfrm>
          <a:prstGeom prst="line">
            <a:avLst/>
          </a:prstGeom>
          <a:noFill/>
          <a:ln w="9525">
            <a:solidFill>
              <a:schemeClr val="tx1"/>
            </a:solidFill>
            <a:round/>
            <a:headEnd/>
            <a:tailEnd/>
          </a:ln>
        </p:spPr>
        <p:txBody>
          <a:bodyPr/>
          <a:lstStyle/>
          <a:p>
            <a:endParaRPr lang="cs-CZ"/>
          </a:p>
        </p:txBody>
      </p:sp>
      <p:sp>
        <p:nvSpPr>
          <p:cNvPr id="5150" name="Line 59"/>
          <p:cNvSpPr>
            <a:spLocks noChangeShapeType="1"/>
          </p:cNvSpPr>
          <p:nvPr/>
        </p:nvSpPr>
        <p:spPr bwMode="auto">
          <a:xfrm>
            <a:off x="1764233" y="4005933"/>
            <a:ext cx="504825" cy="0"/>
          </a:xfrm>
          <a:prstGeom prst="line">
            <a:avLst/>
          </a:prstGeom>
          <a:noFill/>
          <a:ln w="9525">
            <a:solidFill>
              <a:schemeClr val="tx1"/>
            </a:solidFill>
            <a:round/>
            <a:headEnd/>
            <a:tailEnd/>
          </a:ln>
        </p:spPr>
        <p:txBody>
          <a:bodyPr/>
          <a:lstStyle/>
          <a:p>
            <a:endParaRPr lang="cs-CZ"/>
          </a:p>
        </p:txBody>
      </p:sp>
      <p:sp>
        <p:nvSpPr>
          <p:cNvPr id="5151" name="Line 60"/>
          <p:cNvSpPr>
            <a:spLocks noChangeShapeType="1"/>
          </p:cNvSpPr>
          <p:nvPr/>
        </p:nvSpPr>
        <p:spPr bwMode="auto">
          <a:xfrm>
            <a:off x="1764233" y="4150395"/>
            <a:ext cx="504825" cy="0"/>
          </a:xfrm>
          <a:prstGeom prst="line">
            <a:avLst/>
          </a:prstGeom>
          <a:noFill/>
          <a:ln w="9525">
            <a:solidFill>
              <a:schemeClr val="tx1"/>
            </a:solidFill>
            <a:round/>
            <a:headEnd/>
            <a:tailEnd/>
          </a:ln>
        </p:spPr>
        <p:txBody>
          <a:bodyPr/>
          <a:lstStyle/>
          <a:p>
            <a:endParaRPr lang="cs-CZ"/>
          </a:p>
        </p:txBody>
      </p:sp>
      <p:sp>
        <p:nvSpPr>
          <p:cNvPr id="5152" name="Line 61"/>
          <p:cNvSpPr>
            <a:spLocks noChangeShapeType="1"/>
          </p:cNvSpPr>
          <p:nvPr/>
        </p:nvSpPr>
        <p:spPr bwMode="auto">
          <a:xfrm>
            <a:off x="1764233" y="4294858"/>
            <a:ext cx="504825" cy="0"/>
          </a:xfrm>
          <a:prstGeom prst="line">
            <a:avLst/>
          </a:prstGeom>
          <a:noFill/>
          <a:ln w="9525">
            <a:solidFill>
              <a:schemeClr val="tx1"/>
            </a:solidFill>
            <a:round/>
            <a:headEnd/>
            <a:tailEnd/>
          </a:ln>
        </p:spPr>
        <p:txBody>
          <a:bodyPr/>
          <a:lstStyle/>
          <a:p>
            <a:endParaRPr lang="cs-CZ"/>
          </a:p>
        </p:txBody>
      </p:sp>
      <p:sp>
        <p:nvSpPr>
          <p:cNvPr id="5153" name="Line 62"/>
          <p:cNvSpPr>
            <a:spLocks noChangeShapeType="1"/>
          </p:cNvSpPr>
          <p:nvPr/>
        </p:nvSpPr>
        <p:spPr bwMode="auto">
          <a:xfrm>
            <a:off x="1764233" y="4439320"/>
            <a:ext cx="504825" cy="0"/>
          </a:xfrm>
          <a:prstGeom prst="line">
            <a:avLst/>
          </a:prstGeom>
          <a:noFill/>
          <a:ln w="9525">
            <a:solidFill>
              <a:schemeClr val="tx1"/>
            </a:solidFill>
            <a:round/>
            <a:headEnd/>
            <a:tailEnd/>
          </a:ln>
        </p:spPr>
        <p:txBody>
          <a:bodyPr/>
          <a:lstStyle/>
          <a:p>
            <a:endParaRPr lang="cs-CZ"/>
          </a:p>
        </p:txBody>
      </p:sp>
      <p:sp>
        <p:nvSpPr>
          <p:cNvPr id="5154" name="Line 63"/>
          <p:cNvSpPr>
            <a:spLocks noChangeShapeType="1"/>
          </p:cNvSpPr>
          <p:nvPr/>
        </p:nvSpPr>
        <p:spPr bwMode="auto">
          <a:xfrm>
            <a:off x="1764233" y="4583783"/>
            <a:ext cx="504825" cy="0"/>
          </a:xfrm>
          <a:prstGeom prst="line">
            <a:avLst/>
          </a:prstGeom>
          <a:noFill/>
          <a:ln w="9525">
            <a:solidFill>
              <a:schemeClr val="tx1"/>
            </a:solidFill>
            <a:round/>
            <a:headEnd/>
            <a:tailEnd/>
          </a:ln>
        </p:spPr>
        <p:txBody>
          <a:bodyPr/>
          <a:lstStyle/>
          <a:p>
            <a:endParaRPr lang="cs-CZ"/>
          </a:p>
        </p:txBody>
      </p:sp>
      <p:sp>
        <p:nvSpPr>
          <p:cNvPr id="5155" name="Rectangle 64"/>
          <p:cNvSpPr>
            <a:spLocks noChangeArrowheads="1"/>
          </p:cNvSpPr>
          <p:nvPr/>
        </p:nvSpPr>
        <p:spPr bwMode="auto">
          <a:xfrm>
            <a:off x="2413521" y="3572545"/>
            <a:ext cx="504825" cy="1152525"/>
          </a:xfrm>
          <a:prstGeom prst="rect">
            <a:avLst/>
          </a:prstGeom>
          <a:noFill/>
          <a:ln w="9525">
            <a:solidFill>
              <a:schemeClr val="tx1"/>
            </a:solidFill>
            <a:miter lim="800000"/>
            <a:headEnd/>
            <a:tailEnd/>
          </a:ln>
        </p:spPr>
        <p:txBody>
          <a:bodyPr wrap="none" anchor="ctr"/>
          <a:lstStyle/>
          <a:p>
            <a:endParaRPr lang="cs-CZ"/>
          </a:p>
        </p:txBody>
      </p:sp>
      <p:sp>
        <p:nvSpPr>
          <p:cNvPr id="5156" name="Line 65"/>
          <p:cNvSpPr>
            <a:spLocks noChangeShapeType="1"/>
          </p:cNvSpPr>
          <p:nvPr/>
        </p:nvSpPr>
        <p:spPr bwMode="auto">
          <a:xfrm>
            <a:off x="2413521" y="3717008"/>
            <a:ext cx="504825" cy="0"/>
          </a:xfrm>
          <a:prstGeom prst="line">
            <a:avLst/>
          </a:prstGeom>
          <a:noFill/>
          <a:ln w="9525">
            <a:solidFill>
              <a:schemeClr val="tx1"/>
            </a:solidFill>
            <a:round/>
            <a:headEnd/>
            <a:tailEnd/>
          </a:ln>
        </p:spPr>
        <p:txBody>
          <a:bodyPr/>
          <a:lstStyle/>
          <a:p>
            <a:endParaRPr lang="cs-CZ"/>
          </a:p>
        </p:txBody>
      </p:sp>
      <p:sp>
        <p:nvSpPr>
          <p:cNvPr id="5157" name="Line 66"/>
          <p:cNvSpPr>
            <a:spLocks noChangeShapeType="1"/>
          </p:cNvSpPr>
          <p:nvPr/>
        </p:nvSpPr>
        <p:spPr bwMode="auto">
          <a:xfrm>
            <a:off x="2413521" y="3861470"/>
            <a:ext cx="504825" cy="0"/>
          </a:xfrm>
          <a:prstGeom prst="line">
            <a:avLst/>
          </a:prstGeom>
          <a:noFill/>
          <a:ln w="9525">
            <a:solidFill>
              <a:schemeClr val="tx1"/>
            </a:solidFill>
            <a:round/>
            <a:headEnd/>
            <a:tailEnd/>
          </a:ln>
        </p:spPr>
        <p:txBody>
          <a:bodyPr/>
          <a:lstStyle/>
          <a:p>
            <a:endParaRPr lang="cs-CZ"/>
          </a:p>
        </p:txBody>
      </p:sp>
      <p:sp>
        <p:nvSpPr>
          <p:cNvPr id="5158" name="Line 67"/>
          <p:cNvSpPr>
            <a:spLocks noChangeShapeType="1"/>
          </p:cNvSpPr>
          <p:nvPr/>
        </p:nvSpPr>
        <p:spPr bwMode="auto">
          <a:xfrm>
            <a:off x="2413521" y="4005933"/>
            <a:ext cx="504825" cy="0"/>
          </a:xfrm>
          <a:prstGeom prst="line">
            <a:avLst/>
          </a:prstGeom>
          <a:noFill/>
          <a:ln w="9525">
            <a:solidFill>
              <a:schemeClr val="tx1"/>
            </a:solidFill>
            <a:round/>
            <a:headEnd/>
            <a:tailEnd/>
          </a:ln>
        </p:spPr>
        <p:txBody>
          <a:bodyPr/>
          <a:lstStyle/>
          <a:p>
            <a:endParaRPr lang="cs-CZ"/>
          </a:p>
        </p:txBody>
      </p:sp>
      <p:sp>
        <p:nvSpPr>
          <p:cNvPr id="5159" name="Line 68"/>
          <p:cNvSpPr>
            <a:spLocks noChangeShapeType="1"/>
          </p:cNvSpPr>
          <p:nvPr/>
        </p:nvSpPr>
        <p:spPr bwMode="auto">
          <a:xfrm>
            <a:off x="2413521" y="4150395"/>
            <a:ext cx="504825" cy="0"/>
          </a:xfrm>
          <a:prstGeom prst="line">
            <a:avLst/>
          </a:prstGeom>
          <a:noFill/>
          <a:ln w="9525">
            <a:solidFill>
              <a:schemeClr val="tx1"/>
            </a:solidFill>
            <a:round/>
            <a:headEnd/>
            <a:tailEnd/>
          </a:ln>
        </p:spPr>
        <p:txBody>
          <a:bodyPr/>
          <a:lstStyle/>
          <a:p>
            <a:endParaRPr lang="cs-CZ"/>
          </a:p>
        </p:txBody>
      </p:sp>
      <p:sp>
        <p:nvSpPr>
          <p:cNvPr id="5160" name="Line 69"/>
          <p:cNvSpPr>
            <a:spLocks noChangeShapeType="1"/>
          </p:cNvSpPr>
          <p:nvPr/>
        </p:nvSpPr>
        <p:spPr bwMode="auto">
          <a:xfrm>
            <a:off x="2413521" y="4294858"/>
            <a:ext cx="504825" cy="0"/>
          </a:xfrm>
          <a:prstGeom prst="line">
            <a:avLst/>
          </a:prstGeom>
          <a:noFill/>
          <a:ln w="9525">
            <a:solidFill>
              <a:schemeClr val="tx1"/>
            </a:solidFill>
            <a:round/>
            <a:headEnd/>
            <a:tailEnd/>
          </a:ln>
        </p:spPr>
        <p:txBody>
          <a:bodyPr/>
          <a:lstStyle/>
          <a:p>
            <a:endParaRPr lang="cs-CZ"/>
          </a:p>
        </p:txBody>
      </p:sp>
      <p:sp>
        <p:nvSpPr>
          <p:cNvPr id="5161" name="Line 70"/>
          <p:cNvSpPr>
            <a:spLocks noChangeShapeType="1"/>
          </p:cNvSpPr>
          <p:nvPr/>
        </p:nvSpPr>
        <p:spPr bwMode="auto">
          <a:xfrm>
            <a:off x="2413521" y="4439320"/>
            <a:ext cx="504825" cy="0"/>
          </a:xfrm>
          <a:prstGeom prst="line">
            <a:avLst/>
          </a:prstGeom>
          <a:noFill/>
          <a:ln w="9525">
            <a:solidFill>
              <a:schemeClr val="tx1"/>
            </a:solidFill>
            <a:round/>
            <a:headEnd/>
            <a:tailEnd/>
          </a:ln>
        </p:spPr>
        <p:txBody>
          <a:bodyPr/>
          <a:lstStyle/>
          <a:p>
            <a:endParaRPr lang="cs-CZ"/>
          </a:p>
        </p:txBody>
      </p:sp>
      <p:sp>
        <p:nvSpPr>
          <p:cNvPr id="5162" name="Line 71"/>
          <p:cNvSpPr>
            <a:spLocks noChangeShapeType="1"/>
          </p:cNvSpPr>
          <p:nvPr/>
        </p:nvSpPr>
        <p:spPr bwMode="auto">
          <a:xfrm>
            <a:off x="2413521" y="4583783"/>
            <a:ext cx="504825" cy="0"/>
          </a:xfrm>
          <a:prstGeom prst="line">
            <a:avLst/>
          </a:prstGeom>
          <a:noFill/>
          <a:ln w="9525">
            <a:solidFill>
              <a:schemeClr val="tx1"/>
            </a:solidFill>
            <a:round/>
            <a:headEnd/>
            <a:tailEnd/>
          </a:ln>
        </p:spPr>
        <p:txBody>
          <a:bodyPr/>
          <a:lstStyle/>
          <a:p>
            <a:endParaRPr lang="cs-CZ"/>
          </a:p>
        </p:txBody>
      </p:sp>
      <p:sp>
        <p:nvSpPr>
          <p:cNvPr id="5163" name="Line 72"/>
          <p:cNvSpPr>
            <a:spLocks noChangeShapeType="1"/>
          </p:cNvSpPr>
          <p:nvPr/>
        </p:nvSpPr>
        <p:spPr bwMode="auto">
          <a:xfrm>
            <a:off x="2269058" y="3572545"/>
            <a:ext cx="144463" cy="0"/>
          </a:xfrm>
          <a:prstGeom prst="line">
            <a:avLst/>
          </a:prstGeom>
          <a:noFill/>
          <a:ln w="9525">
            <a:solidFill>
              <a:schemeClr val="tx1"/>
            </a:solidFill>
            <a:round/>
            <a:headEnd/>
            <a:tailEnd/>
          </a:ln>
        </p:spPr>
        <p:txBody>
          <a:bodyPr/>
          <a:lstStyle/>
          <a:p>
            <a:endParaRPr lang="cs-CZ"/>
          </a:p>
        </p:txBody>
      </p:sp>
      <p:sp>
        <p:nvSpPr>
          <p:cNvPr id="5164" name="Line 73"/>
          <p:cNvSpPr>
            <a:spLocks noChangeShapeType="1"/>
          </p:cNvSpPr>
          <p:nvPr/>
        </p:nvSpPr>
        <p:spPr bwMode="auto">
          <a:xfrm>
            <a:off x="2269058" y="4725070"/>
            <a:ext cx="144463" cy="0"/>
          </a:xfrm>
          <a:prstGeom prst="line">
            <a:avLst/>
          </a:prstGeom>
          <a:noFill/>
          <a:ln w="9525">
            <a:solidFill>
              <a:schemeClr val="tx1"/>
            </a:solidFill>
            <a:round/>
            <a:headEnd/>
            <a:tailEnd/>
          </a:ln>
        </p:spPr>
        <p:txBody>
          <a:bodyPr/>
          <a:lstStyle/>
          <a:p>
            <a:endParaRPr lang="cs-CZ"/>
          </a:p>
        </p:txBody>
      </p:sp>
      <p:sp>
        <p:nvSpPr>
          <p:cNvPr id="5165" name="Line 74"/>
          <p:cNvSpPr>
            <a:spLocks noChangeShapeType="1"/>
          </p:cNvSpPr>
          <p:nvPr/>
        </p:nvSpPr>
        <p:spPr bwMode="auto">
          <a:xfrm flipV="1">
            <a:off x="1980133" y="3428083"/>
            <a:ext cx="0" cy="1512887"/>
          </a:xfrm>
          <a:prstGeom prst="line">
            <a:avLst/>
          </a:prstGeom>
          <a:noFill/>
          <a:ln w="9525">
            <a:solidFill>
              <a:schemeClr val="tx1"/>
            </a:solidFill>
            <a:round/>
            <a:headEnd/>
            <a:tailEnd/>
          </a:ln>
        </p:spPr>
        <p:txBody>
          <a:bodyPr/>
          <a:lstStyle/>
          <a:p>
            <a:endParaRPr lang="cs-CZ"/>
          </a:p>
        </p:txBody>
      </p:sp>
      <p:sp>
        <p:nvSpPr>
          <p:cNvPr id="5166" name="Line 75"/>
          <p:cNvSpPr>
            <a:spLocks noChangeShapeType="1"/>
          </p:cNvSpPr>
          <p:nvPr/>
        </p:nvSpPr>
        <p:spPr bwMode="auto">
          <a:xfrm>
            <a:off x="1980133" y="3428083"/>
            <a:ext cx="720725" cy="0"/>
          </a:xfrm>
          <a:prstGeom prst="line">
            <a:avLst/>
          </a:prstGeom>
          <a:noFill/>
          <a:ln w="9525">
            <a:solidFill>
              <a:schemeClr val="tx1"/>
            </a:solidFill>
            <a:round/>
            <a:headEnd/>
            <a:tailEnd/>
          </a:ln>
        </p:spPr>
        <p:txBody>
          <a:bodyPr/>
          <a:lstStyle/>
          <a:p>
            <a:endParaRPr lang="cs-CZ"/>
          </a:p>
        </p:txBody>
      </p:sp>
      <p:sp>
        <p:nvSpPr>
          <p:cNvPr id="5167" name="Line 76"/>
          <p:cNvSpPr>
            <a:spLocks noChangeShapeType="1"/>
          </p:cNvSpPr>
          <p:nvPr/>
        </p:nvSpPr>
        <p:spPr bwMode="auto">
          <a:xfrm>
            <a:off x="2700858" y="3428083"/>
            <a:ext cx="0" cy="1584325"/>
          </a:xfrm>
          <a:prstGeom prst="line">
            <a:avLst/>
          </a:prstGeom>
          <a:noFill/>
          <a:ln w="9525">
            <a:solidFill>
              <a:schemeClr val="tx1"/>
            </a:solidFill>
            <a:round/>
            <a:headEnd/>
            <a:tailEnd type="triangle" w="med" len="med"/>
          </a:ln>
        </p:spPr>
        <p:txBody>
          <a:bodyPr/>
          <a:lstStyle/>
          <a:p>
            <a:endParaRPr lang="cs-CZ"/>
          </a:p>
        </p:txBody>
      </p:sp>
      <p:sp>
        <p:nvSpPr>
          <p:cNvPr id="5168" name="Line 77"/>
          <p:cNvSpPr>
            <a:spLocks noChangeShapeType="1"/>
          </p:cNvSpPr>
          <p:nvPr/>
        </p:nvSpPr>
        <p:spPr bwMode="auto">
          <a:xfrm>
            <a:off x="1953146" y="4802858"/>
            <a:ext cx="0" cy="73025"/>
          </a:xfrm>
          <a:prstGeom prst="line">
            <a:avLst/>
          </a:prstGeom>
          <a:noFill/>
          <a:ln w="9525">
            <a:solidFill>
              <a:schemeClr val="tx1"/>
            </a:solidFill>
            <a:round/>
            <a:headEnd/>
            <a:tailEnd/>
          </a:ln>
        </p:spPr>
        <p:txBody>
          <a:bodyPr/>
          <a:lstStyle/>
          <a:p>
            <a:endParaRPr lang="cs-CZ"/>
          </a:p>
        </p:txBody>
      </p:sp>
      <p:sp>
        <p:nvSpPr>
          <p:cNvPr id="5169" name="Line 78"/>
          <p:cNvSpPr>
            <a:spLocks noChangeShapeType="1"/>
          </p:cNvSpPr>
          <p:nvPr/>
        </p:nvSpPr>
        <p:spPr bwMode="auto">
          <a:xfrm>
            <a:off x="2015058" y="4802858"/>
            <a:ext cx="0" cy="73025"/>
          </a:xfrm>
          <a:prstGeom prst="line">
            <a:avLst/>
          </a:prstGeom>
          <a:noFill/>
          <a:ln w="9525">
            <a:solidFill>
              <a:schemeClr val="tx1"/>
            </a:solidFill>
            <a:round/>
            <a:headEnd/>
            <a:tailEnd/>
          </a:ln>
        </p:spPr>
        <p:txBody>
          <a:bodyPr/>
          <a:lstStyle/>
          <a:p>
            <a:endParaRPr lang="cs-CZ"/>
          </a:p>
        </p:txBody>
      </p:sp>
      <p:grpSp>
        <p:nvGrpSpPr>
          <p:cNvPr id="10" name="Group 80"/>
          <p:cNvGrpSpPr>
            <a:grpSpLocks/>
          </p:cNvGrpSpPr>
          <p:nvPr/>
        </p:nvGrpSpPr>
        <p:grpSpPr bwMode="auto">
          <a:xfrm rot="10800000">
            <a:off x="3421583" y="5228308"/>
            <a:ext cx="574675" cy="288925"/>
            <a:chOff x="1338" y="1661"/>
            <a:chExt cx="816" cy="227"/>
          </a:xfrm>
        </p:grpSpPr>
        <p:sp>
          <p:nvSpPr>
            <p:cNvPr id="5406" name="Rectangle 81"/>
            <p:cNvSpPr>
              <a:spLocks noChangeArrowheads="1"/>
            </p:cNvSpPr>
            <p:nvPr/>
          </p:nvSpPr>
          <p:spPr bwMode="auto">
            <a:xfrm>
              <a:off x="1383" y="1661"/>
              <a:ext cx="726" cy="91"/>
            </a:xfrm>
            <a:prstGeom prst="rect">
              <a:avLst/>
            </a:prstGeom>
            <a:solidFill>
              <a:schemeClr val="bg1"/>
            </a:solidFill>
            <a:ln w="9525">
              <a:solidFill>
                <a:schemeClr val="tx1"/>
              </a:solidFill>
              <a:miter lim="800000"/>
              <a:headEnd/>
              <a:tailEnd/>
            </a:ln>
          </p:spPr>
          <p:txBody>
            <a:bodyPr wrap="none" anchor="ctr"/>
            <a:lstStyle/>
            <a:p>
              <a:endParaRPr lang="cs-CZ"/>
            </a:p>
          </p:txBody>
        </p:sp>
        <p:sp>
          <p:nvSpPr>
            <p:cNvPr id="5407" name="Rectangle 82"/>
            <p:cNvSpPr>
              <a:spLocks noChangeArrowheads="1"/>
            </p:cNvSpPr>
            <p:nvPr/>
          </p:nvSpPr>
          <p:spPr bwMode="auto">
            <a:xfrm>
              <a:off x="1429" y="1752"/>
              <a:ext cx="635" cy="45"/>
            </a:xfrm>
            <a:prstGeom prst="rect">
              <a:avLst/>
            </a:prstGeom>
            <a:solidFill>
              <a:schemeClr val="bg1"/>
            </a:solidFill>
            <a:ln w="9525">
              <a:solidFill>
                <a:schemeClr val="tx1"/>
              </a:solidFill>
              <a:miter lim="800000"/>
              <a:headEnd/>
              <a:tailEnd/>
            </a:ln>
          </p:spPr>
          <p:txBody>
            <a:bodyPr wrap="none" anchor="ctr"/>
            <a:lstStyle/>
            <a:p>
              <a:endParaRPr lang="cs-CZ"/>
            </a:p>
          </p:txBody>
        </p:sp>
        <p:sp>
          <p:nvSpPr>
            <p:cNvPr id="5408" name="Rectangle 83"/>
            <p:cNvSpPr>
              <a:spLocks noChangeArrowheads="1"/>
            </p:cNvSpPr>
            <p:nvPr/>
          </p:nvSpPr>
          <p:spPr bwMode="auto">
            <a:xfrm>
              <a:off x="1338" y="1797"/>
              <a:ext cx="816" cy="91"/>
            </a:xfrm>
            <a:prstGeom prst="rect">
              <a:avLst/>
            </a:prstGeom>
            <a:solidFill>
              <a:schemeClr val="bg1"/>
            </a:solidFill>
            <a:ln w="9525">
              <a:solidFill>
                <a:schemeClr val="tx1"/>
              </a:solidFill>
              <a:miter lim="800000"/>
              <a:headEnd/>
              <a:tailEnd/>
            </a:ln>
          </p:spPr>
          <p:txBody>
            <a:bodyPr wrap="none" anchor="ctr"/>
            <a:lstStyle/>
            <a:p>
              <a:endParaRPr lang="cs-CZ"/>
            </a:p>
          </p:txBody>
        </p:sp>
      </p:grpSp>
      <p:grpSp>
        <p:nvGrpSpPr>
          <p:cNvPr id="11" name="Group 84"/>
          <p:cNvGrpSpPr>
            <a:grpSpLocks/>
          </p:cNvGrpSpPr>
          <p:nvPr/>
        </p:nvGrpSpPr>
        <p:grpSpPr bwMode="auto">
          <a:xfrm rot="10800000">
            <a:off x="4356621" y="5228308"/>
            <a:ext cx="574675" cy="288925"/>
            <a:chOff x="1338" y="1661"/>
            <a:chExt cx="816" cy="227"/>
          </a:xfrm>
        </p:grpSpPr>
        <p:sp>
          <p:nvSpPr>
            <p:cNvPr id="5403" name="Rectangle 85"/>
            <p:cNvSpPr>
              <a:spLocks noChangeArrowheads="1"/>
            </p:cNvSpPr>
            <p:nvPr/>
          </p:nvSpPr>
          <p:spPr bwMode="auto">
            <a:xfrm>
              <a:off x="1383" y="1661"/>
              <a:ext cx="726" cy="91"/>
            </a:xfrm>
            <a:prstGeom prst="rect">
              <a:avLst/>
            </a:prstGeom>
            <a:solidFill>
              <a:schemeClr val="bg1"/>
            </a:solidFill>
            <a:ln w="9525">
              <a:solidFill>
                <a:schemeClr val="tx1"/>
              </a:solidFill>
              <a:miter lim="800000"/>
              <a:headEnd/>
              <a:tailEnd/>
            </a:ln>
          </p:spPr>
          <p:txBody>
            <a:bodyPr wrap="none" anchor="ctr"/>
            <a:lstStyle/>
            <a:p>
              <a:endParaRPr lang="cs-CZ"/>
            </a:p>
          </p:txBody>
        </p:sp>
        <p:sp>
          <p:nvSpPr>
            <p:cNvPr id="5404" name="Rectangle 86"/>
            <p:cNvSpPr>
              <a:spLocks noChangeArrowheads="1"/>
            </p:cNvSpPr>
            <p:nvPr/>
          </p:nvSpPr>
          <p:spPr bwMode="auto">
            <a:xfrm>
              <a:off x="1429" y="1752"/>
              <a:ext cx="635" cy="45"/>
            </a:xfrm>
            <a:prstGeom prst="rect">
              <a:avLst/>
            </a:prstGeom>
            <a:solidFill>
              <a:schemeClr val="bg1"/>
            </a:solidFill>
            <a:ln w="9525">
              <a:solidFill>
                <a:schemeClr val="tx1"/>
              </a:solidFill>
              <a:miter lim="800000"/>
              <a:headEnd/>
              <a:tailEnd/>
            </a:ln>
          </p:spPr>
          <p:txBody>
            <a:bodyPr wrap="none" anchor="ctr"/>
            <a:lstStyle/>
            <a:p>
              <a:endParaRPr lang="cs-CZ"/>
            </a:p>
          </p:txBody>
        </p:sp>
        <p:sp>
          <p:nvSpPr>
            <p:cNvPr id="5405" name="Rectangle 87"/>
            <p:cNvSpPr>
              <a:spLocks noChangeArrowheads="1"/>
            </p:cNvSpPr>
            <p:nvPr/>
          </p:nvSpPr>
          <p:spPr bwMode="auto">
            <a:xfrm>
              <a:off x="1338" y="1797"/>
              <a:ext cx="816" cy="91"/>
            </a:xfrm>
            <a:prstGeom prst="rect">
              <a:avLst/>
            </a:prstGeom>
            <a:solidFill>
              <a:schemeClr val="bg1"/>
            </a:solidFill>
            <a:ln w="9525">
              <a:solidFill>
                <a:schemeClr val="tx1"/>
              </a:solidFill>
              <a:miter lim="800000"/>
              <a:headEnd/>
              <a:tailEnd/>
            </a:ln>
          </p:spPr>
          <p:txBody>
            <a:bodyPr wrap="none" anchor="ctr"/>
            <a:lstStyle/>
            <a:p>
              <a:endParaRPr lang="cs-CZ"/>
            </a:p>
          </p:txBody>
        </p:sp>
      </p:grpSp>
      <p:sp>
        <p:nvSpPr>
          <p:cNvPr id="5172" name="Rectangle 88"/>
          <p:cNvSpPr>
            <a:spLocks noChangeArrowheads="1"/>
          </p:cNvSpPr>
          <p:nvPr/>
        </p:nvSpPr>
        <p:spPr bwMode="auto">
          <a:xfrm>
            <a:off x="3132658" y="3572545"/>
            <a:ext cx="1223963" cy="144463"/>
          </a:xfrm>
          <a:prstGeom prst="rect">
            <a:avLst/>
          </a:prstGeom>
          <a:solidFill>
            <a:schemeClr val="hlink"/>
          </a:solidFill>
          <a:ln w="9525">
            <a:noFill/>
            <a:miter lim="800000"/>
            <a:headEnd/>
            <a:tailEnd/>
          </a:ln>
        </p:spPr>
        <p:txBody>
          <a:bodyPr wrap="none" anchor="ctr"/>
          <a:lstStyle/>
          <a:p>
            <a:endParaRPr lang="cs-CZ"/>
          </a:p>
        </p:txBody>
      </p:sp>
      <p:sp>
        <p:nvSpPr>
          <p:cNvPr id="5173" name="Rectangle 89"/>
          <p:cNvSpPr>
            <a:spLocks noChangeArrowheads="1"/>
          </p:cNvSpPr>
          <p:nvPr/>
        </p:nvSpPr>
        <p:spPr bwMode="auto">
          <a:xfrm>
            <a:off x="4861446" y="3572545"/>
            <a:ext cx="576262" cy="288925"/>
          </a:xfrm>
          <a:prstGeom prst="rect">
            <a:avLst/>
          </a:prstGeom>
          <a:solidFill>
            <a:schemeClr val="hlink"/>
          </a:solidFill>
          <a:ln w="9525">
            <a:noFill/>
            <a:miter lim="800000"/>
            <a:headEnd/>
            <a:tailEnd/>
          </a:ln>
        </p:spPr>
        <p:txBody>
          <a:bodyPr wrap="none" anchor="ctr"/>
          <a:lstStyle/>
          <a:p>
            <a:endParaRPr lang="cs-CZ"/>
          </a:p>
        </p:txBody>
      </p:sp>
      <p:grpSp>
        <p:nvGrpSpPr>
          <p:cNvPr id="12" name="Group 90"/>
          <p:cNvGrpSpPr>
            <a:grpSpLocks/>
          </p:cNvGrpSpPr>
          <p:nvPr/>
        </p:nvGrpSpPr>
        <p:grpSpPr bwMode="auto">
          <a:xfrm flipV="1">
            <a:off x="4356621" y="3645570"/>
            <a:ext cx="504825" cy="358775"/>
            <a:chOff x="1927" y="1797"/>
            <a:chExt cx="409" cy="272"/>
          </a:xfrm>
        </p:grpSpPr>
        <p:sp>
          <p:nvSpPr>
            <p:cNvPr id="5399" name="Line 91"/>
            <p:cNvSpPr>
              <a:spLocks noChangeShapeType="1"/>
            </p:cNvSpPr>
            <p:nvPr/>
          </p:nvSpPr>
          <p:spPr bwMode="auto">
            <a:xfrm>
              <a:off x="1973" y="1797"/>
              <a:ext cx="0" cy="272"/>
            </a:xfrm>
            <a:prstGeom prst="line">
              <a:avLst/>
            </a:prstGeom>
            <a:noFill/>
            <a:ln w="9525">
              <a:solidFill>
                <a:schemeClr val="tx1"/>
              </a:solidFill>
              <a:round/>
              <a:headEnd/>
              <a:tailEnd/>
            </a:ln>
          </p:spPr>
          <p:txBody>
            <a:bodyPr/>
            <a:lstStyle/>
            <a:p>
              <a:endParaRPr lang="cs-CZ"/>
            </a:p>
          </p:txBody>
        </p:sp>
        <p:sp>
          <p:nvSpPr>
            <p:cNvPr id="5400" name="Freeform 92"/>
            <p:cNvSpPr>
              <a:spLocks/>
            </p:cNvSpPr>
            <p:nvPr/>
          </p:nvSpPr>
          <p:spPr bwMode="auto">
            <a:xfrm>
              <a:off x="1973" y="1797"/>
              <a:ext cx="317" cy="272"/>
            </a:xfrm>
            <a:custGeom>
              <a:avLst/>
              <a:gdLst>
                <a:gd name="T0" fmla="*/ 0 w 287"/>
                <a:gd name="T1" fmla="*/ 0 h 318"/>
                <a:gd name="T2" fmla="*/ 181 w 287"/>
                <a:gd name="T3" fmla="*/ 91 h 318"/>
                <a:gd name="T4" fmla="*/ 272 w 287"/>
                <a:gd name="T5" fmla="*/ 227 h 318"/>
                <a:gd name="T6" fmla="*/ 272 w 287"/>
                <a:gd name="T7" fmla="*/ 318 h 318"/>
                <a:gd name="T8" fmla="*/ 0 60000 65536"/>
                <a:gd name="T9" fmla="*/ 0 60000 65536"/>
                <a:gd name="T10" fmla="*/ 0 60000 65536"/>
                <a:gd name="T11" fmla="*/ 0 60000 65536"/>
                <a:gd name="T12" fmla="*/ 0 w 287"/>
                <a:gd name="T13" fmla="*/ 0 h 318"/>
                <a:gd name="T14" fmla="*/ 287 w 287"/>
                <a:gd name="T15" fmla="*/ 318 h 318"/>
              </a:gdLst>
              <a:ahLst/>
              <a:cxnLst>
                <a:cxn ang="T8">
                  <a:pos x="T0" y="T1"/>
                </a:cxn>
                <a:cxn ang="T9">
                  <a:pos x="T2" y="T3"/>
                </a:cxn>
                <a:cxn ang="T10">
                  <a:pos x="T4" y="T5"/>
                </a:cxn>
                <a:cxn ang="T11">
                  <a:pos x="T6" y="T7"/>
                </a:cxn>
              </a:cxnLst>
              <a:rect l="T12" t="T13" r="T14" b="T15"/>
              <a:pathLst>
                <a:path w="287" h="318">
                  <a:moveTo>
                    <a:pt x="0" y="0"/>
                  </a:moveTo>
                  <a:cubicBezTo>
                    <a:pt x="68" y="26"/>
                    <a:pt x="136" y="53"/>
                    <a:pt x="181" y="91"/>
                  </a:cubicBezTo>
                  <a:cubicBezTo>
                    <a:pt x="226" y="129"/>
                    <a:pt x="257" y="189"/>
                    <a:pt x="272" y="227"/>
                  </a:cubicBezTo>
                  <a:cubicBezTo>
                    <a:pt x="287" y="265"/>
                    <a:pt x="279" y="291"/>
                    <a:pt x="272" y="318"/>
                  </a:cubicBezTo>
                </a:path>
              </a:pathLst>
            </a:custGeom>
            <a:noFill/>
            <a:ln w="9525">
              <a:solidFill>
                <a:schemeClr val="tx1"/>
              </a:solidFill>
              <a:round/>
              <a:headEnd/>
              <a:tailEnd/>
            </a:ln>
          </p:spPr>
          <p:txBody>
            <a:bodyPr/>
            <a:lstStyle/>
            <a:p>
              <a:endParaRPr lang="cs-CZ"/>
            </a:p>
          </p:txBody>
        </p:sp>
        <p:sp>
          <p:nvSpPr>
            <p:cNvPr id="5401" name="Line 93"/>
            <p:cNvSpPr>
              <a:spLocks noChangeShapeType="1"/>
            </p:cNvSpPr>
            <p:nvPr/>
          </p:nvSpPr>
          <p:spPr bwMode="auto">
            <a:xfrm flipH="1">
              <a:off x="1927" y="2069"/>
              <a:ext cx="46" cy="0"/>
            </a:xfrm>
            <a:prstGeom prst="line">
              <a:avLst/>
            </a:prstGeom>
            <a:noFill/>
            <a:ln w="9525">
              <a:solidFill>
                <a:schemeClr val="tx1"/>
              </a:solidFill>
              <a:round/>
              <a:headEnd/>
              <a:tailEnd/>
            </a:ln>
          </p:spPr>
          <p:txBody>
            <a:bodyPr/>
            <a:lstStyle/>
            <a:p>
              <a:endParaRPr lang="cs-CZ"/>
            </a:p>
          </p:txBody>
        </p:sp>
        <p:sp>
          <p:nvSpPr>
            <p:cNvPr id="5402" name="Line 94"/>
            <p:cNvSpPr>
              <a:spLocks noChangeShapeType="1"/>
            </p:cNvSpPr>
            <p:nvPr/>
          </p:nvSpPr>
          <p:spPr bwMode="auto">
            <a:xfrm>
              <a:off x="2290" y="2069"/>
              <a:ext cx="46" cy="0"/>
            </a:xfrm>
            <a:prstGeom prst="line">
              <a:avLst/>
            </a:prstGeom>
            <a:noFill/>
            <a:ln w="9525">
              <a:solidFill>
                <a:schemeClr val="tx1"/>
              </a:solidFill>
              <a:round/>
              <a:headEnd/>
              <a:tailEnd/>
            </a:ln>
          </p:spPr>
          <p:txBody>
            <a:bodyPr/>
            <a:lstStyle/>
            <a:p>
              <a:endParaRPr lang="cs-CZ"/>
            </a:p>
          </p:txBody>
        </p:sp>
      </p:grpSp>
      <p:sp>
        <p:nvSpPr>
          <p:cNvPr id="5175" name="Rectangle 95"/>
          <p:cNvSpPr>
            <a:spLocks noChangeArrowheads="1"/>
          </p:cNvSpPr>
          <p:nvPr/>
        </p:nvSpPr>
        <p:spPr bwMode="auto">
          <a:xfrm>
            <a:off x="5004321" y="3645570"/>
            <a:ext cx="144462" cy="142875"/>
          </a:xfrm>
          <a:prstGeom prst="rect">
            <a:avLst/>
          </a:prstGeom>
          <a:solidFill>
            <a:schemeClr val="tx1"/>
          </a:solidFill>
          <a:ln w="9525">
            <a:solidFill>
              <a:schemeClr val="tx1"/>
            </a:solidFill>
            <a:miter lim="800000"/>
            <a:headEnd/>
            <a:tailEnd/>
          </a:ln>
        </p:spPr>
        <p:txBody>
          <a:bodyPr wrap="none" anchor="ctr"/>
          <a:lstStyle/>
          <a:p>
            <a:endParaRPr lang="cs-CZ"/>
          </a:p>
        </p:txBody>
      </p:sp>
      <p:sp>
        <p:nvSpPr>
          <p:cNvPr id="5176" name="Rectangle 96"/>
          <p:cNvSpPr>
            <a:spLocks noChangeArrowheads="1"/>
          </p:cNvSpPr>
          <p:nvPr/>
        </p:nvSpPr>
        <p:spPr bwMode="auto">
          <a:xfrm>
            <a:off x="5221808" y="3645570"/>
            <a:ext cx="144463" cy="142875"/>
          </a:xfrm>
          <a:prstGeom prst="rect">
            <a:avLst/>
          </a:prstGeom>
          <a:solidFill>
            <a:schemeClr val="tx1"/>
          </a:solidFill>
          <a:ln w="9525">
            <a:solidFill>
              <a:schemeClr val="tx1"/>
            </a:solidFill>
            <a:miter lim="800000"/>
            <a:headEnd/>
            <a:tailEnd/>
          </a:ln>
        </p:spPr>
        <p:txBody>
          <a:bodyPr wrap="none" anchor="ctr"/>
          <a:lstStyle/>
          <a:p>
            <a:endParaRPr lang="cs-CZ"/>
          </a:p>
        </p:txBody>
      </p:sp>
      <p:sp>
        <p:nvSpPr>
          <p:cNvPr id="5177" name="Rectangle 97"/>
          <p:cNvSpPr>
            <a:spLocks noChangeArrowheads="1"/>
          </p:cNvSpPr>
          <p:nvPr/>
        </p:nvSpPr>
        <p:spPr bwMode="auto">
          <a:xfrm>
            <a:off x="5293246" y="2924845"/>
            <a:ext cx="144462" cy="144463"/>
          </a:xfrm>
          <a:prstGeom prst="rect">
            <a:avLst/>
          </a:prstGeom>
          <a:solidFill>
            <a:schemeClr val="hlink"/>
          </a:solidFill>
          <a:ln w="9525">
            <a:noFill/>
            <a:miter lim="800000"/>
            <a:headEnd/>
            <a:tailEnd/>
          </a:ln>
        </p:spPr>
        <p:txBody>
          <a:bodyPr wrap="none" anchor="ctr"/>
          <a:lstStyle/>
          <a:p>
            <a:endParaRPr lang="cs-CZ"/>
          </a:p>
        </p:txBody>
      </p:sp>
      <p:sp>
        <p:nvSpPr>
          <p:cNvPr id="5178" name="Rectangle 98"/>
          <p:cNvSpPr>
            <a:spLocks noChangeArrowheads="1"/>
          </p:cNvSpPr>
          <p:nvPr/>
        </p:nvSpPr>
        <p:spPr bwMode="auto">
          <a:xfrm>
            <a:off x="5293246" y="3501108"/>
            <a:ext cx="144462" cy="71437"/>
          </a:xfrm>
          <a:prstGeom prst="rect">
            <a:avLst/>
          </a:prstGeom>
          <a:solidFill>
            <a:schemeClr val="hlink"/>
          </a:solidFill>
          <a:ln w="9525">
            <a:noFill/>
            <a:miter lim="800000"/>
            <a:headEnd/>
            <a:tailEnd/>
          </a:ln>
        </p:spPr>
        <p:txBody>
          <a:bodyPr wrap="none" anchor="ctr"/>
          <a:lstStyle/>
          <a:p>
            <a:endParaRPr lang="cs-CZ"/>
          </a:p>
        </p:txBody>
      </p:sp>
      <p:grpSp>
        <p:nvGrpSpPr>
          <p:cNvPr id="13" name="Group 99"/>
          <p:cNvGrpSpPr>
            <a:grpSpLocks/>
          </p:cNvGrpSpPr>
          <p:nvPr/>
        </p:nvGrpSpPr>
        <p:grpSpPr bwMode="auto">
          <a:xfrm rot="5400000">
            <a:off x="5366271" y="3140745"/>
            <a:ext cx="503237" cy="360363"/>
            <a:chOff x="1927" y="1797"/>
            <a:chExt cx="409" cy="272"/>
          </a:xfrm>
        </p:grpSpPr>
        <p:sp>
          <p:nvSpPr>
            <p:cNvPr id="5395" name="Line 100"/>
            <p:cNvSpPr>
              <a:spLocks noChangeShapeType="1"/>
            </p:cNvSpPr>
            <p:nvPr/>
          </p:nvSpPr>
          <p:spPr bwMode="auto">
            <a:xfrm>
              <a:off x="1973" y="1797"/>
              <a:ext cx="0" cy="272"/>
            </a:xfrm>
            <a:prstGeom prst="line">
              <a:avLst/>
            </a:prstGeom>
            <a:noFill/>
            <a:ln w="9525">
              <a:solidFill>
                <a:schemeClr val="tx1"/>
              </a:solidFill>
              <a:round/>
              <a:headEnd/>
              <a:tailEnd/>
            </a:ln>
          </p:spPr>
          <p:txBody>
            <a:bodyPr/>
            <a:lstStyle/>
            <a:p>
              <a:endParaRPr lang="cs-CZ"/>
            </a:p>
          </p:txBody>
        </p:sp>
        <p:sp>
          <p:nvSpPr>
            <p:cNvPr id="5396" name="Freeform 101"/>
            <p:cNvSpPr>
              <a:spLocks/>
            </p:cNvSpPr>
            <p:nvPr/>
          </p:nvSpPr>
          <p:spPr bwMode="auto">
            <a:xfrm>
              <a:off x="1973" y="1797"/>
              <a:ext cx="317" cy="272"/>
            </a:xfrm>
            <a:custGeom>
              <a:avLst/>
              <a:gdLst>
                <a:gd name="T0" fmla="*/ 0 w 287"/>
                <a:gd name="T1" fmla="*/ 0 h 318"/>
                <a:gd name="T2" fmla="*/ 181 w 287"/>
                <a:gd name="T3" fmla="*/ 91 h 318"/>
                <a:gd name="T4" fmla="*/ 272 w 287"/>
                <a:gd name="T5" fmla="*/ 227 h 318"/>
                <a:gd name="T6" fmla="*/ 272 w 287"/>
                <a:gd name="T7" fmla="*/ 318 h 318"/>
                <a:gd name="T8" fmla="*/ 0 60000 65536"/>
                <a:gd name="T9" fmla="*/ 0 60000 65536"/>
                <a:gd name="T10" fmla="*/ 0 60000 65536"/>
                <a:gd name="T11" fmla="*/ 0 60000 65536"/>
                <a:gd name="T12" fmla="*/ 0 w 287"/>
                <a:gd name="T13" fmla="*/ 0 h 318"/>
                <a:gd name="T14" fmla="*/ 287 w 287"/>
                <a:gd name="T15" fmla="*/ 318 h 318"/>
              </a:gdLst>
              <a:ahLst/>
              <a:cxnLst>
                <a:cxn ang="T8">
                  <a:pos x="T0" y="T1"/>
                </a:cxn>
                <a:cxn ang="T9">
                  <a:pos x="T2" y="T3"/>
                </a:cxn>
                <a:cxn ang="T10">
                  <a:pos x="T4" y="T5"/>
                </a:cxn>
                <a:cxn ang="T11">
                  <a:pos x="T6" y="T7"/>
                </a:cxn>
              </a:cxnLst>
              <a:rect l="T12" t="T13" r="T14" b="T15"/>
              <a:pathLst>
                <a:path w="287" h="318">
                  <a:moveTo>
                    <a:pt x="0" y="0"/>
                  </a:moveTo>
                  <a:cubicBezTo>
                    <a:pt x="68" y="26"/>
                    <a:pt x="136" y="53"/>
                    <a:pt x="181" y="91"/>
                  </a:cubicBezTo>
                  <a:cubicBezTo>
                    <a:pt x="226" y="129"/>
                    <a:pt x="257" y="189"/>
                    <a:pt x="272" y="227"/>
                  </a:cubicBezTo>
                  <a:cubicBezTo>
                    <a:pt x="287" y="265"/>
                    <a:pt x="279" y="291"/>
                    <a:pt x="272" y="318"/>
                  </a:cubicBezTo>
                </a:path>
              </a:pathLst>
            </a:custGeom>
            <a:noFill/>
            <a:ln w="9525">
              <a:solidFill>
                <a:schemeClr val="tx1"/>
              </a:solidFill>
              <a:round/>
              <a:headEnd/>
              <a:tailEnd/>
            </a:ln>
          </p:spPr>
          <p:txBody>
            <a:bodyPr/>
            <a:lstStyle/>
            <a:p>
              <a:endParaRPr lang="cs-CZ"/>
            </a:p>
          </p:txBody>
        </p:sp>
        <p:sp>
          <p:nvSpPr>
            <p:cNvPr id="5397" name="Line 102"/>
            <p:cNvSpPr>
              <a:spLocks noChangeShapeType="1"/>
            </p:cNvSpPr>
            <p:nvPr/>
          </p:nvSpPr>
          <p:spPr bwMode="auto">
            <a:xfrm flipH="1">
              <a:off x="1927" y="2069"/>
              <a:ext cx="46" cy="0"/>
            </a:xfrm>
            <a:prstGeom prst="line">
              <a:avLst/>
            </a:prstGeom>
            <a:noFill/>
            <a:ln w="9525">
              <a:solidFill>
                <a:schemeClr val="tx1"/>
              </a:solidFill>
              <a:round/>
              <a:headEnd/>
              <a:tailEnd/>
            </a:ln>
          </p:spPr>
          <p:txBody>
            <a:bodyPr/>
            <a:lstStyle/>
            <a:p>
              <a:endParaRPr lang="cs-CZ"/>
            </a:p>
          </p:txBody>
        </p:sp>
        <p:sp>
          <p:nvSpPr>
            <p:cNvPr id="5398" name="Line 103"/>
            <p:cNvSpPr>
              <a:spLocks noChangeShapeType="1"/>
            </p:cNvSpPr>
            <p:nvPr/>
          </p:nvSpPr>
          <p:spPr bwMode="auto">
            <a:xfrm>
              <a:off x="2290" y="2069"/>
              <a:ext cx="46" cy="0"/>
            </a:xfrm>
            <a:prstGeom prst="line">
              <a:avLst/>
            </a:prstGeom>
            <a:noFill/>
            <a:ln w="9525">
              <a:solidFill>
                <a:schemeClr val="tx1"/>
              </a:solidFill>
              <a:round/>
              <a:headEnd/>
              <a:tailEnd/>
            </a:ln>
          </p:spPr>
          <p:txBody>
            <a:bodyPr/>
            <a:lstStyle/>
            <a:p>
              <a:endParaRPr lang="cs-CZ"/>
            </a:p>
          </p:txBody>
        </p:sp>
      </p:grpSp>
      <p:sp>
        <p:nvSpPr>
          <p:cNvPr id="5180" name="Rectangle 104"/>
          <p:cNvSpPr>
            <a:spLocks noChangeArrowheads="1"/>
          </p:cNvSpPr>
          <p:nvPr/>
        </p:nvSpPr>
        <p:spPr bwMode="auto">
          <a:xfrm>
            <a:off x="5293246" y="3861470"/>
            <a:ext cx="144462" cy="1366838"/>
          </a:xfrm>
          <a:prstGeom prst="rect">
            <a:avLst/>
          </a:prstGeom>
          <a:solidFill>
            <a:schemeClr val="hlink"/>
          </a:solidFill>
          <a:ln w="9525">
            <a:noFill/>
            <a:miter lim="800000"/>
            <a:headEnd/>
            <a:tailEnd/>
          </a:ln>
        </p:spPr>
        <p:txBody>
          <a:bodyPr wrap="none" anchor="ctr"/>
          <a:lstStyle/>
          <a:p>
            <a:endParaRPr lang="cs-CZ"/>
          </a:p>
        </p:txBody>
      </p:sp>
      <p:grpSp>
        <p:nvGrpSpPr>
          <p:cNvPr id="14" name="Group 105"/>
          <p:cNvGrpSpPr>
            <a:grpSpLocks/>
          </p:cNvGrpSpPr>
          <p:nvPr/>
        </p:nvGrpSpPr>
        <p:grpSpPr bwMode="auto">
          <a:xfrm rot="10800000">
            <a:off x="6372746" y="5228308"/>
            <a:ext cx="1008062" cy="287337"/>
            <a:chOff x="1338" y="1661"/>
            <a:chExt cx="816" cy="227"/>
          </a:xfrm>
        </p:grpSpPr>
        <p:sp>
          <p:nvSpPr>
            <p:cNvPr id="5392" name="Rectangle 106"/>
            <p:cNvSpPr>
              <a:spLocks noChangeArrowheads="1"/>
            </p:cNvSpPr>
            <p:nvPr/>
          </p:nvSpPr>
          <p:spPr bwMode="auto">
            <a:xfrm>
              <a:off x="1383" y="1661"/>
              <a:ext cx="726" cy="91"/>
            </a:xfrm>
            <a:prstGeom prst="rect">
              <a:avLst/>
            </a:prstGeom>
            <a:solidFill>
              <a:schemeClr val="bg1"/>
            </a:solidFill>
            <a:ln w="9525">
              <a:solidFill>
                <a:schemeClr val="tx1"/>
              </a:solidFill>
              <a:miter lim="800000"/>
              <a:headEnd/>
              <a:tailEnd/>
            </a:ln>
          </p:spPr>
          <p:txBody>
            <a:bodyPr wrap="none" anchor="ctr"/>
            <a:lstStyle/>
            <a:p>
              <a:endParaRPr lang="cs-CZ"/>
            </a:p>
          </p:txBody>
        </p:sp>
        <p:sp>
          <p:nvSpPr>
            <p:cNvPr id="5393" name="Rectangle 107"/>
            <p:cNvSpPr>
              <a:spLocks noChangeArrowheads="1"/>
            </p:cNvSpPr>
            <p:nvPr/>
          </p:nvSpPr>
          <p:spPr bwMode="auto">
            <a:xfrm>
              <a:off x="1429" y="1752"/>
              <a:ext cx="635" cy="45"/>
            </a:xfrm>
            <a:prstGeom prst="rect">
              <a:avLst/>
            </a:prstGeom>
            <a:solidFill>
              <a:schemeClr val="bg1"/>
            </a:solidFill>
            <a:ln w="9525">
              <a:solidFill>
                <a:schemeClr val="tx1"/>
              </a:solidFill>
              <a:miter lim="800000"/>
              <a:headEnd/>
              <a:tailEnd/>
            </a:ln>
          </p:spPr>
          <p:txBody>
            <a:bodyPr wrap="none" anchor="ctr"/>
            <a:lstStyle/>
            <a:p>
              <a:endParaRPr lang="cs-CZ"/>
            </a:p>
          </p:txBody>
        </p:sp>
        <p:sp>
          <p:nvSpPr>
            <p:cNvPr id="5394" name="Rectangle 108"/>
            <p:cNvSpPr>
              <a:spLocks noChangeArrowheads="1"/>
            </p:cNvSpPr>
            <p:nvPr/>
          </p:nvSpPr>
          <p:spPr bwMode="auto">
            <a:xfrm>
              <a:off x="1338" y="1797"/>
              <a:ext cx="816" cy="91"/>
            </a:xfrm>
            <a:prstGeom prst="rect">
              <a:avLst/>
            </a:prstGeom>
            <a:solidFill>
              <a:schemeClr val="bg1"/>
            </a:solidFill>
            <a:ln w="9525">
              <a:solidFill>
                <a:schemeClr val="tx1"/>
              </a:solidFill>
              <a:miter lim="800000"/>
              <a:headEnd/>
              <a:tailEnd/>
            </a:ln>
          </p:spPr>
          <p:txBody>
            <a:bodyPr wrap="none" anchor="ctr"/>
            <a:lstStyle/>
            <a:p>
              <a:endParaRPr lang="cs-CZ"/>
            </a:p>
          </p:txBody>
        </p:sp>
      </p:grpSp>
      <p:sp>
        <p:nvSpPr>
          <p:cNvPr id="5182" name="Line 109"/>
          <p:cNvSpPr>
            <a:spLocks noChangeShapeType="1"/>
          </p:cNvSpPr>
          <p:nvPr/>
        </p:nvSpPr>
        <p:spPr bwMode="auto">
          <a:xfrm>
            <a:off x="1332433" y="2996283"/>
            <a:ext cx="1800225" cy="0"/>
          </a:xfrm>
          <a:prstGeom prst="line">
            <a:avLst/>
          </a:prstGeom>
          <a:noFill/>
          <a:ln w="9525">
            <a:solidFill>
              <a:schemeClr val="tx1"/>
            </a:solidFill>
            <a:round/>
            <a:headEnd/>
            <a:tailEnd/>
          </a:ln>
        </p:spPr>
        <p:txBody>
          <a:bodyPr/>
          <a:lstStyle/>
          <a:p>
            <a:endParaRPr lang="cs-CZ"/>
          </a:p>
        </p:txBody>
      </p:sp>
      <p:sp>
        <p:nvSpPr>
          <p:cNvPr id="5183" name="Line 110"/>
          <p:cNvSpPr>
            <a:spLocks noChangeShapeType="1"/>
          </p:cNvSpPr>
          <p:nvPr/>
        </p:nvSpPr>
        <p:spPr bwMode="auto">
          <a:xfrm flipV="1">
            <a:off x="3132658" y="2853408"/>
            <a:ext cx="0" cy="142875"/>
          </a:xfrm>
          <a:prstGeom prst="line">
            <a:avLst/>
          </a:prstGeom>
          <a:noFill/>
          <a:ln w="9525">
            <a:solidFill>
              <a:schemeClr val="tx1"/>
            </a:solidFill>
            <a:round/>
            <a:headEnd/>
            <a:tailEnd/>
          </a:ln>
        </p:spPr>
        <p:txBody>
          <a:bodyPr/>
          <a:lstStyle/>
          <a:p>
            <a:endParaRPr lang="cs-CZ"/>
          </a:p>
        </p:txBody>
      </p:sp>
      <p:sp>
        <p:nvSpPr>
          <p:cNvPr id="5184" name="Line 111"/>
          <p:cNvSpPr>
            <a:spLocks noChangeShapeType="1"/>
          </p:cNvSpPr>
          <p:nvPr/>
        </p:nvSpPr>
        <p:spPr bwMode="auto">
          <a:xfrm flipV="1">
            <a:off x="2556396" y="1988220"/>
            <a:ext cx="0" cy="1008063"/>
          </a:xfrm>
          <a:prstGeom prst="line">
            <a:avLst/>
          </a:prstGeom>
          <a:noFill/>
          <a:ln w="9525">
            <a:solidFill>
              <a:schemeClr val="tx1"/>
            </a:solidFill>
            <a:round/>
            <a:headEnd/>
            <a:tailEnd/>
          </a:ln>
        </p:spPr>
        <p:txBody>
          <a:bodyPr/>
          <a:lstStyle/>
          <a:p>
            <a:endParaRPr lang="cs-CZ"/>
          </a:p>
        </p:txBody>
      </p:sp>
      <p:sp>
        <p:nvSpPr>
          <p:cNvPr id="5185" name="Line 112"/>
          <p:cNvSpPr>
            <a:spLocks noChangeShapeType="1"/>
          </p:cNvSpPr>
          <p:nvPr/>
        </p:nvSpPr>
        <p:spPr bwMode="auto">
          <a:xfrm>
            <a:off x="2196033" y="1988220"/>
            <a:ext cx="360363" cy="0"/>
          </a:xfrm>
          <a:prstGeom prst="line">
            <a:avLst/>
          </a:prstGeom>
          <a:noFill/>
          <a:ln w="9525">
            <a:solidFill>
              <a:schemeClr val="tx1"/>
            </a:solidFill>
            <a:round/>
            <a:headEnd/>
            <a:tailEnd/>
          </a:ln>
        </p:spPr>
        <p:txBody>
          <a:bodyPr/>
          <a:lstStyle/>
          <a:p>
            <a:endParaRPr lang="cs-CZ"/>
          </a:p>
        </p:txBody>
      </p:sp>
      <p:sp>
        <p:nvSpPr>
          <p:cNvPr id="5186" name="Line 113"/>
          <p:cNvSpPr>
            <a:spLocks noChangeShapeType="1"/>
          </p:cNvSpPr>
          <p:nvPr/>
        </p:nvSpPr>
        <p:spPr bwMode="auto">
          <a:xfrm>
            <a:off x="2196033" y="2132683"/>
            <a:ext cx="360363" cy="0"/>
          </a:xfrm>
          <a:prstGeom prst="line">
            <a:avLst/>
          </a:prstGeom>
          <a:noFill/>
          <a:ln w="9525">
            <a:solidFill>
              <a:schemeClr val="tx1"/>
            </a:solidFill>
            <a:round/>
            <a:headEnd/>
            <a:tailEnd/>
          </a:ln>
        </p:spPr>
        <p:txBody>
          <a:bodyPr/>
          <a:lstStyle/>
          <a:p>
            <a:endParaRPr lang="cs-CZ"/>
          </a:p>
        </p:txBody>
      </p:sp>
      <p:sp>
        <p:nvSpPr>
          <p:cNvPr id="5187" name="Line 114"/>
          <p:cNvSpPr>
            <a:spLocks noChangeShapeType="1"/>
          </p:cNvSpPr>
          <p:nvPr/>
        </p:nvSpPr>
        <p:spPr bwMode="auto">
          <a:xfrm>
            <a:off x="2196033" y="2277145"/>
            <a:ext cx="360363" cy="0"/>
          </a:xfrm>
          <a:prstGeom prst="line">
            <a:avLst/>
          </a:prstGeom>
          <a:noFill/>
          <a:ln w="9525">
            <a:solidFill>
              <a:schemeClr val="tx1"/>
            </a:solidFill>
            <a:round/>
            <a:headEnd/>
            <a:tailEnd/>
          </a:ln>
        </p:spPr>
        <p:txBody>
          <a:bodyPr/>
          <a:lstStyle/>
          <a:p>
            <a:endParaRPr lang="cs-CZ"/>
          </a:p>
        </p:txBody>
      </p:sp>
      <p:sp>
        <p:nvSpPr>
          <p:cNvPr id="5188" name="Line 115"/>
          <p:cNvSpPr>
            <a:spLocks noChangeShapeType="1"/>
          </p:cNvSpPr>
          <p:nvPr/>
        </p:nvSpPr>
        <p:spPr bwMode="auto">
          <a:xfrm>
            <a:off x="2196033" y="2421608"/>
            <a:ext cx="360363" cy="0"/>
          </a:xfrm>
          <a:prstGeom prst="line">
            <a:avLst/>
          </a:prstGeom>
          <a:noFill/>
          <a:ln w="9525">
            <a:solidFill>
              <a:schemeClr val="tx1"/>
            </a:solidFill>
            <a:round/>
            <a:headEnd/>
            <a:tailEnd/>
          </a:ln>
        </p:spPr>
        <p:txBody>
          <a:bodyPr/>
          <a:lstStyle/>
          <a:p>
            <a:endParaRPr lang="cs-CZ"/>
          </a:p>
        </p:txBody>
      </p:sp>
      <p:sp>
        <p:nvSpPr>
          <p:cNvPr id="5189" name="Rectangle 116"/>
          <p:cNvSpPr>
            <a:spLocks noChangeArrowheads="1"/>
          </p:cNvSpPr>
          <p:nvPr/>
        </p:nvSpPr>
        <p:spPr bwMode="auto">
          <a:xfrm>
            <a:off x="4212158" y="3717008"/>
            <a:ext cx="71438" cy="936625"/>
          </a:xfrm>
          <a:prstGeom prst="rect">
            <a:avLst/>
          </a:prstGeom>
          <a:solidFill>
            <a:schemeClr val="hlink"/>
          </a:solidFill>
          <a:ln w="9525">
            <a:noFill/>
            <a:miter lim="800000"/>
            <a:headEnd/>
            <a:tailEnd/>
          </a:ln>
        </p:spPr>
        <p:txBody>
          <a:bodyPr wrap="none" anchor="ctr"/>
          <a:lstStyle/>
          <a:p>
            <a:endParaRPr lang="cs-CZ"/>
          </a:p>
        </p:txBody>
      </p:sp>
      <p:sp>
        <p:nvSpPr>
          <p:cNvPr id="5190" name="Rectangle 117"/>
          <p:cNvSpPr>
            <a:spLocks noChangeArrowheads="1"/>
          </p:cNvSpPr>
          <p:nvPr/>
        </p:nvSpPr>
        <p:spPr bwMode="auto">
          <a:xfrm>
            <a:off x="3132658" y="4580608"/>
            <a:ext cx="1079500" cy="73025"/>
          </a:xfrm>
          <a:prstGeom prst="rect">
            <a:avLst/>
          </a:prstGeom>
          <a:solidFill>
            <a:schemeClr val="hlink"/>
          </a:solidFill>
          <a:ln w="9525">
            <a:noFill/>
            <a:miter lim="800000"/>
            <a:headEnd/>
            <a:tailEnd/>
          </a:ln>
        </p:spPr>
        <p:txBody>
          <a:bodyPr wrap="none" anchor="ctr"/>
          <a:lstStyle/>
          <a:p>
            <a:endParaRPr lang="cs-CZ"/>
          </a:p>
        </p:txBody>
      </p:sp>
      <p:grpSp>
        <p:nvGrpSpPr>
          <p:cNvPr id="15" name="Group 118"/>
          <p:cNvGrpSpPr>
            <a:grpSpLocks/>
          </p:cNvGrpSpPr>
          <p:nvPr/>
        </p:nvGrpSpPr>
        <p:grpSpPr bwMode="auto">
          <a:xfrm flipV="1">
            <a:off x="3650183" y="3674145"/>
            <a:ext cx="431800" cy="360363"/>
            <a:chOff x="1927" y="1797"/>
            <a:chExt cx="409" cy="272"/>
          </a:xfrm>
        </p:grpSpPr>
        <p:sp>
          <p:nvSpPr>
            <p:cNvPr id="5388" name="Line 119"/>
            <p:cNvSpPr>
              <a:spLocks noChangeShapeType="1"/>
            </p:cNvSpPr>
            <p:nvPr/>
          </p:nvSpPr>
          <p:spPr bwMode="auto">
            <a:xfrm>
              <a:off x="1973" y="1797"/>
              <a:ext cx="0" cy="272"/>
            </a:xfrm>
            <a:prstGeom prst="line">
              <a:avLst/>
            </a:prstGeom>
            <a:noFill/>
            <a:ln w="9525">
              <a:solidFill>
                <a:schemeClr val="tx1"/>
              </a:solidFill>
              <a:round/>
              <a:headEnd/>
              <a:tailEnd/>
            </a:ln>
          </p:spPr>
          <p:txBody>
            <a:bodyPr/>
            <a:lstStyle/>
            <a:p>
              <a:endParaRPr lang="cs-CZ"/>
            </a:p>
          </p:txBody>
        </p:sp>
        <p:sp>
          <p:nvSpPr>
            <p:cNvPr id="5389" name="Freeform 120"/>
            <p:cNvSpPr>
              <a:spLocks/>
            </p:cNvSpPr>
            <p:nvPr/>
          </p:nvSpPr>
          <p:spPr bwMode="auto">
            <a:xfrm>
              <a:off x="1973" y="1797"/>
              <a:ext cx="317" cy="272"/>
            </a:xfrm>
            <a:custGeom>
              <a:avLst/>
              <a:gdLst>
                <a:gd name="T0" fmla="*/ 0 w 287"/>
                <a:gd name="T1" fmla="*/ 0 h 318"/>
                <a:gd name="T2" fmla="*/ 181 w 287"/>
                <a:gd name="T3" fmla="*/ 91 h 318"/>
                <a:gd name="T4" fmla="*/ 272 w 287"/>
                <a:gd name="T5" fmla="*/ 227 h 318"/>
                <a:gd name="T6" fmla="*/ 272 w 287"/>
                <a:gd name="T7" fmla="*/ 318 h 318"/>
                <a:gd name="T8" fmla="*/ 0 60000 65536"/>
                <a:gd name="T9" fmla="*/ 0 60000 65536"/>
                <a:gd name="T10" fmla="*/ 0 60000 65536"/>
                <a:gd name="T11" fmla="*/ 0 60000 65536"/>
                <a:gd name="T12" fmla="*/ 0 w 287"/>
                <a:gd name="T13" fmla="*/ 0 h 318"/>
                <a:gd name="T14" fmla="*/ 287 w 287"/>
                <a:gd name="T15" fmla="*/ 318 h 318"/>
              </a:gdLst>
              <a:ahLst/>
              <a:cxnLst>
                <a:cxn ang="T8">
                  <a:pos x="T0" y="T1"/>
                </a:cxn>
                <a:cxn ang="T9">
                  <a:pos x="T2" y="T3"/>
                </a:cxn>
                <a:cxn ang="T10">
                  <a:pos x="T4" y="T5"/>
                </a:cxn>
                <a:cxn ang="T11">
                  <a:pos x="T6" y="T7"/>
                </a:cxn>
              </a:cxnLst>
              <a:rect l="T12" t="T13" r="T14" b="T15"/>
              <a:pathLst>
                <a:path w="287" h="318">
                  <a:moveTo>
                    <a:pt x="0" y="0"/>
                  </a:moveTo>
                  <a:cubicBezTo>
                    <a:pt x="68" y="26"/>
                    <a:pt x="136" y="53"/>
                    <a:pt x="181" y="91"/>
                  </a:cubicBezTo>
                  <a:cubicBezTo>
                    <a:pt x="226" y="129"/>
                    <a:pt x="257" y="189"/>
                    <a:pt x="272" y="227"/>
                  </a:cubicBezTo>
                  <a:cubicBezTo>
                    <a:pt x="287" y="265"/>
                    <a:pt x="279" y="291"/>
                    <a:pt x="272" y="318"/>
                  </a:cubicBezTo>
                </a:path>
              </a:pathLst>
            </a:custGeom>
            <a:noFill/>
            <a:ln w="9525">
              <a:solidFill>
                <a:schemeClr val="tx1"/>
              </a:solidFill>
              <a:round/>
              <a:headEnd/>
              <a:tailEnd/>
            </a:ln>
          </p:spPr>
          <p:txBody>
            <a:bodyPr/>
            <a:lstStyle/>
            <a:p>
              <a:endParaRPr lang="cs-CZ"/>
            </a:p>
          </p:txBody>
        </p:sp>
        <p:sp>
          <p:nvSpPr>
            <p:cNvPr id="5390" name="Line 121"/>
            <p:cNvSpPr>
              <a:spLocks noChangeShapeType="1"/>
            </p:cNvSpPr>
            <p:nvPr/>
          </p:nvSpPr>
          <p:spPr bwMode="auto">
            <a:xfrm flipH="1">
              <a:off x="1927" y="2069"/>
              <a:ext cx="46" cy="0"/>
            </a:xfrm>
            <a:prstGeom prst="line">
              <a:avLst/>
            </a:prstGeom>
            <a:noFill/>
            <a:ln w="9525">
              <a:solidFill>
                <a:schemeClr val="tx1"/>
              </a:solidFill>
              <a:round/>
              <a:headEnd/>
              <a:tailEnd/>
            </a:ln>
          </p:spPr>
          <p:txBody>
            <a:bodyPr/>
            <a:lstStyle/>
            <a:p>
              <a:endParaRPr lang="cs-CZ"/>
            </a:p>
          </p:txBody>
        </p:sp>
        <p:sp>
          <p:nvSpPr>
            <p:cNvPr id="5391" name="Line 122"/>
            <p:cNvSpPr>
              <a:spLocks noChangeShapeType="1"/>
            </p:cNvSpPr>
            <p:nvPr/>
          </p:nvSpPr>
          <p:spPr bwMode="auto">
            <a:xfrm>
              <a:off x="2290" y="2069"/>
              <a:ext cx="46" cy="0"/>
            </a:xfrm>
            <a:prstGeom prst="line">
              <a:avLst/>
            </a:prstGeom>
            <a:noFill/>
            <a:ln w="9525">
              <a:solidFill>
                <a:schemeClr val="tx1"/>
              </a:solidFill>
              <a:round/>
              <a:headEnd/>
              <a:tailEnd/>
            </a:ln>
          </p:spPr>
          <p:txBody>
            <a:bodyPr/>
            <a:lstStyle/>
            <a:p>
              <a:endParaRPr lang="cs-CZ"/>
            </a:p>
          </p:txBody>
        </p:sp>
      </p:grpSp>
      <p:sp>
        <p:nvSpPr>
          <p:cNvPr id="5192" name="Rectangle 123"/>
          <p:cNvSpPr>
            <a:spLocks noChangeArrowheads="1"/>
          </p:cNvSpPr>
          <p:nvPr/>
        </p:nvSpPr>
        <p:spPr bwMode="auto">
          <a:xfrm>
            <a:off x="3637483" y="3572545"/>
            <a:ext cx="431800" cy="144463"/>
          </a:xfrm>
          <a:prstGeom prst="rect">
            <a:avLst/>
          </a:prstGeom>
          <a:solidFill>
            <a:schemeClr val="bg1"/>
          </a:solidFill>
          <a:ln w="9525">
            <a:noFill/>
            <a:miter lim="800000"/>
            <a:headEnd/>
            <a:tailEnd/>
          </a:ln>
        </p:spPr>
        <p:txBody>
          <a:bodyPr wrap="none" anchor="ctr"/>
          <a:lstStyle/>
          <a:p>
            <a:endParaRPr lang="cs-CZ"/>
          </a:p>
        </p:txBody>
      </p:sp>
      <p:sp>
        <p:nvSpPr>
          <p:cNvPr id="5193" name="Rectangle 124"/>
          <p:cNvSpPr>
            <a:spLocks noChangeArrowheads="1"/>
          </p:cNvSpPr>
          <p:nvPr/>
        </p:nvSpPr>
        <p:spPr bwMode="auto">
          <a:xfrm>
            <a:off x="3132658" y="4293270"/>
            <a:ext cx="863600" cy="287338"/>
          </a:xfrm>
          <a:prstGeom prst="rect">
            <a:avLst/>
          </a:prstGeom>
          <a:solidFill>
            <a:schemeClr val="bg1"/>
          </a:solidFill>
          <a:ln w="9525">
            <a:solidFill>
              <a:schemeClr val="tx1"/>
            </a:solidFill>
            <a:miter lim="800000"/>
            <a:headEnd/>
            <a:tailEnd/>
          </a:ln>
        </p:spPr>
        <p:txBody>
          <a:bodyPr wrap="none" anchor="ctr"/>
          <a:lstStyle/>
          <a:p>
            <a:endParaRPr lang="cs-CZ"/>
          </a:p>
        </p:txBody>
      </p:sp>
      <p:sp>
        <p:nvSpPr>
          <p:cNvPr id="5194" name="Rectangle 125"/>
          <p:cNvSpPr>
            <a:spLocks noChangeArrowheads="1"/>
          </p:cNvSpPr>
          <p:nvPr/>
        </p:nvSpPr>
        <p:spPr bwMode="auto">
          <a:xfrm>
            <a:off x="3204096" y="4364708"/>
            <a:ext cx="720725" cy="215900"/>
          </a:xfrm>
          <a:prstGeom prst="rect">
            <a:avLst/>
          </a:prstGeom>
          <a:solidFill>
            <a:schemeClr val="bg1"/>
          </a:solidFill>
          <a:ln w="9525">
            <a:solidFill>
              <a:schemeClr val="tx1"/>
            </a:solidFill>
            <a:miter lim="800000"/>
            <a:headEnd/>
            <a:tailEnd/>
          </a:ln>
        </p:spPr>
        <p:txBody>
          <a:bodyPr wrap="none" anchor="ctr"/>
          <a:lstStyle/>
          <a:p>
            <a:endParaRPr lang="cs-CZ"/>
          </a:p>
        </p:txBody>
      </p:sp>
      <p:sp>
        <p:nvSpPr>
          <p:cNvPr id="5195" name="Rectangle 126"/>
          <p:cNvSpPr>
            <a:spLocks noChangeArrowheads="1"/>
          </p:cNvSpPr>
          <p:nvPr/>
        </p:nvSpPr>
        <p:spPr bwMode="auto">
          <a:xfrm>
            <a:off x="3996258" y="4293270"/>
            <a:ext cx="215900" cy="71438"/>
          </a:xfrm>
          <a:prstGeom prst="rect">
            <a:avLst/>
          </a:prstGeom>
          <a:solidFill>
            <a:schemeClr val="hlink"/>
          </a:solidFill>
          <a:ln w="9525">
            <a:noFill/>
            <a:miter lim="800000"/>
            <a:headEnd/>
            <a:tailEnd/>
          </a:ln>
        </p:spPr>
        <p:txBody>
          <a:bodyPr wrap="none" anchor="ctr"/>
          <a:lstStyle/>
          <a:p>
            <a:endParaRPr lang="cs-CZ"/>
          </a:p>
        </p:txBody>
      </p:sp>
      <p:sp>
        <p:nvSpPr>
          <p:cNvPr id="5196" name="Rectangle 127"/>
          <p:cNvSpPr>
            <a:spLocks noChangeArrowheads="1"/>
          </p:cNvSpPr>
          <p:nvPr/>
        </p:nvSpPr>
        <p:spPr bwMode="auto">
          <a:xfrm>
            <a:off x="3996258" y="4364708"/>
            <a:ext cx="73025" cy="215900"/>
          </a:xfrm>
          <a:prstGeom prst="rect">
            <a:avLst/>
          </a:prstGeom>
          <a:solidFill>
            <a:schemeClr val="hlink"/>
          </a:solidFill>
          <a:ln w="9525">
            <a:solidFill>
              <a:schemeClr val="tx1"/>
            </a:solidFill>
            <a:miter lim="800000"/>
            <a:headEnd/>
            <a:tailEnd/>
          </a:ln>
        </p:spPr>
        <p:txBody>
          <a:bodyPr wrap="none" anchor="ctr"/>
          <a:lstStyle/>
          <a:p>
            <a:endParaRPr lang="cs-CZ"/>
          </a:p>
        </p:txBody>
      </p:sp>
      <p:sp>
        <p:nvSpPr>
          <p:cNvPr id="5197" name="Oval 128"/>
          <p:cNvSpPr>
            <a:spLocks noChangeArrowheads="1"/>
          </p:cNvSpPr>
          <p:nvPr/>
        </p:nvSpPr>
        <p:spPr bwMode="auto">
          <a:xfrm>
            <a:off x="4069283" y="4364708"/>
            <a:ext cx="73025" cy="71437"/>
          </a:xfrm>
          <a:prstGeom prst="ellipse">
            <a:avLst/>
          </a:prstGeom>
          <a:solidFill>
            <a:schemeClr val="accent1"/>
          </a:solidFill>
          <a:ln w="9525">
            <a:solidFill>
              <a:schemeClr val="tx1"/>
            </a:solidFill>
            <a:round/>
            <a:headEnd/>
            <a:tailEnd/>
          </a:ln>
        </p:spPr>
        <p:txBody>
          <a:bodyPr wrap="none" anchor="ctr"/>
          <a:lstStyle/>
          <a:p>
            <a:endParaRPr lang="cs-CZ"/>
          </a:p>
        </p:txBody>
      </p:sp>
      <p:sp>
        <p:nvSpPr>
          <p:cNvPr id="5198" name="Oval 129"/>
          <p:cNvSpPr>
            <a:spLocks noChangeArrowheads="1"/>
          </p:cNvSpPr>
          <p:nvPr/>
        </p:nvSpPr>
        <p:spPr bwMode="auto">
          <a:xfrm>
            <a:off x="4069283" y="4509170"/>
            <a:ext cx="73025" cy="71438"/>
          </a:xfrm>
          <a:prstGeom prst="ellipse">
            <a:avLst/>
          </a:prstGeom>
          <a:solidFill>
            <a:schemeClr val="accent1"/>
          </a:solidFill>
          <a:ln w="9525">
            <a:solidFill>
              <a:schemeClr val="tx1"/>
            </a:solidFill>
            <a:round/>
            <a:headEnd/>
            <a:tailEnd/>
          </a:ln>
        </p:spPr>
        <p:txBody>
          <a:bodyPr wrap="none" anchor="ctr"/>
          <a:lstStyle/>
          <a:p>
            <a:endParaRPr lang="cs-CZ"/>
          </a:p>
        </p:txBody>
      </p:sp>
      <p:sp>
        <p:nvSpPr>
          <p:cNvPr id="5199" name="Line 130"/>
          <p:cNvSpPr>
            <a:spLocks noChangeShapeType="1"/>
          </p:cNvSpPr>
          <p:nvPr/>
        </p:nvSpPr>
        <p:spPr bwMode="auto">
          <a:xfrm>
            <a:off x="4108971" y="4442495"/>
            <a:ext cx="0" cy="73025"/>
          </a:xfrm>
          <a:prstGeom prst="line">
            <a:avLst/>
          </a:prstGeom>
          <a:noFill/>
          <a:ln w="9525">
            <a:solidFill>
              <a:schemeClr val="tx1"/>
            </a:solidFill>
            <a:round/>
            <a:headEnd/>
            <a:tailEnd/>
          </a:ln>
        </p:spPr>
        <p:txBody>
          <a:bodyPr/>
          <a:lstStyle/>
          <a:p>
            <a:endParaRPr lang="cs-CZ"/>
          </a:p>
        </p:txBody>
      </p:sp>
      <p:sp>
        <p:nvSpPr>
          <p:cNvPr id="5200" name="Line 131"/>
          <p:cNvSpPr>
            <a:spLocks noChangeShapeType="1"/>
          </p:cNvSpPr>
          <p:nvPr/>
        </p:nvSpPr>
        <p:spPr bwMode="auto">
          <a:xfrm flipH="1">
            <a:off x="3886721" y="4467895"/>
            <a:ext cx="215900" cy="0"/>
          </a:xfrm>
          <a:prstGeom prst="line">
            <a:avLst/>
          </a:prstGeom>
          <a:noFill/>
          <a:ln w="9525">
            <a:solidFill>
              <a:schemeClr val="tx1"/>
            </a:solidFill>
            <a:round/>
            <a:headEnd/>
            <a:tailEnd/>
          </a:ln>
        </p:spPr>
        <p:txBody>
          <a:bodyPr/>
          <a:lstStyle/>
          <a:p>
            <a:endParaRPr lang="cs-CZ"/>
          </a:p>
        </p:txBody>
      </p:sp>
      <p:sp>
        <p:nvSpPr>
          <p:cNvPr id="5201" name="Oval 132"/>
          <p:cNvSpPr>
            <a:spLocks noChangeArrowheads="1"/>
          </p:cNvSpPr>
          <p:nvPr/>
        </p:nvSpPr>
        <p:spPr bwMode="auto">
          <a:xfrm>
            <a:off x="3847033" y="4383758"/>
            <a:ext cx="73025" cy="71437"/>
          </a:xfrm>
          <a:prstGeom prst="ellipse">
            <a:avLst/>
          </a:prstGeom>
          <a:solidFill>
            <a:schemeClr val="tx1"/>
          </a:solidFill>
          <a:ln w="9525">
            <a:solidFill>
              <a:schemeClr val="tx1"/>
            </a:solidFill>
            <a:round/>
            <a:headEnd/>
            <a:tailEnd/>
          </a:ln>
        </p:spPr>
        <p:txBody>
          <a:bodyPr wrap="none" anchor="ctr"/>
          <a:lstStyle/>
          <a:p>
            <a:endParaRPr lang="cs-CZ"/>
          </a:p>
        </p:txBody>
      </p:sp>
      <p:sp>
        <p:nvSpPr>
          <p:cNvPr id="5202" name="Oval 133"/>
          <p:cNvSpPr>
            <a:spLocks noChangeArrowheads="1"/>
          </p:cNvSpPr>
          <p:nvPr/>
        </p:nvSpPr>
        <p:spPr bwMode="auto">
          <a:xfrm>
            <a:off x="3853383" y="4479008"/>
            <a:ext cx="73025" cy="71437"/>
          </a:xfrm>
          <a:prstGeom prst="ellipse">
            <a:avLst/>
          </a:prstGeom>
          <a:solidFill>
            <a:schemeClr val="tx1"/>
          </a:solidFill>
          <a:ln w="9525">
            <a:solidFill>
              <a:schemeClr val="tx1"/>
            </a:solidFill>
            <a:round/>
            <a:headEnd/>
            <a:tailEnd/>
          </a:ln>
        </p:spPr>
        <p:txBody>
          <a:bodyPr wrap="none" anchor="ctr"/>
          <a:lstStyle/>
          <a:p>
            <a:endParaRPr lang="cs-CZ"/>
          </a:p>
        </p:txBody>
      </p:sp>
      <p:sp>
        <p:nvSpPr>
          <p:cNvPr id="5203" name="Line 134"/>
          <p:cNvSpPr>
            <a:spLocks noChangeShapeType="1"/>
          </p:cNvSpPr>
          <p:nvPr/>
        </p:nvSpPr>
        <p:spPr bwMode="auto">
          <a:xfrm flipH="1">
            <a:off x="3796233" y="4518695"/>
            <a:ext cx="63500" cy="0"/>
          </a:xfrm>
          <a:prstGeom prst="line">
            <a:avLst/>
          </a:prstGeom>
          <a:noFill/>
          <a:ln w="9525">
            <a:solidFill>
              <a:schemeClr val="tx1"/>
            </a:solidFill>
            <a:round/>
            <a:headEnd/>
            <a:tailEnd/>
          </a:ln>
        </p:spPr>
        <p:txBody>
          <a:bodyPr/>
          <a:lstStyle/>
          <a:p>
            <a:endParaRPr lang="cs-CZ"/>
          </a:p>
        </p:txBody>
      </p:sp>
      <p:sp>
        <p:nvSpPr>
          <p:cNvPr id="5204" name="Line 135"/>
          <p:cNvSpPr>
            <a:spLocks noChangeShapeType="1"/>
          </p:cNvSpPr>
          <p:nvPr/>
        </p:nvSpPr>
        <p:spPr bwMode="auto">
          <a:xfrm>
            <a:off x="3796233" y="4480595"/>
            <a:ext cx="0" cy="76200"/>
          </a:xfrm>
          <a:prstGeom prst="line">
            <a:avLst/>
          </a:prstGeom>
          <a:noFill/>
          <a:ln w="9525">
            <a:solidFill>
              <a:schemeClr val="tx1"/>
            </a:solidFill>
            <a:round/>
            <a:headEnd/>
            <a:tailEnd/>
          </a:ln>
        </p:spPr>
        <p:txBody>
          <a:bodyPr/>
          <a:lstStyle/>
          <a:p>
            <a:endParaRPr lang="cs-CZ"/>
          </a:p>
        </p:txBody>
      </p:sp>
      <p:sp>
        <p:nvSpPr>
          <p:cNvPr id="5205" name="Line 136"/>
          <p:cNvSpPr>
            <a:spLocks noChangeShapeType="1"/>
          </p:cNvSpPr>
          <p:nvPr/>
        </p:nvSpPr>
        <p:spPr bwMode="auto">
          <a:xfrm flipH="1">
            <a:off x="3796233" y="4423445"/>
            <a:ext cx="50800" cy="0"/>
          </a:xfrm>
          <a:prstGeom prst="line">
            <a:avLst/>
          </a:prstGeom>
          <a:noFill/>
          <a:ln w="9525">
            <a:solidFill>
              <a:schemeClr val="tx1"/>
            </a:solidFill>
            <a:round/>
            <a:headEnd/>
            <a:tailEnd/>
          </a:ln>
        </p:spPr>
        <p:txBody>
          <a:bodyPr/>
          <a:lstStyle/>
          <a:p>
            <a:endParaRPr lang="cs-CZ"/>
          </a:p>
        </p:txBody>
      </p:sp>
      <p:sp>
        <p:nvSpPr>
          <p:cNvPr id="5206" name="Line 137"/>
          <p:cNvSpPr>
            <a:spLocks noChangeShapeType="1"/>
          </p:cNvSpPr>
          <p:nvPr/>
        </p:nvSpPr>
        <p:spPr bwMode="auto">
          <a:xfrm flipH="1" flipV="1">
            <a:off x="3783533" y="4353595"/>
            <a:ext cx="6350" cy="76200"/>
          </a:xfrm>
          <a:prstGeom prst="line">
            <a:avLst/>
          </a:prstGeom>
          <a:noFill/>
          <a:ln w="9525">
            <a:solidFill>
              <a:schemeClr val="tx1"/>
            </a:solidFill>
            <a:round/>
            <a:headEnd/>
            <a:tailEnd/>
          </a:ln>
        </p:spPr>
        <p:txBody>
          <a:bodyPr/>
          <a:lstStyle/>
          <a:p>
            <a:endParaRPr lang="cs-CZ"/>
          </a:p>
        </p:txBody>
      </p:sp>
      <p:sp>
        <p:nvSpPr>
          <p:cNvPr id="5207" name="Oval 138"/>
          <p:cNvSpPr>
            <a:spLocks noChangeArrowheads="1"/>
          </p:cNvSpPr>
          <p:nvPr/>
        </p:nvSpPr>
        <p:spPr bwMode="auto">
          <a:xfrm>
            <a:off x="3745433" y="4313908"/>
            <a:ext cx="73025" cy="71437"/>
          </a:xfrm>
          <a:prstGeom prst="ellipse">
            <a:avLst/>
          </a:prstGeom>
          <a:solidFill>
            <a:schemeClr val="tx1"/>
          </a:solidFill>
          <a:ln w="9525">
            <a:solidFill>
              <a:schemeClr val="tx1"/>
            </a:solidFill>
            <a:round/>
            <a:headEnd/>
            <a:tailEnd/>
          </a:ln>
        </p:spPr>
        <p:txBody>
          <a:bodyPr wrap="none" anchor="ctr"/>
          <a:lstStyle/>
          <a:p>
            <a:endParaRPr lang="cs-CZ"/>
          </a:p>
        </p:txBody>
      </p:sp>
      <p:grpSp>
        <p:nvGrpSpPr>
          <p:cNvPr id="16" name="Group 184"/>
          <p:cNvGrpSpPr>
            <a:grpSpLocks/>
          </p:cNvGrpSpPr>
          <p:nvPr/>
        </p:nvGrpSpPr>
        <p:grpSpPr bwMode="auto">
          <a:xfrm>
            <a:off x="3497783" y="2378745"/>
            <a:ext cx="2895600" cy="1752600"/>
            <a:chOff x="2112" y="1680"/>
            <a:chExt cx="1824" cy="1104"/>
          </a:xfrm>
        </p:grpSpPr>
        <p:grpSp>
          <p:nvGrpSpPr>
            <p:cNvPr id="17" name="Group 139"/>
            <p:cNvGrpSpPr>
              <a:grpSpLocks/>
            </p:cNvGrpSpPr>
            <p:nvPr/>
          </p:nvGrpSpPr>
          <p:grpSpPr bwMode="auto">
            <a:xfrm>
              <a:off x="3408" y="2400"/>
              <a:ext cx="144" cy="144"/>
              <a:chOff x="1546" y="3065"/>
              <a:chExt cx="192" cy="192"/>
            </a:xfrm>
          </p:grpSpPr>
          <p:sp>
            <p:nvSpPr>
              <p:cNvPr id="5385" name="Oval 140"/>
              <p:cNvSpPr>
                <a:spLocks noChangeArrowheads="1"/>
              </p:cNvSpPr>
              <p:nvPr/>
            </p:nvSpPr>
            <p:spPr bwMode="auto">
              <a:xfrm>
                <a:off x="1546" y="3161"/>
                <a:ext cx="96" cy="96"/>
              </a:xfrm>
              <a:prstGeom prst="ellipse">
                <a:avLst/>
              </a:prstGeom>
              <a:noFill/>
              <a:ln w="9525">
                <a:solidFill>
                  <a:schemeClr val="tx1"/>
                </a:solidFill>
                <a:round/>
                <a:headEnd/>
                <a:tailEnd/>
              </a:ln>
            </p:spPr>
            <p:txBody>
              <a:bodyPr wrap="none" anchor="ctr"/>
              <a:lstStyle/>
              <a:p>
                <a:endParaRPr lang="cs-CZ"/>
              </a:p>
            </p:txBody>
          </p:sp>
          <p:sp>
            <p:nvSpPr>
              <p:cNvPr id="5386" name="Line 141"/>
              <p:cNvSpPr>
                <a:spLocks noChangeShapeType="1"/>
              </p:cNvSpPr>
              <p:nvPr/>
            </p:nvSpPr>
            <p:spPr bwMode="auto">
              <a:xfrm flipV="1">
                <a:off x="1594" y="3065"/>
                <a:ext cx="96" cy="96"/>
              </a:xfrm>
              <a:prstGeom prst="line">
                <a:avLst/>
              </a:prstGeom>
              <a:noFill/>
              <a:ln w="9525">
                <a:solidFill>
                  <a:schemeClr val="tx1"/>
                </a:solidFill>
                <a:round/>
                <a:headEnd/>
                <a:tailEnd/>
              </a:ln>
            </p:spPr>
            <p:txBody>
              <a:bodyPr/>
              <a:lstStyle/>
              <a:p>
                <a:endParaRPr lang="cs-CZ"/>
              </a:p>
            </p:txBody>
          </p:sp>
          <p:sp>
            <p:nvSpPr>
              <p:cNvPr id="5387" name="Line 142"/>
              <p:cNvSpPr>
                <a:spLocks noChangeShapeType="1"/>
              </p:cNvSpPr>
              <p:nvPr/>
            </p:nvSpPr>
            <p:spPr bwMode="auto">
              <a:xfrm>
                <a:off x="1690" y="3065"/>
                <a:ext cx="48" cy="48"/>
              </a:xfrm>
              <a:prstGeom prst="line">
                <a:avLst/>
              </a:prstGeom>
              <a:noFill/>
              <a:ln w="9525">
                <a:solidFill>
                  <a:schemeClr val="tx1"/>
                </a:solidFill>
                <a:round/>
                <a:headEnd/>
                <a:tailEnd/>
              </a:ln>
            </p:spPr>
            <p:txBody>
              <a:bodyPr/>
              <a:lstStyle/>
              <a:p>
                <a:endParaRPr lang="cs-CZ"/>
              </a:p>
            </p:txBody>
          </p:sp>
        </p:grpSp>
        <p:grpSp>
          <p:nvGrpSpPr>
            <p:cNvPr id="18" name="Group 149"/>
            <p:cNvGrpSpPr>
              <a:grpSpLocks/>
            </p:cNvGrpSpPr>
            <p:nvPr/>
          </p:nvGrpSpPr>
          <p:grpSpPr bwMode="auto">
            <a:xfrm>
              <a:off x="3696" y="1680"/>
              <a:ext cx="240" cy="144"/>
              <a:chOff x="3744" y="2448"/>
              <a:chExt cx="240" cy="144"/>
            </a:xfrm>
          </p:grpSpPr>
          <p:grpSp>
            <p:nvGrpSpPr>
              <p:cNvPr id="19" name="Group 143"/>
              <p:cNvGrpSpPr>
                <a:grpSpLocks/>
              </p:cNvGrpSpPr>
              <p:nvPr/>
            </p:nvGrpSpPr>
            <p:grpSpPr bwMode="auto">
              <a:xfrm>
                <a:off x="3840" y="2448"/>
                <a:ext cx="144" cy="144"/>
                <a:chOff x="1546" y="3065"/>
                <a:chExt cx="192" cy="192"/>
              </a:xfrm>
            </p:grpSpPr>
            <p:sp>
              <p:nvSpPr>
                <p:cNvPr id="5382" name="Oval 144"/>
                <p:cNvSpPr>
                  <a:spLocks noChangeArrowheads="1"/>
                </p:cNvSpPr>
                <p:nvPr/>
              </p:nvSpPr>
              <p:spPr bwMode="auto">
                <a:xfrm>
                  <a:off x="1546" y="3161"/>
                  <a:ext cx="96" cy="96"/>
                </a:xfrm>
                <a:prstGeom prst="ellipse">
                  <a:avLst/>
                </a:prstGeom>
                <a:noFill/>
                <a:ln w="9525">
                  <a:solidFill>
                    <a:schemeClr val="tx1"/>
                  </a:solidFill>
                  <a:round/>
                  <a:headEnd/>
                  <a:tailEnd/>
                </a:ln>
              </p:spPr>
              <p:txBody>
                <a:bodyPr wrap="none" anchor="ctr"/>
                <a:lstStyle/>
                <a:p>
                  <a:endParaRPr lang="cs-CZ"/>
                </a:p>
              </p:txBody>
            </p:sp>
            <p:sp>
              <p:nvSpPr>
                <p:cNvPr id="5383" name="Line 145"/>
                <p:cNvSpPr>
                  <a:spLocks noChangeShapeType="1"/>
                </p:cNvSpPr>
                <p:nvPr/>
              </p:nvSpPr>
              <p:spPr bwMode="auto">
                <a:xfrm flipV="1">
                  <a:off x="1594" y="3065"/>
                  <a:ext cx="96" cy="96"/>
                </a:xfrm>
                <a:prstGeom prst="line">
                  <a:avLst/>
                </a:prstGeom>
                <a:noFill/>
                <a:ln w="9525">
                  <a:solidFill>
                    <a:schemeClr val="tx1"/>
                  </a:solidFill>
                  <a:round/>
                  <a:headEnd/>
                  <a:tailEnd/>
                </a:ln>
              </p:spPr>
              <p:txBody>
                <a:bodyPr/>
                <a:lstStyle/>
                <a:p>
                  <a:endParaRPr lang="cs-CZ"/>
                </a:p>
              </p:txBody>
            </p:sp>
            <p:sp>
              <p:nvSpPr>
                <p:cNvPr id="5384" name="Line 146"/>
                <p:cNvSpPr>
                  <a:spLocks noChangeShapeType="1"/>
                </p:cNvSpPr>
                <p:nvPr/>
              </p:nvSpPr>
              <p:spPr bwMode="auto">
                <a:xfrm>
                  <a:off x="1690" y="3065"/>
                  <a:ext cx="48" cy="48"/>
                </a:xfrm>
                <a:prstGeom prst="line">
                  <a:avLst/>
                </a:prstGeom>
                <a:noFill/>
                <a:ln w="9525">
                  <a:solidFill>
                    <a:schemeClr val="tx1"/>
                  </a:solidFill>
                  <a:round/>
                  <a:headEnd/>
                  <a:tailEnd/>
                </a:ln>
              </p:spPr>
              <p:txBody>
                <a:bodyPr/>
                <a:lstStyle/>
                <a:p>
                  <a:endParaRPr lang="cs-CZ"/>
                </a:p>
              </p:txBody>
            </p:sp>
          </p:grpSp>
          <p:sp>
            <p:nvSpPr>
              <p:cNvPr id="5380" name="Line 147"/>
              <p:cNvSpPr>
                <a:spLocks noChangeShapeType="1"/>
              </p:cNvSpPr>
              <p:nvPr/>
            </p:nvSpPr>
            <p:spPr bwMode="auto">
              <a:xfrm flipH="1" flipV="1">
                <a:off x="3792" y="2448"/>
                <a:ext cx="48" cy="96"/>
              </a:xfrm>
              <a:prstGeom prst="line">
                <a:avLst/>
              </a:prstGeom>
              <a:noFill/>
              <a:ln w="9525">
                <a:solidFill>
                  <a:schemeClr val="tx1"/>
                </a:solidFill>
                <a:round/>
                <a:headEnd/>
                <a:tailEnd/>
              </a:ln>
            </p:spPr>
            <p:txBody>
              <a:bodyPr/>
              <a:lstStyle/>
              <a:p>
                <a:endParaRPr lang="cs-CZ"/>
              </a:p>
            </p:txBody>
          </p:sp>
          <p:sp>
            <p:nvSpPr>
              <p:cNvPr id="5381" name="Line 148"/>
              <p:cNvSpPr>
                <a:spLocks noChangeShapeType="1"/>
              </p:cNvSpPr>
              <p:nvPr/>
            </p:nvSpPr>
            <p:spPr bwMode="auto">
              <a:xfrm flipH="1">
                <a:off x="3744" y="2448"/>
                <a:ext cx="48" cy="48"/>
              </a:xfrm>
              <a:prstGeom prst="line">
                <a:avLst/>
              </a:prstGeom>
              <a:noFill/>
              <a:ln w="9525">
                <a:solidFill>
                  <a:schemeClr val="tx1"/>
                </a:solidFill>
                <a:round/>
                <a:headEnd/>
                <a:tailEnd/>
              </a:ln>
            </p:spPr>
            <p:txBody>
              <a:bodyPr/>
              <a:lstStyle/>
              <a:p>
                <a:endParaRPr lang="cs-CZ"/>
              </a:p>
            </p:txBody>
          </p:sp>
        </p:grpSp>
        <p:grpSp>
          <p:nvGrpSpPr>
            <p:cNvPr id="20" name="Group 168"/>
            <p:cNvGrpSpPr>
              <a:grpSpLocks/>
            </p:cNvGrpSpPr>
            <p:nvPr/>
          </p:nvGrpSpPr>
          <p:grpSpPr bwMode="auto">
            <a:xfrm>
              <a:off x="2496" y="1680"/>
              <a:ext cx="144" cy="144"/>
              <a:chOff x="1546" y="3065"/>
              <a:chExt cx="192" cy="192"/>
            </a:xfrm>
          </p:grpSpPr>
          <p:sp>
            <p:nvSpPr>
              <p:cNvPr id="5376" name="Oval 169"/>
              <p:cNvSpPr>
                <a:spLocks noChangeArrowheads="1"/>
              </p:cNvSpPr>
              <p:nvPr/>
            </p:nvSpPr>
            <p:spPr bwMode="auto">
              <a:xfrm>
                <a:off x="1546" y="3161"/>
                <a:ext cx="96" cy="96"/>
              </a:xfrm>
              <a:prstGeom prst="ellipse">
                <a:avLst/>
              </a:prstGeom>
              <a:noFill/>
              <a:ln w="9525">
                <a:solidFill>
                  <a:schemeClr val="tx1"/>
                </a:solidFill>
                <a:round/>
                <a:headEnd/>
                <a:tailEnd/>
              </a:ln>
            </p:spPr>
            <p:txBody>
              <a:bodyPr wrap="none" anchor="ctr"/>
              <a:lstStyle/>
              <a:p>
                <a:endParaRPr lang="cs-CZ"/>
              </a:p>
            </p:txBody>
          </p:sp>
          <p:sp>
            <p:nvSpPr>
              <p:cNvPr id="5377" name="Line 170"/>
              <p:cNvSpPr>
                <a:spLocks noChangeShapeType="1"/>
              </p:cNvSpPr>
              <p:nvPr/>
            </p:nvSpPr>
            <p:spPr bwMode="auto">
              <a:xfrm flipV="1">
                <a:off x="1594" y="3065"/>
                <a:ext cx="96" cy="96"/>
              </a:xfrm>
              <a:prstGeom prst="line">
                <a:avLst/>
              </a:prstGeom>
              <a:noFill/>
              <a:ln w="9525">
                <a:solidFill>
                  <a:schemeClr val="tx1"/>
                </a:solidFill>
                <a:round/>
                <a:headEnd/>
                <a:tailEnd/>
              </a:ln>
            </p:spPr>
            <p:txBody>
              <a:bodyPr/>
              <a:lstStyle/>
              <a:p>
                <a:endParaRPr lang="cs-CZ"/>
              </a:p>
            </p:txBody>
          </p:sp>
          <p:sp>
            <p:nvSpPr>
              <p:cNvPr id="5378" name="Line 171"/>
              <p:cNvSpPr>
                <a:spLocks noChangeShapeType="1"/>
              </p:cNvSpPr>
              <p:nvPr/>
            </p:nvSpPr>
            <p:spPr bwMode="auto">
              <a:xfrm>
                <a:off x="1690" y="3065"/>
                <a:ext cx="48" cy="48"/>
              </a:xfrm>
              <a:prstGeom prst="line">
                <a:avLst/>
              </a:prstGeom>
              <a:noFill/>
              <a:ln w="9525">
                <a:solidFill>
                  <a:schemeClr val="tx1"/>
                </a:solidFill>
                <a:round/>
                <a:headEnd/>
                <a:tailEnd/>
              </a:ln>
            </p:spPr>
            <p:txBody>
              <a:bodyPr/>
              <a:lstStyle/>
              <a:p>
                <a:endParaRPr lang="cs-CZ"/>
              </a:p>
            </p:txBody>
          </p:sp>
        </p:grpSp>
        <p:grpSp>
          <p:nvGrpSpPr>
            <p:cNvPr id="21" name="Group 172"/>
            <p:cNvGrpSpPr>
              <a:grpSpLocks/>
            </p:cNvGrpSpPr>
            <p:nvPr/>
          </p:nvGrpSpPr>
          <p:grpSpPr bwMode="auto">
            <a:xfrm>
              <a:off x="2976" y="2640"/>
              <a:ext cx="144" cy="144"/>
              <a:chOff x="1546" y="3065"/>
              <a:chExt cx="192" cy="192"/>
            </a:xfrm>
          </p:grpSpPr>
          <p:sp>
            <p:nvSpPr>
              <p:cNvPr id="5373" name="Oval 173"/>
              <p:cNvSpPr>
                <a:spLocks noChangeArrowheads="1"/>
              </p:cNvSpPr>
              <p:nvPr/>
            </p:nvSpPr>
            <p:spPr bwMode="auto">
              <a:xfrm>
                <a:off x="1546" y="3161"/>
                <a:ext cx="96" cy="96"/>
              </a:xfrm>
              <a:prstGeom prst="ellipse">
                <a:avLst/>
              </a:prstGeom>
              <a:noFill/>
              <a:ln w="9525">
                <a:solidFill>
                  <a:schemeClr val="tx1"/>
                </a:solidFill>
                <a:round/>
                <a:headEnd/>
                <a:tailEnd/>
              </a:ln>
            </p:spPr>
            <p:txBody>
              <a:bodyPr wrap="none" anchor="ctr"/>
              <a:lstStyle/>
              <a:p>
                <a:endParaRPr lang="cs-CZ"/>
              </a:p>
            </p:txBody>
          </p:sp>
          <p:sp>
            <p:nvSpPr>
              <p:cNvPr id="5374" name="Line 174"/>
              <p:cNvSpPr>
                <a:spLocks noChangeShapeType="1"/>
              </p:cNvSpPr>
              <p:nvPr/>
            </p:nvSpPr>
            <p:spPr bwMode="auto">
              <a:xfrm flipV="1">
                <a:off x="1594" y="3065"/>
                <a:ext cx="96" cy="96"/>
              </a:xfrm>
              <a:prstGeom prst="line">
                <a:avLst/>
              </a:prstGeom>
              <a:noFill/>
              <a:ln w="9525">
                <a:solidFill>
                  <a:schemeClr val="tx1"/>
                </a:solidFill>
                <a:round/>
                <a:headEnd/>
                <a:tailEnd/>
              </a:ln>
            </p:spPr>
            <p:txBody>
              <a:bodyPr/>
              <a:lstStyle/>
              <a:p>
                <a:endParaRPr lang="cs-CZ"/>
              </a:p>
            </p:txBody>
          </p:sp>
          <p:sp>
            <p:nvSpPr>
              <p:cNvPr id="5375" name="Line 175"/>
              <p:cNvSpPr>
                <a:spLocks noChangeShapeType="1"/>
              </p:cNvSpPr>
              <p:nvPr/>
            </p:nvSpPr>
            <p:spPr bwMode="auto">
              <a:xfrm>
                <a:off x="1690" y="3065"/>
                <a:ext cx="48" cy="48"/>
              </a:xfrm>
              <a:prstGeom prst="line">
                <a:avLst/>
              </a:prstGeom>
              <a:noFill/>
              <a:ln w="9525">
                <a:solidFill>
                  <a:schemeClr val="tx1"/>
                </a:solidFill>
                <a:round/>
                <a:headEnd/>
                <a:tailEnd/>
              </a:ln>
            </p:spPr>
            <p:txBody>
              <a:bodyPr/>
              <a:lstStyle/>
              <a:p>
                <a:endParaRPr lang="cs-CZ"/>
              </a:p>
            </p:txBody>
          </p:sp>
        </p:grpSp>
        <p:grpSp>
          <p:nvGrpSpPr>
            <p:cNvPr id="22" name="Group 176"/>
            <p:cNvGrpSpPr>
              <a:grpSpLocks/>
            </p:cNvGrpSpPr>
            <p:nvPr/>
          </p:nvGrpSpPr>
          <p:grpSpPr bwMode="auto">
            <a:xfrm>
              <a:off x="2112" y="2256"/>
              <a:ext cx="144" cy="144"/>
              <a:chOff x="1546" y="3065"/>
              <a:chExt cx="192" cy="192"/>
            </a:xfrm>
          </p:grpSpPr>
          <p:sp>
            <p:nvSpPr>
              <p:cNvPr id="5370" name="Oval 177"/>
              <p:cNvSpPr>
                <a:spLocks noChangeArrowheads="1"/>
              </p:cNvSpPr>
              <p:nvPr/>
            </p:nvSpPr>
            <p:spPr bwMode="auto">
              <a:xfrm>
                <a:off x="1546" y="3161"/>
                <a:ext cx="96" cy="96"/>
              </a:xfrm>
              <a:prstGeom prst="ellipse">
                <a:avLst/>
              </a:prstGeom>
              <a:noFill/>
              <a:ln w="9525">
                <a:solidFill>
                  <a:schemeClr val="tx1"/>
                </a:solidFill>
                <a:round/>
                <a:headEnd/>
                <a:tailEnd/>
              </a:ln>
            </p:spPr>
            <p:txBody>
              <a:bodyPr wrap="none" anchor="ctr"/>
              <a:lstStyle/>
              <a:p>
                <a:endParaRPr lang="cs-CZ"/>
              </a:p>
            </p:txBody>
          </p:sp>
          <p:sp>
            <p:nvSpPr>
              <p:cNvPr id="5371" name="Line 178"/>
              <p:cNvSpPr>
                <a:spLocks noChangeShapeType="1"/>
              </p:cNvSpPr>
              <p:nvPr/>
            </p:nvSpPr>
            <p:spPr bwMode="auto">
              <a:xfrm flipV="1">
                <a:off x="1594" y="3065"/>
                <a:ext cx="96" cy="96"/>
              </a:xfrm>
              <a:prstGeom prst="line">
                <a:avLst/>
              </a:prstGeom>
              <a:noFill/>
              <a:ln w="9525">
                <a:solidFill>
                  <a:schemeClr val="tx1"/>
                </a:solidFill>
                <a:round/>
                <a:headEnd/>
                <a:tailEnd/>
              </a:ln>
            </p:spPr>
            <p:txBody>
              <a:bodyPr/>
              <a:lstStyle/>
              <a:p>
                <a:endParaRPr lang="cs-CZ"/>
              </a:p>
            </p:txBody>
          </p:sp>
          <p:sp>
            <p:nvSpPr>
              <p:cNvPr id="5372" name="Line 179"/>
              <p:cNvSpPr>
                <a:spLocks noChangeShapeType="1"/>
              </p:cNvSpPr>
              <p:nvPr/>
            </p:nvSpPr>
            <p:spPr bwMode="auto">
              <a:xfrm>
                <a:off x="1690" y="3065"/>
                <a:ext cx="48" cy="48"/>
              </a:xfrm>
              <a:prstGeom prst="line">
                <a:avLst/>
              </a:prstGeom>
              <a:noFill/>
              <a:ln w="9525">
                <a:solidFill>
                  <a:schemeClr val="tx1"/>
                </a:solidFill>
                <a:round/>
                <a:headEnd/>
                <a:tailEnd/>
              </a:ln>
            </p:spPr>
            <p:txBody>
              <a:bodyPr/>
              <a:lstStyle/>
              <a:p>
                <a:endParaRPr lang="cs-CZ"/>
              </a:p>
            </p:txBody>
          </p:sp>
        </p:grpSp>
      </p:grpSp>
      <p:grpSp>
        <p:nvGrpSpPr>
          <p:cNvPr id="23" name="Group 183"/>
          <p:cNvGrpSpPr>
            <a:grpSpLocks/>
          </p:cNvGrpSpPr>
          <p:nvPr/>
        </p:nvGrpSpPr>
        <p:grpSpPr bwMode="auto">
          <a:xfrm>
            <a:off x="3497783" y="1845345"/>
            <a:ext cx="3505200" cy="2895600"/>
            <a:chOff x="2112" y="1344"/>
            <a:chExt cx="2208" cy="1824"/>
          </a:xfrm>
        </p:grpSpPr>
        <p:grpSp>
          <p:nvGrpSpPr>
            <p:cNvPr id="24" name="Group 150"/>
            <p:cNvGrpSpPr>
              <a:grpSpLocks/>
            </p:cNvGrpSpPr>
            <p:nvPr/>
          </p:nvGrpSpPr>
          <p:grpSpPr bwMode="auto">
            <a:xfrm>
              <a:off x="4176" y="2640"/>
              <a:ext cx="96" cy="96"/>
              <a:chOff x="4416" y="3600"/>
              <a:chExt cx="96" cy="96"/>
            </a:xfrm>
          </p:grpSpPr>
          <p:sp>
            <p:nvSpPr>
              <p:cNvPr id="5363" name="Line 151"/>
              <p:cNvSpPr>
                <a:spLocks noChangeShapeType="1"/>
              </p:cNvSpPr>
              <p:nvPr/>
            </p:nvSpPr>
            <p:spPr bwMode="auto">
              <a:xfrm flipH="1">
                <a:off x="4416" y="3600"/>
                <a:ext cx="96" cy="96"/>
              </a:xfrm>
              <a:prstGeom prst="line">
                <a:avLst/>
              </a:prstGeom>
              <a:noFill/>
              <a:ln w="9525">
                <a:solidFill>
                  <a:schemeClr val="tx1"/>
                </a:solidFill>
                <a:round/>
                <a:headEnd/>
                <a:tailEnd/>
              </a:ln>
            </p:spPr>
            <p:txBody>
              <a:bodyPr/>
              <a:lstStyle/>
              <a:p>
                <a:endParaRPr lang="cs-CZ"/>
              </a:p>
            </p:txBody>
          </p:sp>
          <p:sp>
            <p:nvSpPr>
              <p:cNvPr id="5364" name="Line 152"/>
              <p:cNvSpPr>
                <a:spLocks noChangeShapeType="1"/>
              </p:cNvSpPr>
              <p:nvPr/>
            </p:nvSpPr>
            <p:spPr bwMode="auto">
              <a:xfrm>
                <a:off x="4416" y="3600"/>
                <a:ext cx="96" cy="96"/>
              </a:xfrm>
              <a:prstGeom prst="line">
                <a:avLst/>
              </a:prstGeom>
              <a:noFill/>
              <a:ln w="9525">
                <a:solidFill>
                  <a:schemeClr val="tx1"/>
                </a:solidFill>
                <a:round/>
                <a:headEnd/>
                <a:tailEnd/>
              </a:ln>
            </p:spPr>
            <p:txBody>
              <a:bodyPr/>
              <a:lstStyle/>
              <a:p>
                <a:endParaRPr lang="cs-CZ"/>
              </a:p>
            </p:txBody>
          </p:sp>
        </p:grpSp>
        <p:grpSp>
          <p:nvGrpSpPr>
            <p:cNvPr id="25" name="Group 153"/>
            <p:cNvGrpSpPr>
              <a:grpSpLocks/>
            </p:cNvGrpSpPr>
            <p:nvPr/>
          </p:nvGrpSpPr>
          <p:grpSpPr bwMode="auto">
            <a:xfrm>
              <a:off x="4224" y="1344"/>
              <a:ext cx="96" cy="96"/>
              <a:chOff x="4416" y="3600"/>
              <a:chExt cx="96" cy="96"/>
            </a:xfrm>
          </p:grpSpPr>
          <p:sp>
            <p:nvSpPr>
              <p:cNvPr id="5361" name="Line 154"/>
              <p:cNvSpPr>
                <a:spLocks noChangeShapeType="1"/>
              </p:cNvSpPr>
              <p:nvPr/>
            </p:nvSpPr>
            <p:spPr bwMode="auto">
              <a:xfrm flipH="1">
                <a:off x="4416" y="3600"/>
                <a:ext cx="96" cy="96"/>
              </a:xfrm>
              <a:prstGeom prst="line">
                <a:avLst/>
              </a:prstGeom>
              <a:noFill/>
              <a:ln w="9525">
                <a:solidFill>
                  <a:schemeClr val="tx1"/>
                </a:solidFill>
                <a:round/>
                <a:headEnd/>
                <a:tailEnd/>
              </a:ln>
            </p:spPr>
            <p:txBody>
              <a:bodyPr/>
              <a:lstStyle/>
              <a:p>
                <a:endParaRPr lang="cs-CZ"/>
              </a:p>
            </p:txBody>
          </p:sp>
          <p:sp>
            <p:nvSpPr>
              <p:cNvPr id="5362" name="Line 155"/>
              <p:cNvSpPr>
                <a:spLocks noChangeShapeType="1"/>
              </p:cNvSpPr>
              <p:nvPr/>
            </p:nvSpPr>
            <p:spPr bwMode="auto">
              <a:xfrm>
                <a:off x="4416" y="3600"/>
                <a:ext cx="96" cy="96"/>
              </a:xfrm>
              <a:prstGeom prst="line">
                <a:avLst/>
              </a:prstGeom>
              <a:noFill/>
              <a:ln w="9525">
                <a:solidFill>
                  <a:schemeClr val="tx1"/>
                </a:solidFill>
                <a:round/>
                <a:headEnd/>
                <a:tailEnd/>
              </a:ln>
            </p:spPr>
            <p:txBody>
              <a:bodyPr/>
              <a:lstStyle/>
              <a:p>
                <a:endParaRPr lang="cs-CZ"/>
              </a:p>
            </p:txBody>
          </p:sp>
        </p:grpSp>
        <p:grpSp>
          <p:nvGrpSpPr>
            <p:cNvPr id="26" name="Group 159"/>
            <p:cNvGrpSpPr>
              <a:grpSpLocks/>
            </p:cNvGrpSpPr>
            <p:nvPr/>
          </p:nvGrpSpPr>
          <p:grpSpPr bwMode="auto">
            <a:xfrm>
              <a:off x="2208" y="1344"/>
              <a:ext cx="96" cy="96"/>
              <a:chOff x="4416" y="3600"/>
              <a:chExt cx="96" cy="96"/>
            </a:xfrm>
          </p:grpSpPr>
          <p:sp>
            <p:nvSpPr>
              <p:cNvPr id="5359" name="Line 160"/>
              <p:cNvSpPr>
                <a:spLocks noChangeShapeType="1"/>
              </p:cNvSpPr>
              <p:nvPr/>
            </p:nvSpPr>
            <p:spPr bwMode="auto">
              <a:xfrm flipH="1">
                <a:off x="4416" y="3600"/>
                <a:ext cx="96" cy="96"/>
              </a:xfrm>
              <a:prstGeom prst="line">
                <a:avLst/>
              </a:prstGeom>
              <a:noFill/>
              <a:ln w="9525">
                <a:solidFill>
                  <a:schemeClr val="tx1"/>
                </a:solidFill>
                <a:round/>
                <a:headEnd/>
                <a:tailEnd/>
              </a:ln>
            </p:spPr>
            <p:txBody>
              <a:bodyPr/>
              <a:lstStyle/>
              <a:p>
                <a:endParaRPr lang="cs-CZ"/>
              </a:p>
            </p:txBody>
          </p:sp>
          <p:sp>
            <p:nvSpPr>
              <p:cNvPr id="5360" name="Line 161"/>
              <p:cNvSpPr>
                <a:spLocks noChangeShapeType="1"/>
              </p:cNvSpPr>
              <p:nvPr/>
            </p:nvSpPr>
            <p:spPr bwMode="auto">
              <a:xfrm>
                <a:off x="4416" y="3600"/>
                <a:ext cx="96" cy="96"/>
              </a:xfrm>
              <a:prstGeom prst="line">
                <a:avLst/>
              </a:prstGeom>
              <a:noFill/>
              <a:ln w="9525">
                <a:solidFill>
                  <a:schemeClr val="tx1"/>
                </a:solidFill>
                <a:round/>
                <a:headEnd/>
                <a:tailEnd/>
              </a:ln>
            </p:spPr>
            <p:txBody>
              <a:bodyPr/>
              <a:lstStyle/>
              <a:p>
                <a:endParaRPr lang="cs-CZ"/>
              </a:p>
            </p:txBody>
          </p:sp>
        </p:grpSp>
        <p:grpSp>
          <p:nvGrpSpPr>
            <p:cNvPr id="27" name="Group 162"/>
            <p:cNvGrpSpPr>
              <a:grpSpLocks/>
            </p:cNvGrpSpPr>
            <p:nvPr/>
          </p:nvGrpSpPr>
          <p:grpSpPr bwMode="auto">
            <a:xfrm>
              <a:off x="2928" y="3072"/>
              <a:ext cx="96" cy="96"/>
              <a:chOff x="4416" y="3600"/>
              <a:chExt cx="96" cy="96"/>
            </a:xfrm>
          </p:grpSpPr>
          <p:sp>
            <p:nvSpPr>
              <p:cNvPr id="5357" name="Line 163"/>
              <p:cNvSpPr>
                <a:spLocks noChangeShapeType="1"/>
              </p:cNvSpPr>
              <p:nvPr/>
            </p:nvSpPr>
            <p:spPr bwMode="auto">
              <a:xfrm flipH="1">
                <a:off x="4416" y="3600"/>
                <a:ext cx="96" cy="96"/>
              </a:xfrm>
              <a:prstGeom prst="line">
                <a:avLst/>
              </a:prstGeom>
              <a:noFill/>
              <a:ln w="9525">
                <a:solidFill>
                  <a:schemeClr val="tx1"/>
                </a:solidFill>
                <a:round/>
                <a:headEnd/>
                <a:tailEnd/>
              </a:ln>
            </p:spPr>
            <p:txBody>
              <a:bodyPr/>
              <a:lstStyle/>
              <a:p>
                <a:endParaRPr lang="cs-CZ"/>
              </a:p>
            </p:txBody>
          </p:sp>
          <p:sp>
            <p:nvSpPr>
              <p:cNvPr id="5358" name="Line 164"/>
              <p:cNvSpPr>
                <a:spLocks noChangeShapeType="1"/>
              </p:cNvSpPr>
              <p:nvPr/>
            </p:nvSpPr>
            <p:spPr bwMode="auto">
              <a:xfrm>
                <a:off x="4416" y="3600"/>
                <a:ext cx="96" cy="96"/>
              </a:xfrm>
              <a:prstGeom prst="line">
                <a:avLst/>
              </a:prstGeom>
              <a:noFill/>
              <a:ln w="9525">
                <a:solidFill>
                  <a:schemeClr val="tx1"/>
                </a:solidFill>
                <a:round/>
                <a:headEnd/>
                <a:tailEnd/>
              </a:ln>
            </p:spPr>
            <p:txBody>
              <a:bodyPr/>
              <a:lstStyle/>
              <a:p>
                <a:endParaRPr lang="cs-CZ"/>
              </a:p>
            </p:txBody>
          </p:sp>
        </p:grpSp>
        <p:grpSp>
          <p:nvGrpSpPr>
            <p:cNvPr id="28" name="Group 165"/>
            <p:cNvGrpSpPr>
              <a:grpSpLocks/>
            </p:cNvGrpSpPr>
            <p:nvPr/>
          </p:nvGrpSpPr>
          <p:grpSpPr bwMode="auto">
            <a:xfrm>
              <a:off x="2544" y="2160"/>
              <a:ext cx="96" cy="96"/>
              <a:chOff x="4416" y="3600"/>
              <a:chExt cx="96" cy="96"/>
            </a:xfrm>
          </p:grpSpPr>
          <p:sp>
            <p:nvSpPr>
              <p:cNvPr id="5355" name="Line 166"/>
              <p:cNvSpPr>
                <a:spLocks noChangeShapeType="1"/>
              </p:cNvSpPr>
              <p:nvPr/>
            </p:nvSpPr>
            <p:spPr bwMode="auto">
              <a:xfrm flipH="1">
                <a:off x="4416" y="3600"/>
                <a:ext cx="96" cy="96"/>
              </a:xfrm>
              <a:prstGeom prst="line">
                <a:avLst/>
              </a:prstGeom>
              <a:noFill/>
              <a:ln w="9525">
                <a:solidFill>
                  <a:schemeClr val="tx1"/>
                </a:solidFill>
                <a:round/>
                <a:headEnd/>
                <a:tailEnd/>
              </a:ln>
            </p:spPr>
            <p:txBody>
              <a:bodyPr/>
              <a:lstStyle/>
              <a:p>
                <a:endParaRPr lang="cs-CZ"/>
              </a:p>
            </p:txBody>
          </p:sp>
          <p:sp>
            <p:nvSpPr>
              <p:cNvPr id="5356" name="Line 167"/>
              <p:cNvSpPr>
                <a:spLocks noChangeShapeType="1"/>
              </p:cNvSpPr>
              <p:nvPr/>
            </p:nvSpPr>
            <p:spPr bwMode="auto">
              <a:xfrm>
                <a:off x="4416" y="3600"/>
                <a:ext cx="96" cy="96"/>
              </a:xfrm>
              <a:prstGeom prst="line">
                <a:avLst/>
              </a:prstGeom>
              <a:noFill/>
              <a:ln w="9525">
                <a:solidFill>
                  <a:schemeClr val="tx1"/>
                </a:solidFill>
                <a:round/>
                <a:headEnd/>
                <a:tailEnd/>
              </a:ln>
            </p:spPr>
            <p:txBody>
              <a:bodyPr/>
              <a:lstStyle/>
              <a:p>
                <a:endParaRPr lang="cs-CZ"/>
              </a:p>
            </p:txBody>
          </p:sp>
        </p:grpSp>
        <p:grpSp>
          <p:nvGrpSpPr>
            <p:cNvPr id="29" name="Group 180"/>
            <p:cNvGrpSpPr>
              <a:grpSpLocks/>
            </p:cNvGrpSpPr>
            <p:nvPr/>
          </p:nvGrpSpPr>
          <p:grpSpPr bwMode="auto">
            <a:xfrm>
              <a:off x="2112" y="2736"/>
              <a:ext cx="96" cy="96"/>
              <a:chOff x="4416" y="3600"/>
              <a:chExt cx="96" cy="96"/>
            </a:xfrm>
          </p:grpSpPr>
          <p:sp>
            <p:nvSpPr>
              <p:cNvPr id="5353" name="Line 181"/>
              <p:cNvSpPr>
                <a:spLocks noChangeShapeType="1"/>
              </p:cNvSpPr>
              <p:nvPr/>
            </p:nvSpPr>
            <p:spPr bwMode="auto">
              <a:xfrm flipH="1">
                <a:off x="4416" y="3600"/>
                <a:ext cx="96" cy="96"/>
              </a:xfrm>
              <a:prstGeom prst="line">
                <a:avLst/>
              </a:prstGeom>
              <a:noFill/>
              <a:ln w="9525">
                <a:solidFill>
                  <a:schemeClr val="tx1"/>
                </a:solidFill>
                <a:round/>
                <a:headEnd/>
                <a:tailEnd/>
              </a:ln>
            </p:spPr>
            <p:txBody>
              <a:bodyPr/>
              <a:lstStyle/>
              <a:p>
                <a:endParaRPr lang="cs-CZ"/>
              </a:p>
            </p:txBody>
          </p:sp>
          <p:sp>
            <p:nvSpPr>
              <p:cNvPr id="5354" name="Line 182"/>
              <p:cNvSpPr>
                <a:spLocks noChangeShapeType="1"/>
              </p:cNvSpPr>
              <p:nvPr/>
            </p:nvSpPr>
            <p:spPr bwMode="auto">
              <a:xfrm>
                <a:off x="4416" y="3600"/>
                <a:ext cx="96" cy="96"/>
              </a:xfrm>
              <a:prstGeom prst="line">
                <a:avLst/>
              </a:prstGeom>
              <a:noFill/>
              <a:ln w="9525">
                <a:solidFill>
                  <a:schemeClr val="tx1"/>
                </a:solidFill>
                <a:round/>
                <a:headEnd/>
                <a:tailEnd/>
              </a:ln>
            </p:spPr>
            <p:txBody>
              <a:bodyPr/>
              <a:lstStyle/>
              <a:p>
                <a:endParaRPr lang="cs-CZ"/>
              </a:p>
            </p:txBody>
          </p:sp>
        </p:grpSp>
      </p:grpSp>
      <p:grpSp>
        <p:nvGrpSpPr>
          <p:cNvPr id="30" name="Group 251"/>
          <p:cNvGrpSpPr>
            <a:grpSpLocks/>
          </p:cNvGrpSpPr>
          <p:nvPr/>
        </p:nvGrpSpPr>
        <p:grpSpPr bwMode="auto">
          <a:xfrm>
            <a:off x="2964383" y="1235745"/>
            <a:ext cx="5221288" cy="3962400"/>
            <a:chOff x="1776" y="960"/>
            <a:chExt cx="3289" cy="2496"/>
          </a:xfrm>
        </p:grpSpPr>
        <p:grpSp>
          <p:nvGrpSpPr>
            <p:cNvPr id="31" name="Group 185"/>
            <p:cNvGrpSpPr>
              <a:grpSpLocks/>
            </p:cNvGrpSpPr>
            <p:nvPr/>
          </p:nvGrpSpPr>
          <p:grpSpPr bwMode="auto">
            <a:xfrm>
              <a:off x="4608" y="3360"/>
              <a:ext cx="144" cy="96"/>
              <a:chOff x="4416" y="3168"/>
              <a:chExt cx="336" cy="192"/>
            </a:xfrm>
          </p:grpSpPr>
          <p:grpSp>
            <p:nvGrpSpPr>
              <p:cNvPr id="5170" name="Group 186"/>
              <p:cNvGrpSpPr>
                <a:grpSpLocks/>
              </p:cNvGrpSpPr>
              <p:nvPr/>
            </p:nvGrpSpPr>
            <p:grpSpPr bwMode="auto">
              <a:xfrm rot="5515029">
                <a:off x="4560" y="3120"/>
                <a:ext cx="144" cy="240"/>
                <a:chOff x="4128" y="3168"/>
                <a:chExt cx="96" cy="192"/>
              </a:xfrm>
            </p:grpSpPr>
            <p:sp>
              <p:nvSpPr>
                <p:cNvPr id="5345" name="Arc 187"/>
                <p:cNvSpPr>
                  <a:spLocks/>
                </p:cNvSpPr>
                <p:nvPr/>
              </p:nvSpPr>
              <p:spPr bwMode="auto">
                <a:xfrm>
                  <a:off x="4128" y="3168"/>
                  <a:ext cx="96" cy="96"/>
                </a:xfrm>
                <a:custGeom>
                  <a:avLst/>
                  <a:gdLst>
                    <a:gd name="T0" fmla="*/ 0 w 21600"/>
                    <a:gd name="T1" fmla="*/ 0 h 21600"/>
                    <a:gd name="T2" fmla="*/ 96 w 21600"/>
                    <a:gd name="T3" fmla="*/ 96 h 21600"/>
                    <a:gd name="T4" fmla="*/ 0 w 21600"/>
                    <a:gd name="T5" fmla="*/ 96 h 21600"/>
                    <a:gd name="T6" fmla="*/ 0 60000 65536"/>
                    <a:gd name="T7" fmla="*/ 0 60000 65536"/>
                    <a:gd name="T8" fmla="*/ 0 60000 65536"/>
                    <a:gd name="T9" fmla="*/ 0 w 21600"/>
                    <a:gd name="T10" fmla="*/ 0 h 21600"/>
                    <a:gd name="T11" fmla="*/ 21600 w 21600"/>
                    <a:gd name="T12" fmla="*/ 21600 h 21600"/>
                  </a:gdLst>
                  <a:ahLst/>
                  <a:cxnLst>
                    <a:cxn ang="T6">
                      <a:pos x="T0" y="T1"/>
                    </a:cxn>
                    <a:cxn ang="T7">
                      <a:pos x="T2" y="T3"/>
                    </a:cxn>
                    <a:cxn ang="T8">
                      <a:pos x="T4" y="T5"/>
                    </a:cxn>
                  </a:cxnLst>
                  <a:rect l="T9" t="T10" r="T11" b="T12"/>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close/>
                    </a:path>
                  </a:pathLst>
                </a:custGeom>
                <a:noFill/>
                <a:ln w="9525">
                  <a:solidFill>
                    <a:schemeClr val="tx1"/>
                  </a:solidFill>
                  <a:round/>
                  <a:headEnd/>
                  <a:tailEnd/>
                </a:ln>
              </p:spPr>
              <p:txBody>
                <a:bodyPr wrap="none" anchor="ctr"/>
                <a:lstStyle/>
                <a:p>
                  <a:endParaRPr lang="cs-CZ"/>
                </a:p>
              </p:txBody>
            </p:sp>
            <p:sp>
              <p:nvSpPr>
                <p:cNvPr id="5346" name="Arc 188"/>
                <p:cNvSpPr>
                  <a:spLocks/>
                </p:cNvSpPr>
                <p:nvPr/>
              </p:nvSpPr>
              <p:spPr bwMode="auto">
                <a:xfrm flipV="1">
                  <a:off x="4128" y="3264"/>
                  <a:ext cx="96" cy="96"/>
                </a:xfrm>
                <a:custGeom>
                  <a:avLst/>
                  <a:gdLst>
                    <a:gd name="T0" fmla="*/ 0 w 21600"/>
                    <a:gd name="T1" fmla="*/ 0 h 21600"/>
                    <a:gd name="T2" fmla="*/ 96 w 21600"/>
                    <a:gd name="T3" fmla="*/ 96 h 21600"/>
                    <a:gd name="T4" fmla="*/ 0 w 21600"/>
                    <a:gd name="T5" fmla="*/ 96 h 21600"/>
                    <a:gd name="T6" fmla="*/ 0 60000 65536"/>
                    <a:gd name="T7" fmla="*/ 0 60000 65536"/>
                    <a:gd name="T8" fmla="*/ 0 60000 65536"/>
                    <a:gd name="T9" fmla="*/ 0 w 21600"/>
                    <a:gd name="T10" fmla="*/ 0 h 21600"/>
                    <a:gd name="T11" fmla="*/ 21600 w 21600"/>
                    <a:gd name="T12" fmla="*/ 21600 h 21600"/>
                  </a:gdLst>
                  <a:ahLst/>
                  <a:cxnLst>
                    <a:cxn ang="T6">
                      <a:pos x="T0" y="T1"/>
                    </a:cxn>
                    <a:cxn ang="T7">
                      <a:pos x="T2" y="T3"/>
                    </a:cxn>
                    <a:cxn ang="T8">
                      <a:pos x="T4" y="T5"/>
                    </a:cxn>
                  </a:cxnLst>
                  <a:rect l="T9" t="T10" r="T11" b="T12"/>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close/>
                    </a:path>
                  </a:pathLst>
                </a:custGeom>
                <a:noFill/>
                <a:ln w="9525">
                  <a:solidFill>
                    <a:schemeClr val="tx1"/>
                  </a:solidFill>
                  <a:round/>
                  <a:headEnd/>
                  <a:tailEnd/>
                </a:ln>
              </p:spPr>
              <p:txBody>
                <a:bodyPr wrap="none" anchor="ctr"/>
                <a:lstStyle/>
                <a:p>
                  <a:endParaRPr lang="cs-CZ"/>
                </a:p>
              </p:txBody>
            </p:sp>
          </p:grpSp>
          <p:sp>
            <p:nvSpPr>
              <p:cNvPr id="5343" name="Line 189"/>
              <p:cNvSpPr>
                <a:spLocks noChangeShapeType="1"/>
              </p:cNvSpPr>
              <p:nvPr/>
            </p:nvSpPr>
            <p:spPr bwMode="auto">
              <a:xfrm>
                <a:off x="4608" y="3312"/>
                <a:ext cx="0" cy="48"/>
              </a:xfrm>
              <a:prstGeom prst="line">
                <a:avLst/>
              </a:prstGeom>
              <a:noFill/>
              <a:ln w="9525">
                <a:solidFill>
                  <a:schemeClr val="tx1"/>
                </a:solidFill>
                <a:round/>
                <a:headEnd/>
                <a:tailEnd/>
              </a:ln>
            </p:spPr>
            <p:txBody>
              <a:bodyPr/>
              <a:lstStyle/>
              <a:p>
                <a:endParaRPr lang="cs-CZ"/>
              </a:p>
            </p:txBody>
          </p:sp>
          <p:sp>
            <p:nvSpPr>
              <p:cNvPr id="5344" name="Line 190"/>
              <p:cNvSpPr>
                <a:spLocks noChangeShapeType="1"/>
              </p:cNvSpPr>
              <p:nvPr/>
            </p:nvSpPr>
            <p:spPr bwMode="auto">
              <a:xfrm flipH="1">
                <a:off x="4416" y="3360"/>
                <a:ext cx="192" cy="0"/>
              </a:xfrm>
              <a:prstGeom prst="line">
                <a:avLst/>
              </a:prstGeom>
              <a:noFill/>
              <a:ln w="9525">
                <a:solidFill>
                  <a:schemeClr val="tx1"/>
                </a:solidFill>
                <a:round/>
                <a:headEnd/>
                <a:tailEnd/>
              </a:ln>
            </p:spPr>
            <p:txBody>
              <a:bodyPr/>
              <a:lstStyle/>
              <a:p>
                <a:endParaRPr lang="cs-CZ"/>
              </a:p>
            </p:txBody>
          </p:sp>
        </p:grpSp>
        <p:grpSp>
          <p:nvGrpSpPr>
            <p:cNvPr id="5171" name="Group 191"/>
            <p:cNvGrpSpPr>
              <a:grpSpLocks/>
            </p:cNvGrpSpPr>
            <p:nvPr/>
          </p:nvGrpSpPr>
          <p:grpSpPr bwMode="auto">
            <a:xfrm rot="16220433" flipH="1">
              <a:off x="4922" y="2710"/>
              <a:ext cx="165" cy="121"/>
              <a:chOff x="4416" y="3168"/>
              <a:chExt cx="336" cy="192"/>
            </a:xfrm>
          </p:grpSpPr>
          <p:grpSp>
            <p:nvGrpSpPr>
              <p:cNvPr id="5174" name="Group 192"/>
              <p:cNvGrpSpPr>
                <a:grpSpLocks/>
              </p:cNvGrpSpPr>
              <p:nvPr/>
            </p:nvGrpSpPr>
            <p:grpSpPr bwMode="auto">
              <a:xfrm rot="5515029">
                <a:off x="4560" y="3120"/>
                <a:ext cx="144" cy="240"/>
                <a:chOff x="4128" y="3168"/>
                <a:chExt cx="96" cy="192"/>
              </a:xfrm>
            </p:grpSpPr>
            <p:sp>
              <p:nvSpPr>
                <p:cNvPr id="5340" name="Arc 193"/>
                <p:cNvSpPr>
                  <a:spLocks/>
                </p:cNvSpPr>
                <p:nvPr/>
              </p:nvSpPr>
              <p:spPr bwMode="auto">
                <a:xfrm>
                  <a:off x="4128" y="3168"/>
                  <a:ext cx="96" cy="96"/>
                </a:xfrm>
                <a:custGeom>
                  <a:avLst/>
                  <a:gdLst>
                    <a:gd name="T0" fmla="*/ 0 w 21600"/>
                    <a:gd name="T1" fmla="*/ 0 h 21600"/>
                    <a:gd name="T2" fmla="*/ 96 w 21600"/>
                    <a:gd name="T3" fmla="*/ 96 h 21600"/>
                    <a:gd name="T4" fmla="*/ 0 w 21600"/>
                    <a:gd name="T5" fmla="*/ 96 h 21600"/>
                    <a:gd name="T6" fmla="*/ 0 60000 65536"/>
                    <a:gd name="T7" fmla="*/ 0 60000 65536"/>
                    <a:gd name="T8" fmla="*/ 0 60000 65536"/>
                    <a:gd name="T9" fmla="*/ 0 w 21600"/>
                    <a:gd name="T10" fmla="*/ 0 h 21600"/>
                    <a:gd name="T11" fmla="*/ 21600 w 21600"/>
                    <a:gd name="T12" fmla="*/ 21600 h 21600"/>
                  </a:gdLst>
                  <a:ahLst/>
                  <a:cxnLst>
                    <a:cxn ang="T6">
                      <a:pos x="T0" y="T1"/>
                    </a:cxn>
                    <a:cxn ang="T7">
                      <a:pos x="T2" y="T3"/>
                    </a:cxn>
                    <a:cxn ang="T8">
                      <a:pos x="T4" y="T5"/>
                    </a:cxn>
                  </a:cxnLst>
                  <a:rect l="T9" t="T10" r="T11" b="T12"/>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close/>
                    </a:path>
                  </a:pathLst>
                </a:custGeom>
                <a:noFill/>
                <a:ln w="9525">
                  <a:solidFill>
                    <a:schemeClr val="tx1"/>
                  </a:solidFill>
                  <a:round/>
                  <a:headEnd/>
                  <a:tailEnd/>
                </a:ln>
              </p:spPr>
              <p:txBody>
                <a:bodyPr wrap="none" anchor="ctr"/>
                <a:lstStyle/>
                <a:p>
                  <a:endParaRPr lang="cs-CZ"/>
                </a:p>
              </p:txBody>
            </p:sp>
            <p:sp>
              <p:nvSpPr>
                <p:cNvPr id="5341" name="Arc 194"/>
                <p:cNvSpPr>
                  <a:spLocks/>
                </p:cNvSpPr>
                <p:nvPr/>
              </p:nvSpPr>
              <p:spPr bwMode="auto">
                <a:xfrm flipV="1">
                  <a:off x="4128" y="3264"/>
                  <a:ext cx="96" cy="96"/>
                </a:xfrm>
                <a:custGeom>
                  <a:avLst/>
                  <a:gdLst>
                    <a:gd name="T0" fmla="*/ 0 w 21600"/>
                    <a:gd name="T1" fmla="*/ 0 h 21600"/>
                    <a:gd name="T2" fmla="*/ 96 w 21600"/>
                    <a:gd name="T3" fmla="*/ 96 h 21600"/>
                    <a:gd name="T4" fmla="*/ 0 w 21600"/>
                    <a:gd name="T5" fmla="*/ 96 h 21600"/>
                    <a:gd name="T6" fmla="*/ 0 60000 65536"/>
                    <a:gd name="T7" fmla="*/ 0 60000 65536"/>
                    <a:gd name="T8" fmla="*/ 0 60000 65536"/>
                    <a:gd name="T9" fmla="*/ 0 w 21600"/>
                    <a:gd name="T10" fmla="*/ 0 h 21600"/>
                    <a:gd name="T11" fmla="*/ 21600 w 21600"/>
                    <a:gd name="T12" fmla="*/ 21600 h 21600"/>
                  </a:gdLst>
                  <a:ahLst/>
                  <a:cxnLst>
                    <a:cxn ang="T6">
                      <a:pos x="T0" y="T1"/>
                    </a:cxn>
                    <a:cxn ang="T7">
                      <a:pos x="T2" y="T3"/>
                    </a:cxn>
                    <a:cxn ang="T8">
                      <a:pos x="T4" y="T5"/>
                    </a:cxn>
                  </a:cxnLst>
                  <a:rect l="T9" t="T10" r="T11" b="T12"/>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close/>
                    </a:path>
                  </a:pathLst>
                </a:custGeom>
                <a:noFill/>
                <a:ln w="9525">
                  <a:solidFill>
                    <a:schemeClr val="tx1"/>
                  </a:solidFill>
                  <a:round/>
                  <a:headEnd/>
                  <a:tailEnd/>
                </a:ln>
              </p:spPr>
              <p:txBody>
                <a:bodyPr wrap="none" anchor="ctr"/>
                <a:lstStyle/>
                <a:p>
                  <a:endParaRPr lang="cs-CZ"/>
                </a:p>
              </p:txBody>
            </p:sp>
          </p:grpSp>
          <p:sp>
            <p:nvSpPr>
              <p:cNvPr id="5338" name="Line 195"/>
              <p:cNvSpPr>
                <a:spLocks noChangeShapeType="1"/>
              </p:cNvSpPr>
              <p:nvPr/>
            </p:nvSpPr>
            <p:spPr bwMode="auto">
              <a:xfrm>
                <a:off x="4608" y="3312"/>
                <a:ext cx="0" cy="48"/>
              </a:xfrm>
              <a:prstGeom prst="line">
                <a:avLst/>
              </a:prstGeom>
              <a:noFill/>
              <a:ln w="9525">
                <a:solidFill>
                  <a:schemeClr val="tx1"/>
                </a:solidFill>
                <a:round/>
                <a:headEnd/>
                <a:tailEnd/>
              </a:ln>
            </p:spPr>
            <p:txBody>
              <a:bodyPr/>
              <a:lstStyle/>
              <a:p>
                <a:endParaRPr lang="cs-CZ"/>
              </a:p>
            </p:txBody>
          </p:sp>
          <p:sp>
            <p:nvSpPr>
              <p:cNvPr id="5339" name="Line 196"/>
              <p:cNvSpPr>
                <a:spLocks noChangeShapeType="1"/>
              </p:cNvSpPr>
              <p:nvPr/>
            </p:nvSpPr>
            <p:spPr bwMode="auto">
              <a:xfrm flipH="1">
                <a:off x="4416" y="3360"/>
                <a:ext cx="192" cy="0"/>
              </a:xfrm>
              <a:prstGeom prst="line">
                <a:avLst/>
              </a:prstGeom>
              <a:noFill/>
              <a:ln w="9525">
                <a:solidFill>
                  <a:schemeClr val="tx1"/>
                </a:solidFill>
                <a:round/>
                <a:headEnd/>
                <a:tailEnd/>
              </a:ln>
            </p:spPr>
            <p:txBody>
              <a:bodyPr/>
              <a:lstStyle/>
              <a:p>
                <a:endParaRPr lang="cs-CZ"/>
              </a:p>
            </p:txBody>
          </p:sp>
        </p:grpSp>
        <p:grpSp>
          <p:nvGrpSpPr>
            <p:cNvPr id="5179" name="Group 197"/>
            <p:cNvGrpSpPr>
              <a:grpSpLocks/>
            </p:cNvGrpSpPr>
            <p:nvPr/>
          </p:nvGrpSpPr>
          <p:grpSpPr bwMode="auto">
            <a:xfrm rot="16220433" flipH="1">
              <a:off x="4922" y="1270"/>
              <a:ext cx="165" cy="121"/>
              <a:chOff x="4416" y="3168"/>
              <a:chExt cx="336" cy="192"/>
            </a:xfrm>
          </p:grpSpPr>
          <p:grpSp>
            <p:nvGrpSpPr>
              <p:cNvPr id="5181" name="Group 198"/>
              <p:cNvGrpSpPr>
                <a:grpSpLocks/>
              </p:cNvGrpSpPr>
              <p:nvPr/>
            </p:nvGrpSpPr>
            <p:grpSpPr bwMode="auto">
              <a:xfrm rot="5515029">
                <a:off x="4560" y="3120"/>
                <a:ext cx="144" cy="240"/>
                <a:chOff x="4128" y="3168"/>
                <a:chExt cx="96" cy="192"/>
              </a:xfrm>
            </p:grpSpPr>
            <p:sp>
              <p:nvSpPr>
                <p:cNvPr id="5335" name="Arc 199"/>
                <p:cNvSpPr>
                  <a:spLocks/>
                </p:cNvSpPr>
                <p:nvPr/>
              </p:nvSpPr>
              <p:spPr bwMode="auto">
                <a:xfrm>
                  <a:off x="4128" y="3168"/>
                  <a:ext cx="96" cy="96"/>
                </a:xfrm>
                <a:custGeom>
                  <a:avLst/>
                  <a:gdLst>
                    <a:gd name="T0" fmla="*/ 0 w 21600"/>
                    <a:gd name="T1" fmla="*/ 0 h 21600"/>
                    <a:gd name="T2" fmla="*/ 96 w 21600"/>
                    <a:gd name="T3" fmla="*/ 96 h 21600"/>
                    <a:gd name="T4" fmla="*/ 0 w 21600"/>
                    <a:gd name="T5" fmla="*/ 96 h 21600"/>
                    <a:gd name="T6" fmla="*/ 0 60000 65536"/>
                    <a:gd name="T7" fmla="*/ 0 60000 65536"/>
                    <a:gd name="T8" fmla="*/ 0 60000 65536"/>
                    <a:gd name="T9" fmla="*/ 0 w 21600"/>
                    <a:gd name="T10" fmla="*/ 0 h 21600"/>
                    <a:gd name="T11" fmla="*/ 21600 w 21600"/>
                    <a:gd name="T12" fmla="*/ 21600 h 21600"/>
                  </a:gdLst>
                  <a:ahLst/>
                  <a:cxnLst>
                    <a:cxn ang="T6">
                      <a:pos x="T0" y="T1"/>
                    </a:cxn>
                    <a:cxn ang="T7">
                      <a:pos x="T2" y="T3"/>
                    </a:cxn>
                    <a:cxn ang="T8">
                      <a:pos x="T4" y="T5"/>
                    </a:cxn>
                  </a:cxnLst>
                  <a:rect l="T9" t="T10" r="T11" b="T12"/>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close/>
                    </a:path>
                  </a:pathLst>
                </a:custGeom>
                <a:noFill/>
                <a:ln w="9525">
                  <a:solidFill>
                    <a:schemeClr val="tx1"/>
                  </a:solidFill>
                  <a:round/>
                  <a:headEnd/>
                  <a:tailEnd/>
                </a:ln>
              </p:spPr>
              <p:txBody>
                <a:bodyPr wrap="none" anchor="ctr"/>
                <a:lstStyle/>
                <a:p>
                  <a:endParaRPr lang="cs-CZ"/>
                </a:p>
              </p:txBody>
            </p:sp>
            <p:sp>
              <p:nvSpPr>
                <p:cNvPr id="5336" name="Arc 200"/>
                <p:cNvSpPr>
                  <a:spLocks/>
                </p:cNvSpPr>
                <p:nvPr/>
              </p:nvSpPr>
              <p:spPr bwMode="auto">
                <a:xfrm flipV="1">
                  <a:off x="4128" y="3264"/>
                  <a:ext cx="96" cy="96"/>
                </a:xfrm>
                <a:custGeom>
                  <a:avLst/>
                  <a:gdLst>
                    <a:gd name="T0" fmla="*/ 0 w 21600"/>
                    <a:gd name="T1" fmla="*/ 0 h 21600"/>
                    <a:gd name="T2" fmla="*/ 96 w 21600"/>
                    <a:gd name="T3" fmla="*/ 96 h 21600"/>
                    <a:gd name="T4" fmla="*/ 0 w 21600"/>
                    <a:gd name="T5" fmla="*/ 96 h 21600"/>
                    <a:gd name="T6" fmla="*/ 0 60000 65536"/>
                    <a:gd name="T7" fmla="*/ 0 60000 65536"/>
                    <a:gd name="T8" fmla="*/ 0 60000 65536"/>
                    <a:gd name="T9" fmla="*/ 0 w 21600"/>
                    <a:gd name="T10" fmla="*/ 0 h 21600"/>
                    <a:gd name="T11" fmla="*/ 21600 w 21600"/>
                    <a:gd name="T12" fmla="*/ 21600 h 21600"/>
                  </a:gdLst>
                  <a:ahLst/>
                  <a:cxnLst>
                    <a:cxn ang="T6">
                      <a:pos x="T0" y="T1"/>
                    </a:cxn>
                    <a:cxn ang="T7">
                      <a:pos x="T2" y="T3"/>
                    </a:cxn>
                    <a:cxn ang="T8">
                      <a:pos x="T4" y="T5"/>
                    </a:cxn>
                  </a:cxnLst>
                  <a:rect l="T9" t="T10" r="T11" b="T12"/>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close/>
                    </a:path>
                  </a:pathLst>
                </a:custGeom>
                <a:noFill/>
                <a:ln w="9525">
                  <a:solidFill>
                    <a:schemeClr val="tx1"/>
                  </a:solidFill>
                  <a:round/>
                  <a:headEnd/>
                  <a:tailEnd/>
                </a:ln>
              </p:spPr>
              <p:txBody>
                <a:bodyPr wrap="none" anchor="ctr"/>
                <a:lstStyle/>
                <a:p>
                  <a:endParaRPr lang="cs-CZ"/>
                </a:p>
              </p:txBody>
            </p:sp>
          </p:grpSp>
          <p:sp>
            <p:nvSpPr>
              <p:cNvPr id="5333" name="Line 201"/>
              <p:cNvSpPr>
                <a:spLocks noChangeShapeType="1"/>
              </p:cNvSpPr>
              <p:nvPr/>
            </p:nvSpPr>
            <p:spPr bwMode="auto">
              <a:xfrm>
                <a:off x="4608" y="3312"/>
                <a:ext cx="0" cy="48"/>
              </a:xfrm>
              <a:prstGeom prst="line">
                <a:avLst/>
              </a:prstGeom>
              <a:noFill/>
              <a:ln w="9525">
                <a:solidFill>
                  <a:schemeClr val="tx1"/>
                </a:solidFill>
                <a:round/>
                <a:headEnd/>
                <a:tailEnd/>
              </a:ln>
            </p:spPr>
            <p:txBody>
              <a:bodyPr/>
              <a:lstStyle/>
              <a:p>
                <a:endParaRPr lang="cs-CZ"/>
              </a:p>
            </p:txBody>
          </p:sp>
          <p:sp>
            <p:nvSpPr>
              <p:cNvPr id="5334" name="Line 202"/>
              <p:cNvSpPr>
                <a:spLocks noChangeShapeType="1"/>
              </p:cNvSpPr>
              <p:nvPr/>
            </p:nvSpPr>
            <p:spPr bwMode="auto">
              <a:xfrm flipH="1">
                <a:off x="4416" y="3360"/>
                <a:ext cx="192" cy="0"/>
              </a:xfrm>
              <a:prstGeom prst="line">
                <a:avLst/>
              </a:prstGeom>
              <a:noFill/>
              <a:ln w="9525">
                <a:solidFill>
                  <a:schemeClr val="tx1"/>
                </a:solidFill>
                <a:round/>
                <a:headEnd/>
                <a:tailEnd/>
              </a:ln>
            </p:spPr>
            <p:txBody>
              <a:bodyPr/>
              <a:lstStyle/>
              <a:p>
                <a:endParaRPr lang="cs-CZ"/>
              </a:p>
            </p:txBody>
          </p:sp>
        </p:grpSp>
        <p:grpSp>
          <p:nvGrpSpPr>
            <p:cNvPr id="5191" name="Group 203"/>
            <p:cNvGrpSpPr>
              <a:grpSpLocks/>
            </p:cNvGrpSpPr>
            <p:nvPr/>
          </p:nvGrpSpPr>
          <p:grpSpPr bwMode="auto">
            <a:xfrm flipH="1" flipV="1">
              <a:off x="3024" y="960"/>
              <a:ext cx="144" cy="96"/>
              <a:chOff x="4416" y="3168"/>
              <a:chExt cx="336" cy="192"/>
            </a:xfrm>
          </p:grpSpPr>
          <p:grpSp>
            <p:nvGrpSpPr>
              <p:cNvPr id="5208" name="Group 204"/>
              <p:cNvGrpSpPr>
                <a:grpSpLocks/>
              </p:cNvGrpSpPr>
              <p:nvPr/>
            </p:nvGrpSpPr>
            <p:grpSpPr bwMode="auto">
              <a:xfrm rot="5515029">
                <a:off x="4560" y="3120"/>
                <a:ext cx="144" cy="240"/>
                <a:chOff x="4128" y="3168"/>
                <a:chExt cx="96" cy="192"/>
              </a:xfrm>
            </p:grpSpPr>
            <p:sp>
              <p:nvSpPr>
                <p:cNvPr id="5330" name="Arc 205"/>
                <p:cNvSpPr>
                  <a:spLocks/>
                </p:cNvSpPr>
                <p:nvPr/>
              </p:nvSpPr>
              <p:spPr bwMode="auto">
                <a:xfrm>
                  <a:off x="4128" y="3168"/>
                  <a:ext cx="96" cy="96"/>
                </a:xfrm>
                <a:custGeom>
                  <a:avLst/>
                  <a:gdLst>
                    <a:gd name="T0" fmla="*/ 0 w 21600"/>
                    <a:gd name="T1" fmla="*/ 0 h 21600"/>
                    <a:gd name="T2" fmla="*/ 96 w 21600"/>
                    <a:gd name="T3" fmla="*/ 96 h 21600"/>
                    <a:gd name="T4" fmla="*/ 0 w 21600"/>
                    <a:gd name="T5" fmla="*/ 96 h 21600"/>
                    <a:gd name="T6" fmla="*/ 0 60000 65536"/>
                    <a:gd name="T7" fmla="*/ 0 60000 65536"/>
                    <a:gd name="T8" fmla="*/ 0 60000 65536"/>
                    <a:gd name="T9" fmla="*/ 0 w 21600"/>
                    <a:gd name="T10" fmla="*/ 0 h 21600"/>
                    <a:gd name="T11" fmla="*/ 21600 w 21600"/>
                    <a:gd name="T12" fmla="*/ 21600 h 21600"/>
                  </a:gdLst>
                  <a:ahLst/>
                  <a:cxnLst>
                    <a:cxn ang="T6">
                      <a:pos x="T0" y="T1"/>
                    </a:cxn>
                    <a:cxn ang="T7">
                      <a:pos x="T2" y="T3"/>
                    </a:cxn>
                    <a:cxn ang="T8">
                      <a:pos x="T4" y="T5"/>
                    </a:cxn>
                  </a:cxnLst>
                  <a:rect l="T9" t="T10" r="T11" b="T12"/>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close/>
                    </a:path>
                  </a:pathLst>
                </a:custGeom>
                <a:noFill/>
                <a:ln w="9525">
                  <a:solidFill>
                    <a:schemeClr val="tx1"/>
                  </a:solidFill>
                  <a:round/>
                  <a:headEnd/>
                  <a:tailEnd/>
                </a:ln>
              </p:spPr>
              <p:txBody>
                <a:bodyPr wrap="none" anchor="ctr"/>
                <a:lstStyle/>
                <a:p>
                  <a:endParaRPr lang="cs-CZ"/>
                </a:p>
              </p:txBody>
            </p:sp>
            <p:sp>
              <p:nvSpPr>
                <p:cNvPr id="5331" name="Arc 206"/>
                <p:cNvSpPr>
                  <a:spLocks/>
                </p:cNvSpPr>
                <p:nvPr/>
              </p:nvSpPr>
              <p:spPr bwMode="auto">
                <a:xfrm flipV="1">
                  <a:off x="4128" y="3264"/>
                  <a:ext cx="96" cy="96"/>
                </a:xfrm>
                <a:custGeom>
                  <a:avLst/>
                  <a:gdLst>
                    <a:gd name="T0" fmla="*/ 0 w 21600"/>
                    <a:gd name="T1" fmla="*/ 0 h 21600"/>
                    <a:gd name="T2" fmla="*/ 96 w 21600"/>
                    <a:gd name="T3" fmla="*/ 96 h 21600"/>
                    <a:gd name="T4" fmla="*/ 0 w 21600"/>
                    <a:gd name="T5" fmla="*/ 96 h 21600"/>
                    <a:gd name="T6" fmla="*/ 0 60000 65536"/>
                    <a:gd name="T7" fmla="*/ 0 60000 65536"/>
                    <a:gd name="T8" fmla="*/ 0 60000 65536"/>
                    <a:gd name="T9" fmla="*/ 0 w 21600"/>
                    <a:gd name="T10" fmla="*/ 0 h 21600"/>
                    <a:gd name="T11" fmla="*/ 21600 w 21600"/>
                    <a:gd name="T12" fmla="*/ 21600 h 21600"/>
                  </a:gdLst>
                  <a:ahLst/>
                  <a:cxnLst>
                    <a:cxn ang="T6">
                      <a:pos x="T0" y="T1"/>
                    </a:cxn>
                    <a:cxn ang="T7">
                      <a:pos x="T2" y="T3"/>
                    </a:cxn>
                    <a:cxn ang="T8">
                      <a:pos x="T4" y="T5"/>
                    </a:cxn>
                  </a:cxnLst>
                  <a:rect l="T9" t="T10" r="T11" b="T12"/>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close/>
                    </a:path>
                  </a:pathLst>
                </a:custGeom>
                <a:noFill/>
                <a:ln w="9525">
                  <a:solidFill>
                    <a:schemeClr val="tx1"/>
                  </a:solidFill>
                  <a:round/>
                  <a:headEnd/>
                  <a:tailEnd/>
                </a:ln>
              </p:spPr>
              <p:txBody>
                <a:bodyPr wrap="none" anchor="ctr"/>
                <a:lstStyle/>
                <a:p>
                  <a:endParaRPr lang="cs-CZ"/>
                </a:p>
              </p:txBody>
            </p:sp>
          </p:grpSp>
          <p:sp>
            <p:nvSpPr>
              <p:cNvPr id="5328" name="Line 207"/>
              <p:cNvSpPr>
                <a:spLocks noChangeShapeType="1"/>
              </p:cNvSpPr>
              <p:nvPr/>
            </p:nvSpPr>
            <p:spPr bwMode="auto">
              <a:xfrm>
                <a:off x="4608" y="3312"/>
                <a:ext cx="0" cy="48"/>
              </a:xfrm>
              <a:prstGeom prst="line">
                <a:avLst/>
              </a:prstGeom>
              <a:noFill/>
              <a:ln w="9525">
                <a:solidFill>
                  <a:schemeClr val="tx1"/>
                </a:solidFill>
                <a:round/>
                <a:headEnd/>
                <a:tailEnd/>
              </a:ln>
            </p:spPr>
            <p:txBody>
              <a:bodyPr/>
              <a:lstStyle/>
              <a:p>
                <a:endParaRPr lang="cs-CZ"/>
              </a:p>
            </p:txBody>
          </p:sp>
          <p:sp>
            <p:nvSpPr>
              <p:cNvPr id="5329" name="Line 208"/>
              <p:cNvSpPr>
                <a:spLocks noChangeShapeType="1"/>
              </p:cNvSpPr>
              <p:nvPr/>
            </p:nvSpPr>
            <p:spPr bwMode="auto">
              <a:xfrm flipH="1">
                <a:off x="4416" y="3360"/>
                <a:ext cx="192" cy="0"/>
              </a:xfrm>
              <a:prstGeom prst="line">
                <a:avLst/>
              </a:prstGeom>
              <a:noFill/>
              <a:ln w="9525">
                <a:solidFill>
                  <a:schemeClr val="tx1"/>
                </a:solidFill>
                <a:round/>
                <a:headEnd/>
                <a:tailEnd/>
              </a:ln>
            </p:spPr>
            <p:txBody>
              <a:bodyPr/>
              <a:lstStyle/>
              <a:p>
                <a:endParaRPr lang="cs-CZ"/>
              </a:p>
            </p:txBody>
          </p:sp>
        </p:grpSp>
        <p:grpSp>
          <p:nvGrpSpPr>
            <p:cNvPr id="5209" name="Group 222"/>
            <p:cNvGrpSpPr>
              <a:grpSpLocks/>
            </p:cNvGrpSpPr>
            <p:nvPr/>
          </p:nvGrpSpPr>
          <p:grpSpPr bwMode="auto">
            <a:xfrm>
              <a:off x="1776" y="1632"/>
              <a:ext cx="144" cy="96"/>
              <a:chOff x="2064" y="1488"/>
              <a:chExt cx="120" cy="103"/>
            </a:xfrm>
          </p:grpSpPr>
          <p:grpSp>
            <p:nvGrpSpPr>
              <p:cNvPr id="5210" name="Group 216"/>
              <p:cNvGrpSpPr>
                <a:grpSpLocks/>
              </p:cNvGrpSpPr>
              <p:nvPr/>
            </p:nvGrpSpPr>
            <p:grpSpPr bwMode="auto">
              <a:xfrm rot="170294" flipH="1" flipV="1">
                <a:off x="2112" y="1488"/>
                <a:ext cx="72" cy="103"/>
                <a:chOff x="4128" y="3168"/>
                <a:chExt cx="96" cy="192"/>
              </a:xfrm>
            </p:grpSpPr>
            <p:sp>
              <p:nvSpPr>
                <p:cNvPr id="5325" name="Arc 217"/>
                <p:cNvSpPr>
                  <a:spLocks/>
                </p:cNvSpPr>
                <p:nvPr/>
              </p:nvSpPr>
              <p:spPr bwMode="auto">
                <a:xfrm>
                  <a:off x="4128" y="3168"/>
                  <a:ext cx="96" cy="96"/>
                </a:xfrm>
                <a:custGeom>
                  <a:avLst/>
                  <a:gdLst>
                    <a:gd name="T0" fmla="*/ 0 w 21600"/>
                    <a:gd name="T1" fmla="*/ 0 h 21600"/>
                    <a:gd name="T2" fmla="*/ 96 w 21600"/>
                    <a:gd name="T3" fmla="*/ 96 h 21600"/>
                    <a:gd name="T4" fmla="*/ 0 w 21600"/>
                    <a:gd name="T5" fmla="*/ 96 h 21600"/>
                    <a:gd name="T6" fmla="*/ 0 60000 65536"/>
                    <a:gd name="T7" fmla="*/ 0 60000 65536"/>
                    <a:gd name="T8" fmla="*/ 0 60000 65536"/>
                    <a:gd name="T9" fmla="*/ 0 w 21600"/>
                    <a:gd name="T10" fmla="*/ 0 h 21600"/>
                    <a:gd name="T11" fmla="*/ 21600 w 21600"/>
                    <a:gd name="T12" fmla="*/ 21600 h 21600"/>
                  </a:gdLst>
                  <a:ahLst/>
                  <a:cxnLst>
                    <a:cxn ang="T6">
                      <a:pos x="T0" y="T1"/>
                    </a:cxn>
                    <a:cxn ang="T7">
                      <a:pos x="T2" y="T3"/>
                    </a:cxn>
                    <a:cxn ang="T8">
                      <a:pos x="T4" y="T5"/>
                    </a:cxn>
                  </a:cxnLst>
                  <a:rect l="T9" t="T10" r="T11" b="T12"/>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close/>
                    </a:path>
                  </a:pathLst>
                </a:custGeom>
                <a:noFill/>
                <a:ln w="9525">
                  <a:solidFill>
                    <a:schemeClr val="tx1"/>
                  </a:solidFill>
                  <a:round/>
                  <a:headEnd/>
                  <a:tailEnd/>
                </a:ln>
              </p:spPr>
              <p:txBody>
                <a:bodyPr wrap="none" anchor="ctr"/>
                <a:lstStyle/>
                <a:p>
                  <a:endParaRPr lang="cs-CZ"/>
                </a:p>
              </p:txBody>
            </p:sp>
            <p:sp>
              <p:nvSpPr>
                <p:cNvPr id="5326" name="Arc 218"/>
                <p:cNvSpPr>
                  <a:spLocks/>
                </p:cNvSpPr>
                <p:nvPr/>
              </p:nvSpPr>
              <p:spPr bwMode="auto">
                <a:xfrm flipV="1">
                  <a:off x="4128" y="3264"/>
                  <a:ext cx="96" cy="96"/>
                </a:xfrm>
                <a:custGeom>
                  <a:avLst/>
                  <a:gdLst>
                    <a:gd name="T0" fmla="*/ 0 w 21600"/>
                    <a:gd name="T1" fmla="*/ 0 h 21600"/>
                    <a:gd name="T2" fmla="*/ 96 w 21600"/>
                    <a:gd name="T3" fmla="*/ 96 h 21600"/>
                    <a:gd name="T4" fmla="*/ 0 w 21600"/>
                    <a:gd name="T5" fmla="*/ 96 h 21600"/>
                    <a:gd name="T6" fmla="*/ 0 60000 65536"/>
                    <a:gd name="T7" fmla="*/ 0 60000 65536"/>
                    <a:gd name="T8" fmla="*/ 0 60000 65536"/>
                    <a:gd name="T9" fmla="*/ 0 w 21600"/>
                    <a:gd name="T10" fmla="*/ 0 h 21600"/>
                    <a:gd name="T11" fmla="*/ 21600 w 21600"/>
                    <a:gd name="T12" fmla="*/ 21600 h 21600"/>
                  </a:gdLst>
                  <a:ahLst/>
                  <a:cxnLst>
                    <a:cxn ang="T6">
                      <a:pos x="T0" y="T1"/>
                    </a:cxn>
                    <a:cxn ang="T7">
                      <a:pos x="T2" y="T3"/>
                    </a:cxn>
                    <a:cxn ang="T8">
                      <a:pos x="T4" y="T5"/>
                    </a:cxn>
                  </a:cxnLst>
                  <a:rect l="T9" t="T10" r="T11" b="T12"/>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close/>
                    </a:path>
                  </a:pathLst>
                </a:custGeom>
                <a:noFill/>
                <a:ln w="9525">
                  <a:solidFill>
                    <a:schemeClr val="tx1"/>
                  </a:solidFill>
                  <a:round/>
                  <a:headEnd/>
                  <a:tailEnd/>
                </a:ln>
              </p:spPr>
              <p:txBody>
                <a:bodyPr wrap="none" anchor="ctr"/>
                <a:lstStyle/>
                <a:p>
                  <a:endParaRPr lang="cs-CZ"/>
                </a:p>
              </p:txBody>
            </p:sp>
          </p:grpSp>
          <p:sp>
            <p:nvSpPr>
              <p:cNvPr id="5323" name="Line 219"/>
              <p:cNvSpPr>
                <a:spLocks noChangeShapeType="1"/>
              </p:cNvSpPr>
              <p:nvPr/>
            </p:nvSpPr>
            <p:spPr bwMode="auto">
              <a:xfrm rot="-5344735" flipH="1" flipV="1">
                <a:off x="2076" y="1524"/>
                <a:ext cx="0" cy="24"/>
              </a:xfrm>
              <a:prstGeom prst="line">
                <a:avLst/>
              </a:prstGeom>
              <a:noFill/>
              <a:ln w="9525">
                <a:solidFill>
                  <a:schemeClr val="tx1"/>
                </a:solidFill>
                <a:round/>
                <a:headEnd/>
                <a:tailEnd/>
              </a:ln>
            </p:spPr>
            <p:txBody>
              <a:bodyPr/>
              <a:lstStyle/>
              <a:p>
                <a:endParaRPr lang="cs-CZ"/>
              </a:p>
            </p:txBody>
          </p:sp>
          <p:sp>
            <p:nvSpPr>
              <p:cNvPr id="5324" name="Line 221"/>
              <p:cNvSpPr>
                <a:spLocks noChangeShapeType="1"/>
              </p:cNvSpPr>
              <p:nvPr/>
            </p:nvSpPr>
            <p:spPr bwMode="auto">
              <a:xfrm>
                <a:off x="2064" y="1536"/>
                <a:ext cx="0" cy="48"/>
              </a:xfrm>
              <a:prstGeom prst="line">
                <a:avLst/>
              </a:prstGeom>
              <a:noFill/>
              <a:ln w="9525">
                <a:solidFill>
                  <a:schemeClr val="tx1"/>
                </a:solidFill>
                <a:round/>
                <a:headEnd/>
                <a:tailEnd/>
              </a:ln>
            </p:spPr>
            <p:txBody>
              <a:bodyPr/>
              <a:lstStyle/>
              <a:p>
                <a:endParaRPr lang="cs-CZ"/>
              </a:p>
            </p:txBody>
          </p:sp>
        </p:grpSp>
        <p:grpSp>
          <p:nvGrpSpPr>
            <p:cNvPr id="5211" name="Group 230"/>
            <p:cNvGrpSpPr>
              <a:grpSpLocks/>
            </p:cNvGrpSpPr>
            <p:nvPr/>
          </p:nvGrpSpPr>
          <p:grpSpPr bwMode="auto">
            <a:xfrm>
              <a:off x="3024" y="3312"/>
              <a:ext cx="96" cy="144"/>
              <a:chOff x="2928" y="1680"/>
              <a:chExt cx="96" cy="144"/>
            </a:xfrm>
          </p:grpSpPr>
          <p:grpSp>
            <p:nvGrpSpPr>
              <p:cNvPr id="5212" name="Group 224"/>
              <p:cNvGrpSpPr>
                <a:grpSpLocks/>
              </p:cNvGrpSpPr>
              <p:nvPr/>
            </p:nvGrpSpPr>
            <p:grpSpPr bwMode="auto">
              <a:xfrm rot="-5193697" flipH="1" flipV="1">
                <a:off x="2933" y="1675"/>
                <a:ext cx="86" cy="96"/>
                <a:chOff x="4128" y="3168"/>
                <a:chExt cx="96" cy="192"/>
              </a:xfrm>
            </p:grpSpPr>
            <p:sp>
              <p:nvSpPr>
                <p:cNvPr id="5320" name="Arc 225"/>
                <p:cNvSpPr>
                  <a:spLocks/>
                </p:cNvSpPr>
                <p:nvPr/>
              </p:nvSpPr>
              <p:spPr bwMode="auto">
                <a:xfrm>
                  <a:off x="4128" y="3168"/>
                  <a:ext cx="96" cy="96"/>
                </a:xfrm>
                <a:custGeom>
                  <a:avLst/>
                  <a:gdLst>
                    <a:gd name="T0" fmla="*/ 0 w 21600"/>
                    <a:gd name="T1" fmla="*/ 0 h 21600"/>
                    <a:gd name="T2" fmla="*/ 96 w 21600"/>
                    <a:gd name="T3" fmla="*/ 96 h 21600"/>
                    <a:gd name="T4" fmla="*/ 0 w 21600"/>
                    <a:gd name="T5" fmla="*/ 96 h 21600"/>
                    <a:gd name="T6" fmla="*/ 0 60000 65536"/>
                    <a:gd name="T7" fmla="*/ 0 60000 65536"/>
                    <a:gd name="T8" fmla="*/ 0 60000 65536"/>
                    <a:gd name="T9" fmla="*/ 0 w 21600"/>
                    <a:gd name="T10" fmla="*/ 0 h 21600"/>
                    <a:gd name="T11" fmla="*/ 21600 w 21600"/>
                    <a:gd name="T12" fmla="*/ 21600 h 21600"/>
                  </a:gdLst>
                  <a:ahLst/>
                  <a:cxnLst>
                    <a:cxn ang="T6">
                      <a:pos x="T0" y="T1"/>
                    </a:cxn>
                    <a:cxn ang="T7">
                      <a:pos x="T2" y="T3"/>
                    </a:cxn>
                    <a:cxn ang="T8">
                      <a:pos x="T4" y="T5"/>
                    </a:cxn>
                  </a:cxnLst>
                  <a:rect l="T9" t="T10" r="T11" b="T12"/>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close/>
                    </a:path>
                  </a:pathLst>
                </a:custGeom>
                <a:noFill/>
                <a:ln w="9525">
                  <a:solidFill>
                    <a:schemeClr val="tx1"/>
                  </a:solidFill>
                  <a:round/>
                  <a:headEnd/>
                  <a:tailEnd/>
                </a:ln>
              </p:spPr>
              <p:txBody>
                <a:bodyPr wrap="none" anchor="ctr"/>
                <a:lstStyle/>
                <a:p>
                  <a:endParaRPr lang="cs-CZ"/>
                </a:p>
              </p:txBody>
            </p:sp>
            <p:sp>
              <p:nvSpPr>
                <p:cNvPr id="5321" name="Arc 226"/>
                <p:cNvSpPr>
                  <a:spLocks/>
                </p:cNvSpPr>
                <p:nvPr/>
              </p:nvSpPr>
              <p:spPr bwMode="auto">
                <a:xfrm flipV="1">
                  <a:off x="4128" y="3264"/>
                  <a:ext cx="96" cy="96"/>
                </a:xfrm>
                <a:custGeom>
                  <a:avLst/>
                  <a:gdLst>
                    <a:gd name="T0" fmla="*/ 0 w 21600"/>
                    <a:gd name="T1" fmla="*/ 0 h 21600"/>
                    <a:gd name="T2" fmla="*/ 96 w 21600"/>
                    <a:gd name="T3" fmla="*/ 96 h 21600"/>
                    <a:gd name="T4" fmla="*/ 0 w 21600"/>
                    <a:gd name="T5" fmla="*/ 96 h 21600"/>
                    <a:gd name="T6" fmla="*/ 0 60000 65536"/>
                    <a:gd name="T7" fmla="*/ 0 60000 65536"/>
                    <a:gd name="T8" fmla="*/ 0 60000 65536"/>
                    <a:gd name="T9" fmla="*/ 0 w 21600"/>
                    <a:gd name="T10" fmla="*/ 0 h 21600"/>
                    <a:gd name="T11" fmla="*/ 21600 w 21600"/>
                    <a:gd name="T12" fmla="*/ 21600 h 21600"/>
                  </a:gdLst>
                  <a:ahLst/>
                  <a:cxnLst>
                    <a:cxn ang="T6">
                      <a:pos x="T0" y="T1"/>
                    </a:cxn>
                    <a:cxn ang="T7">
                      <a:pos x="T2" y="T3"/>
                    </a:cxn>
                    <a:cxn ang="T8">
                      <a:pos x="T4" y="T5"/>
                    </a:cxn>
                  </a:cxnLst>
                  <a:rect l="T9" t="T10" r="T11" b="T12"/>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close/>
                    </a:path>
                  </a:pathLst>
                </a:custGeom>
                <a:noFill/>
                <a:ln w="9525">
                  <a:solidFill>
                    <a:schemeClr val="tx1"/>
                  </a:solidFill>
                  <a:round/>
                  <a:headEnd/>
                  <a:tailEnd/>
                </a:ln>
              </p:spPr>
              <p:txBody>
                <a:bodyPr wrap="none" anchor="ctr"/>
                <a:lstStyle/>
                <a:p>
                  <a:endParaRPr lang="cs-CZ"/>
                </a:p>
              </p:txBody>
            </p:sp>
          </p:grpSp>
          <p:sp>
            <p:nvSpPr>
              <p:cNvPr id="5319" name="Line 229"/>
              <p:cNvSpPr>
                <a:spLocks noChangeShapeType="1"/>
              </p:cNvSpPr>
              <p:nvPr/>
            </p:nvSpPr>
            <p:spPr bwMode="auto">
              <a:xfrm>
                <a:off x="2976" y="1776"/>
                <a:ext cx="0" cy="48"/>
              </a:xfrm>
              <a:prstGeom prst="line">
                <a:avLst/>
              </a:prstGeom>
              <a:noFill/>
              <a:ln w="9525">
                <a:solidFill>
                  <a:schemeClr val="tx1"/>
                </a:solidFill>
                <a:round/>
                <a:headEnd/>
                <a:tailEnd/>
              </a:ln>
            </p:spPr>
            <p:txBody>
              <a:bodyPr/>
              <a:lstStyle/>
              <a:p>
                <a:endParaRPr lang="cs-CZ"/>
              </a:p>
            </p:txBody>
          </p:sp>
        </p:grpSp>
        <p:grpSp>
          <p:nvGrpSpPr>
            <p:cNvPr id="5213" name="Group 231"/>
            <p:cNvGrpSpPr>
              <a:grpSpLocks/>
            </p:cNvGrpSpPr>
            <p:nvPr/>
          </p:nvGrpSpPr>
          <p:grpSpPr bwMode="auto">
            <a:xfrm>
              <a:off x="2496" y="3312"/>
              <a:ext cx="96" cy="144"/>
              <a:chOff x="2928" y="1680"/>
              <a:chExt cx="96" cy="144"/>
            </a:xfrm>
          </p:grpSpPr>
          <p:grpSp>
            <p:nvGrpSpPr>
              <p:cNvPr id="5214" name="Group 232"/>
              <p:cNvGrpSpPr>
                <a:grpSpLocks/>
              </p:cNvGrpSpPr>
              <p:nvPr/>
            </p:nvGrpSpPr>
            <p:grpSpPr bwMode="auto">
              <a:xfrm rot="-5193697" flipH="1" flipV="1">
                <a:off x="2933" y="1675"/>
                <a:ext cx="86" cy="96"/>
                <a:chOff x="4128" y="3168"/>
                <a:chExt cx="96" cy="192"/>
              </a:xfrm>
            </p:grpSpPr>
            <p:sp>
              <p:nvSpPr>
                <p:cNvPr id="5316" name="Arc 233"/>
                <p:cNvSpPr>
                  <a:spLocks/>
                </p:cNvSpPr>
                <p:nvPr/>
              </p:nvSpPr>
              <p:spPr bwMode="auto">
                <a:xfrm>
                  <a:off x="4128" y="3168"/>
                  <a:ext cx="96" cy="96"/>
                </a:xfrm>
                <a:custGeom>
                  <a:avLst/>
                  <a:gdLst>
                    <a:gd name="T0" fmla="*/ 0 w 21600"/>
                    <a:gd name="T1" fmla="*/ 0 h 21600"/>
                    <a:gd name="T2" fmla="*/ 96 w 21600"/>
                    <a:gd name="T3" fmla="*/ 96 h 21600"/>
                    <a:gd name="T4" fmla="*/ 0 w 21600"/>
                    <a:gd name="T5" fmla="*/ 96 h 21600"/>
                    <a:gd name="T6" fmla="*/ 0 60000 65536"/>
                    <a:gd name="T7" fmla="*/ 0 60000 65536"/>
                    <a:gd name="T8" fmla="*/ 0 60000 65536"/>
                    <a:gd name="T9" fmla="*/ 0 w 21600"/>
                    <a:gd name="T10" fmla="*/ 0 h 21600"/>
                    <a:gd name="T11" fmla="*/ 21600 w 21600"/>
                    <a:gd name="T12" fmla="*/ 21600 h 21600"/>
                  </a:gdLst>
                  <a:ahLst/>
                  <a:cxnLst>
                    <a:cxn ang="T6">
                      <a:pos x="T0" y="T1"/>
                    </a:cxn>
                    <a:cxn ang="T7">
                      <a:pos x="T2" y="T3"/>
                    </a:cxn>
                    <a:cxn ang="T8">
                      <a:pos x="T4" y="T5"/>
                    </a:cxn>
                  </a:cxnLst>
                  <a:rect l="T9" t="T10" r="T11" b="T12"/>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close/>
                    </a:path>
                  </a:pathLst>
                </a:custGeom>
                <a:noFill/>
                <a:ln w="9525">
                  <a:solidFill>
                    <a:schemeClr val="tx1"/>
                  </a:solidFill>
                  <a:round/>
                  <a:headEnd/>
                  <a:tailEnd/>
                </a:ln>
              </p:spPr>
              <p:txBody>
                <a:bodyPr wrap="none" anchor="ctr"/>
                <a:lstStyle/>
                <a:p>
                  <a:endParaRPr lang="cs-CZ"/>
                </a:p>
              </p:txBody>
            </p:sp>
            <p:sp>
              <p:nvSpPr>
                <p:cNvPr id="5317" name="Arc 234"/>
                <p:cNvSpPr>
                  <a:spLocks/>
                </p:cNvSpPr>
                <p:nvPr/>
              </p:nvSpPr>
              <p:spPr bwMode="auto">
                <a:xfrm flipV="1">
                  <a:off x="4128" y="3264"/>
                  <a:ext cx="96" cy="96"/>
                </a:xfrm>
                <a:custGeom>
                  <a:avLst/>
                  <a:gdLst>
                    <a:gd name="T0" fmla="*/ 0 w 21600"/>
                    <a:gd name="T1" fmla="*/ 0 h 21600"/>
                    <a:gd name="T2" fmla="*/ 96 w 21600"/>
                    <a:gd name="T3" fmla="*/ 96 h 21600"/>
                    <a:gd name="T4" fmla="*/ 0 w 21600"/>
                    <a:gd name="T5" fmla="*/ 96 h 21600"/>
                    <a:gd name="T6" fmla="*/ 0 60000 65536"/>
                    <a:gd name="T7" fmla="*/ 0 60000 65536"/>
                    <a:gd name="T8" fmla="*/ 0 60000 65536"/>
                    <a:gd name="T9" fmla="*/ 0 w 21600"/>
                    <a:gd name="T10" fmla="*/ 0 h 21600"/>
                    <a:gd name="T11" fmla="*/ 21600 w 21600"/>
                    <a:gd name="T12" fmla="*/ 21600 h 21600"/>
                  </a:gdLst>
                  <a:ahLst/>
                  <a:cxnLst>
                    <a:cxn ang="T6">
                      <a:pos x="T0" y="T1"/>
                    </a:cxn>
                    <a:cxn ang="T7">
                      <a:pos x="T2" y="T3"/>
                    </a:cxn>
                    <a:cxn ang="T8">
                      <a:pos x="T4" y="T5"/>
                    </a:cxn>
                  </a:cxnLst>
                  <a:rect l="T9" t="T10" r="T11" b="T12"/>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close/>
                    </a:path>
                  </a:pathLst>
                </a:custGeom>
                <a:noFill/>
                <a:ln w="9525">
                  <a:solidFill>
                    <a:schemeClr val="tx1"/>
                  </a:solidFill>
                  <a:round/>
                  <a:headEnd/>
                  <a:tailEnd/>
                </a:ln>
              </p:spPr>
              <p:txBody>
                <a:bodyPr wrap="none" anchor="ctr"/>
                <a:lstStyle/>
                <a:p>
                  <a:endParaRPr lang="cs-CZ"/>
                </a:p>
              </p:txBody>
            </p:sp>
          </p:grpSp>
          <p:sp>
            <p:nvSpPr>
              <p:cNvPr id="5315" name="Line 235"/>
              <p:cNvSpPr>
                <a:spLocks noChangeShapeType="1"/>
              </p:cNvSpPr>
              <p:nvPr/>
            </p:nvSpPr>
            <p:spPr bwMode="auto">
              <a:xfrm>
                <a:off x="2976" y="1776"/>
                <a:ext cx="0" cy="48"/>
              </a:xfrm>
              <a:prstGeom prst="line">
                <a:avLst/>
              </a:prstGeom>
              <a:noFill/>
              <a:ln w="9525">
                <a:solidFill>
                  <a:schemeClr val="tx1"/>
                </a:solidFill>
                <a:round/>
                <a:headEnd/>
                <a:tailEnd/>
              </a:ln>
            </p:spPr>
            <p:txBody>
              <a:bodyPr/>
              <a:lstStyle/>
              <a:p>
                <a:endParaRPr lang="cs-CZ"/>
              </a:p>
            </p:txBody>
          </p:sp>
        </p:grpSp>
        <p:grpSp>
          <p:nvGrpSpPr>
            <p:cNvPr id="5215" name="Group 236"/>
            <p:cNvGrpSpPr>
              <a:grpSpLocks/>
            </p:cNvGrpSpPr>
            <p:nvPr/>
          </p:nvGrpSpPr>
          <p:grpSpPr bwMode="auto">
            <a:xfrm>
              <a:off x="1968" y="3312"/>
              <a:ext cx="96" cy="144"/>
              <a:chOff x="2928" y="1680"/>
              <a:chExt cx="96" cy="144"/>
            </a:xfrm>
          </p:grpSpPr>
          <p:grpSp>
            <p:nvGrpSpPr>
              <p:cNvPr id="5216" name="Group 237"/>
              <p:cNvGrpSpPr>
                <a:grpSpLocks/>
              </p:cNvGrpSpPr>
              <p:nvPr/>
            </p:nvGrpSpPr>
            <p:grpSpPr bwMode="auto">
              <a:xfrm rot="-5193697" flipH="1" flipV="1">
                <a:off x="2933" y="1675"/>
                <a:ext cx="86" cy="96"/>
                <a:chOff x="4128" y="3168"/>
                <a:chExt cx="96" cy="192"/>
              </a:xfrm>
            </p:grpSpPr>
            <p:sp>
              <p:nvSpPr>
                <p:cNvPr id="5312" name="Arc 238"/>
                <p:cNvSpPr>
                  <a:spLocks/>
                </p:cNvSpPr>
                <p:nvPr/>
              </p:nvSpPr>
              <p:spPr bwMode="auto">
                <a:xfrm>
                  <a:off x="4128" y="3168"/>
                  <a:ext cx="96" cy="96"/>
                </a:xfrm>
                <a:custGeom>
                  <a:avLst/>
                  <a:gdLst>
                    <a:gd name="T0" fmla="*/ 0 w 21600"/>
                    <a:gd name="T1" fmla="*/ 0 h 21600"/>
                    <a:gd name="T2" fmla="*/ 96 w 21600"/>
                    <a:gd name="T3" fmla="*/ 96 h 21600"/>
                    <a:gd name="T4" fmla="*/ 0 w 21600"/>
                    <a:gd name="T5" fmla="*/ 96 h 21600"/>
                    <a:gd name="T6" fmla="*/ 0 60000 65536"/>
                    <a:gd name="T7" fmla="*/ 0 60000 65536"/>
                    <a:gd name="T8" fmla="*/ 0 60000 65536"/>
                    <a:gd name="T9" fmla="*/ 0 w 21600"/>
                    <a:gd name="T10" fmla="*/ 0 h 21600"/>
                    <a:gd name="T11" fmla="*/ 21600 w 21600"/>
                    <a:gd name="T12" fmla="*/ 21600 h 21600"/>
                  </a:gdLst>
                  <a:ahLst/>
                  <a:cxnLst>
                    <a:cxn ang="T6">
                      <a:pos x="T0" y="T1"/>
                    </a:cxn>
                    <a:cxn ang="T7">
                      <a:pos x="T2" y="T3"/>
                    </a:cxn>
                    <a:cxn ang="T8">
                      <a:pos x="T4" y="T5"/>
                    </a:cxn>
                  </a:cxnLst>
                  <a:rect l="T9" t="T10" r="T11" b="T12"/>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close/>
                    </a:path>
                  </a:pathLst>
                </a:custGeom>
                <a:noFill/>
                <a:ln w="9525">
                  <a:solidFill>
                    <a:schemeClr val="tx1"/>
                  </a:solidFill>
                  <a:round/>
                  <a:headEnd/>
                  <a:tailEnd/>
                </a:ln>
              </p:spPr>
              <p:txBody>
                <a:bodyPr wrap="none" anchor="ctr"/>
                <a:lstStyle/>
                <a:p>
                  <a:endParaRPr lang="cs-CZ"/>
                </a:p>
              </p:txBody>
            </p:sp>
            <p:sp>
              <p:nvSpPr>
                <p:cNvPr id="5313" name="Arc 239"/>
                <p:cNvSpPr>
                  <a:spLocks/>
                </p:cNvSpPr>
                <p:nvPr/>
              </p:nvSpPr>
              <p:spPr bwMode="auto">
                <a:xfrm flipV="1">
                  <a:off x="4128" y="3264"/>
                  <a:ext cx="96" cy="96"/>
                </a:xfrm>
                <a:custGeom>
                  <a:avLst/>
                  <a:gdLst>
                    <a:gd name="T0" fmla="*/ 0 w 21600"/>
                    <a:gd name="T1" fmla="*/ 0 h 21600"/>
                    <a:gd name="T2" fmla="*/ 96 w 21600"/>
                    <a:gd name="T3" fmla="*/ 96 h 21600"/>
                    <a:gd name="T4" fmla="*/ 0 w 21600"/>
                    <a:gd name="T5" fmla="*/ 96 h 21600"/>
                    <a:gd name="T6" fmla="*/ 0 60000 65536"/>
                    <a:gd name="T7" fmla="*/ 0 60000 65536"/>
                    <a:gd name="T8" fmla="*/ 0 60000 65536"/>
                    <a:gd name="T9" fmla="*/ 0 w 21600"/>
                    <a:gd name="T10" fmla="*/ 0 h 21600"/>
                    <a:gd name="T11" fmla="*/ 21600 w 21600"/>
                    <a:gd name="T12" fmla="*/ 21600 h 21600"/>
                  </a:gdLst>
                  <a:ahLst/>
                  <a:cxnLst>
                    <a:cxn ang="T6">
                      <a:pos x="T0" y="T1"/>
                    </a:cxn>
                    <a:cxn ang="T7">
                      <a:pos x="T2" y="T3"/>
                    </a:cxn>
                    <a:cxn ang="T8">
                      <a:pos x="T4" y="T5"/>
                    </a:cxn>
                  </a:cxnLst>
                  <a:rect l="T9" t="T10" r="T11" b="T12"/>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close/>
                    </a:path>
                  </a:pathLst>
                </a:custGeom>
                <a:noFill/>
                <a:ln w="9525">
                  <a:solidFill>
                    <a:schemeClr val="tx1"/>
                  </a:solidFill>
                  <a:round/>
                  <a:headEnd/>
                  <a:tailEnd/>
                </a:ln>
              </p:spPr>
              <p:txBody>
                <a:bodyPr wrap="none" anchor="ctr"/>
                <a:lstStyle/>
                <a:p>
                  <a:endParaRPr lang="cs-CZ"/>
                </a:p>
              </p:txBody>
            </p:sp>
          </p:grpSp>
          <p:sp>
            <p:nvSpPr>
              <p:cNvPr id="5311" name="Line 240"/>
              <p:cNvSpPr>
                <a:spLocks noChangeShapeType="1"/>
              </p:cNvSpPr>
              <p:nvPr/>
            </p:nvSpPr>
            <p:spPr bwMode="auto">
              <a:xfrm>
                <a:off x="2976" y="1776"/>
                <a:ext cx="0" cy="48"/>
              </a:xfrm>
              <a:prstGeom prst="line">
                <a:avLst/>
              </a:prstGeom>
              <a:noFill/>
              <a:ln w="9525">
                <a:solidFill>
                  <a:schemeClr val="tx1"/>
                </a:solidFill>
                <a:round/>
                <a:headEnd/>
                <a:tailEnd/>
              </a:ln>
            </p:spPr>
            <p:txBody>
              <a:bodyPr/>
              <a:lstStyle/>
              <a:p>
                <a:endParaRPr lang="cs-CZ"/>
              </a:p>
            </p:txBody>
          </p:sp>
        </p:grpSp>
        <p:grpSp>
          <p:nvGrpSpPr>
            <p:cNvPr id="5217" name="Group 241"/>
            <p:cNvGrpSpPr>
              <a:grpSpLocks/>
            </p:cNvGrpSpPr>
            <p:nvPr/>
          </p:nvGrpSpPr>
          <p:grpSpPr bwMode="auto">
            <a:xfrm flipV="1">
              <a:off x="4320" y="960"/>
              <a:ext cx="96" cy="144"/>
              <a:chOff x="2928" y="1680"/>
              <a:chExt cx="96" cy="144"/>
            </a:xfrm>
          </p:grpSpPr>
          <p:grpSp>
            <p:nvGrpSpPr>
              <p:cNvPr id="5218" name="Group 242"/>
              <p:cNvGrpSpPr>
                <a:grpSpLocks/>
              </p:cNvGrpSpPr>
              <p:nvPr/>
            </p:nvGrpSpPr>
            <p:grpSpPr bwMode="auto">
              <a:xfrm rot="-5193697" flipH="1" flipV="1">
                <a:off x="2933" y="1675"/>
                <a:ext cx="86" cy="96"/>
                <a:chOff x="4128" y="3168"/>
                <a:chExt cx="96" cy="192"/>
              </a:xfrm>
            </p:grpSpPr>
            <p:sp>
              <p:nvSpPr>
                <p:cNvPr id="5308" name="Arc 243"/>
                <p:cNvSpPr>
                  <a:spLocks/>
                </p:cNvSpPr>
                <p:nvPr/>
              </p:nvSpPr>
              <p:spPr bwMode="auto">
                <a:xfrm>
                  <a:off x="4128" y="3168"/>
                  <a:ext cx="96" cy="96"/>
                </a:xfrm>
                <a:custGeom>
                  <a:avLst/>
                  <a:gdLst>
                    <a:gd name="T0" fmla="*/ 0 w 21600"/>
                    <a:gd name="T1" fmla="*/ 0 h 21600"/>
                    <a:gd name="T2" fmla="*/ 96 w 21600"/>
                    <a:gd name="T3" fmla="*/ 96 h 21600"/>
                    <a:gd name="T4" fmla="*/ 0 w 21600"/>
                    <a:gd name="T5" fmla="*/ 96 h 21600"/>
                    <a:gd name="T6" fmla="*/ 0 60000 65536"/>
                    <a:gd name="T7" fmla="*/ 0 60000 65536"/>
                    <a:gd name="T8" fmla="*/ 0 60000 65536"/>
                    <a:gd name="T9" fmla="*/ 0 w 21600"/>
                    <a:gd name="T10" fmla="*/ 0 h 21600"/>
                    <a:gd name="T11" fmla="*/ 21600 w 21600"/>
                    <a:gd name="T12" fmla="*/ 21600 h 21600"/>
                  </a:gdLst>
                  <a:ahLst/>
                  <a:cxnLst>
                    <a:cxn ang="T6">
                      <a:pos x="T0" y="T1"/>
                    </a:cxn>
                    <a:cxn ang="T7">
                      <a:pos x="T2" y="T3"/>
                    </a:cxn>
                    <a:cxn ang="T8">
                      <a:pos x="T4" y="T5"/>
                    </a:cxn>
                  </a:cxnLst>
                  <a:rect l="T9" t="T10" r="T11" b="T12"/>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close/>
                    </a:path>
                  </a:pathLst>
                </a:custGeom>
                <a:noFill/>
                <a:ln w="9525">
                  <a:solidFill>
                    <a:schemeClr val="tx1"/>
                  </a:solidFill>
                  <a:round/>
                  <a:headEnd/>
                  <a:tailEnd/>
                </a:ln>
              </p:spPr>
              <p:txBody>
                <a:bodyPr wrap="none" anchor="ctr"/>
                <a:lstStyle/>
                <a:p>
                  <a:endParaRPr lang="cs-CZ"/>
                </a:p>
              </p:txBody>
            </p:sp>
            <p:sp>
              <p:nvSpPr>
                <p:cNvPr id="5309" name="Arc 244"/>
                <p:cNvSpPr>
                  <a:spLocks/>
                </p:cNvSpPr>
                <p:nvPr/>
              </p:nvSpPr>
              <p:spPr bwMode="auto">
                <a:xfrm flipV="1">
                  <a:off x="4128" y="3264"/>
                  <a:ext cx="96" cy="96"/>
                </a:xfrm>
                <a:custGeom>
                  <a:avLst/>
                  <a:gdLst>
                    <a:gd name="T0" fmla="*/ 0 w 21600"/>
                    <a:gd name="T1" fmla="*/ 0 h 21600"/>
                    <a:gd name="T2" fmla="*/ 96 w 21600"/>
                    <a:gd name="T3" fmla="*/ 96 h 21600"/>
                    <a:gd name="T4" fmla="*/ 0 w 21600"/>
                    <a:gd name="T5" fmla="*/ 96 h 21600"/>
                    <a:gd name="T6" fmla="*/ 0 60000 65536"/>
                    <a:gd name="T7" fmla="*/ 0 60000 65536"/>
                    <a:gd name="T8" fmla="*/ 0 60000 65536"/>
                    <a:gd name="T9" fmla="*/ 0 w 21600"/>
                    <a:gd name="T10" fmla="*/ 0 h 21600"/>
                    <a:gd name="T11" fmla="*/ 21600 w 21600"/>
                    <a:gd name="T12" fmla="*/ 21600 h 21600"/>
                  </a:gdLst>
                  <a:ahLst/>
                  <a:cxnLst>
                    <a:cxn ang="T6">
                      <a:pos x="T0" y="T1"/>
                    </a:cxn>
                    <a:cxn ang="T7">
                      <a:pos x="T2" y="T3"/>
                    </a:cxn>
                    <a:cxn ang="T8">
                      <a:pos x="T4" y="T5"/>
                    </a:cxn>
                  </a:cxnLst>
                  <a:rect l="T9" t="T10" r="T11" b="T12"/>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close/>
                    </a:path>
                  </a:pathLst>
                </a:custGeom>
                <a:noFill/>
                <a:ln w="9525">
                  <a:solidFill>
                    <a:schemeClr val="tx1"/>
                  </a:solidFill>
                  <a:round/>
                  <a:headEnd/>
                  <a:tailEnd/>
                </a:ln>
              </p:spPr>
              <p:txBody>
                <a:bodyPr wrap="none" anchor="ctr"/>
                <a:lstStyle/>
                <a:p>
                  <a:endParaRPr lang="cs-CZ"/>
                </a:p>
              </p:txBody>
            </p:sp>
          </p:grpSp>
          <p:sp>
            <p:nvSpPr>
              <p:cNvPr id="5307" name="Line 245"/>
              <p:cNvSpPr>
                <a:spLocks noChangeShapeType="1"/>
              </p:cNvSpPr>
              <p:nvPr/>
            </p:nvSpPr>
            <p:spPr bwMode="auto">
              <a:xfrm>
                <a:off x="2976" y="1776"/>
                <a:ext cx="0" cy="48"/>
              </a:xfrm>
              <a:prstGeom prst="line">
                <a:avLst/>
              </a:prstGeom>
              <a:noFill/>
              <a:ln w="9525">
                <a:solidFill>
                  <a:schemeClr val="tx1"/>
                </a:solidFill>
                <a:round/>
                <a:headEnd/>
                <a:tailEnd/>
              </a:ln>
            </p:spPr>
            <p:txBody>
              <a:bodyPr/>
              <a:lstStyle/>
              <a:p>
                <a:endParaRPr lang="cs-CZ"/>
              </a:p>
            </p:txBody>
          </p:sp>
        </p:grpSp>
        <p:grpSp>
          <p:nvGrpSpPr>
            <p:cNvPr id="5220" name="Group 246"/>
            <p:cNvGrpSpPr>
              <a:grpSpLocks/>
            </p:cNvGrpSpPr>
            <p:nvPr/>
          </p:nvGrpSpPr>
          <p:grpSpPr bwMode="auto">
            <a:xfrm rot="16017107" flipV="1">
              <a:off x="3383" y="1222"/>
              <a:ext cx="96" cy="144"/>
              <a:chOff x="2928" y="1680"/>
              <a:chExt cx="96" cy="144"/>
            </a:xfrm>
          </p:grpSpPr>
          <p:grpSp>
            <p:nvGrpSpPr>
              <p:cNvPr id="5221" name="Group 247"/>
              <p:cNvGrpSpPr>
                <a:grpSpLocks/>
              </p:cNvGrpSpPr>
              <p:nvPr/>
            </p:nvGrpSpPr>
            <p:grpSpPr bwMode="auto">
              <a:xfrm rot="-5193697" flipH="1" flipV="1">
                <a:off x="2933" y="1675"/>
                <a:ext cx="86" cy="96"/>
                <a:chOff x="4128" y="3168"/>
                <a:chExt cx="96" cy="192"/>
              </a:xfrm>
            </p:grpSpPr>
            <p:sp>
              <p:nvSpPr>
                <p:cNvPr id="5304" name="Arc 248"/>
                <p:cNvSpPr>
                  <a:spLocks/>
                </p:cNvSpPr>
                <p:nvPr/>
              </p:nvSpPr>
              <p:spPr bwMode="auto">
                <a:xfrm>
                  <a:off x="4128" y="3168"/>
                  <a:ext cx="96" cy="96"/>
                </a:xfrm>
                <a:custGeom>
                  <a:avLst/>
                  <a:gdLst>
                    <a:gd name="T0" fmla="*/ 0 w 21600"/>
                    <a:gd name="T1" fmla="*/ 0 h 21600"/>
                    <a:gd name="T2" fmla="*/ 96 w 21600"/>
                    <a:gd name="T3" fmla="*/ 96 h 21600"/>
                    <a:gd name="T4" fmla="*/ 0 w 21600"/>
                    <a:gd name="T5" fmla="*/ 96 h 21600"/>
                    <a:gd name="T6" fmla="*/ 0 60000 65536"/>
                    <a:gd name="T7" fmla="*/ 0 60000 65536"/>
                    <a:gd name="T8" fmla="*/ 0 60000 65536"/>
                    <a:gd name="T9" fmla="*/ 0 w 21600"/>
                    <a:gd name="T10" fmla="*/ 0 h 21600"/>
                    <a:gd name="T11" fmla="*/ 21600 w 21600"/>
                    <a:gd name="T12" fmla="*/ 21600 h 21600"/>
                  </a:gdLst>
                  <a:ahLst/>
                  <a:cxnLst>
                    <a:cxn ang="T6">
                      <a:pos x="T0" y="T1"/>
                    </a:cxn>
                    <a:cxn ang="T7">
                      <a:pos x="T2" y="T3"/>
                    </a:cxn>
                    <a:cxn ang="T8">
                      <a:pos x="T4" y="T5"/>
                    </a:cxn>
                  </a:cxnLst>
                  <a:rect l="T9" t="T10" r="T11" b="T12"/>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close/>
                    </a:path>
                  </a:pathLst>
                </a:custGeom>
                <a:noFill/>
                <a:ln w="9525">
                  <a:solidFill>
                    <a:schemeClr val="tx1"/>
                  </a:solidFill>
                  <a:round/>
                  <a:headEnd/>
                  <a:tailEnd/>
                </a:ln>
              </p:spPr>
              <p:txBody>
                <a:bodyPr wrap="none" anchor="ctr"/>
                <a:lstStyle/>
                <a:p>
                  <a:endParaRPr lang="cs-CZ"/>
                </a:p>
              </p:txBody>
            </p:sp>
            <p:sp>
              <p:nvSpPr>
                <p:cNvPr id="5305" name="Arc 249"/>
                <p:cNvSpPr>
                  <a:spLocks/>
                </p:cNvSpPr>
                <p:nvPr/>
              </p:nvSpPr>
              <p:spPr bwMode="auto">
                <a:xfrm flipV="1">
                  <a:off x="4128" y="3264"/>
                  <a:ext cx="96" cy="96"/>
                </a:xfrm>
                <a:custGeom>
                  <a:avLst/>
                  <a:gdLst>
                    <a:gd name="T0" fmla="*/ 0 w 21600"/>
                    <a:gd name="T1" fmla="*/ 0 h 21600"/>
                    <a:gd name="T2" fmla="*/ 96 w 21600"/>
                    <a:gd name="T3" fmla="*/ 96 h 21600"/>
                    <a:gd name="T4" fmla="*/ 0 w 21600"/>
                    <a:gd name="T5" fmla="*/ 96 h 21600"/>
                    <a:gd name="T6" fmla="*/ 0 60000 65536"/>
                    <a:gd name="T7" fmla="*/ 0 60000 65536"/>
                    <a:gd name="T8" fmla="*/ 0 60000 65536"/>
                    <a:gd name="T9" fmla="*/ 0 w 21600"/>
                    <a:gd name="T10" fmla="*/ 0 h 21600"/>
                    <a:gd name="T11" fmla="*/ 21600 w 21600"/>
                    <a:gd name="T12" fmla="*/ 21600 h 21600"/>
                  </a:gdLst>
                  <a:ahLst/>
                  <a:cxnLst>
                    <a:cxn ang="T6">
                      <a:pos x="T0" y="T1"/>
                    </a:cxn>
                    <a:cxn ang="T7">
                      <a:pos x="T2" y="T3"/>
                    </a:cxn>
                    <a:cxn ang="T8">
                      <a:pos x="T4" y="T5"/>
                    </a:cxn>
                  </a:cxnLst>
                  <a:rect l="T9" t="T10" r="T11" b="T12"/>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close/>
                    </a:path>
                  </a:pathLst>
                </a:custGeom>
                <a:noFill/>
                <a:ln w="9525">
                  <a:solidFill>
                    <a:schemeClr val="tx1"/>
                  </a:solidFill>
                  <a:round/>
                  <a:headEnd/>
                  <a:tailEnd/>
                </a:ln>
              </p:spPr>
              <p:txBody>
                <a:bodyPr wrap="none" anchor="ctr"/>
                <a:lstStyle/>
                <a:p>
                  <a:endParaRPr lang="cs-CZ"/>
                </a:p>
              </p:txBody>
            </p:sp>
          </p:grpSp>
          <p:sp>
            <p:nvSpPr>
              <p:cNvPr id="5303" name="Line 250"/>
              <p:cNvSpPr>
                <a:spLocks noChangeShapeType="1"/>
              </p:cNvSpPr>
              <p:nvPr/>
            </p:nvSpPr>
            <p:spPr bwMode="auto">
              <a:xfrm>
                <a:off x="2976" y="1776"/>
                <a:ext cx="0" cy="48"/>
              </a:xfrm>
              <a:prstGeom prst="line">
                <a:avLst/>
              </a:prstGeom>
              <a:noFill/>
              <a:ln w="9525">
                <a:solidFill>
                  <a:schemeClr val="tx1"/>
                </a:solidFill>
                <a:round/>
                <a:headEnd/>
                <a:tailEnd/>
              </a:ln>
            </p:spPr>
            <p:txBody>
              <a:bodyPr/>
              <a:lstStyle/>
              <a:p>
                <a:endParaRPr lang="cs-CZ"/>
              </a:p>
            </p:txBody>
          </p:sp>
        </p:grpSp>
      </p:grpSp>
      <p:grpSp>
        <p:nvGrpSpPr>
          <p:cNvPr id="5222" name="Group 263"/>
          <p:cNvGrpSpPr>
            <a:grpSpLocks/>
          </p:cNvGrpSpPr>
          <p:nvPr/>
        </p:nvGrpSpPr>
        <p:grpSpPr bwMode="auto">
          <a:xfrm>
            <a:off x="3685108" y="2607345"/>
            <a:ext cx="76200" cy="415925"/>
            <a:chOff x="2230" y="1824"/>
            <a:chExt cx="48" cy="262"/>
          </a:xfrm>
        </p:grpSpPr>
        <p:sp>
          <p:nvSpPr>
            <p:cNvPr id="5290" name="Oval 253"/>
            <p:cNvSpPr>
              <a:spLocks noChangeArrowheads="1"/>
            </p:cNvSpPr>
            <p:nvPr/>
          </p:nvSpPr>
          <p:spPr bwMode="auto">
            <a:xfrm>
              <a:off x="2230" y="2038"/>
              <a:ext cx="48" cy="48"/>
            </a:xfrm>
            <a:prstGeom prst="ellipse">
              <a:avLst/>
            </a:prstGeom>
            <a:solidFill>
              <a:schemeClr val="tx1"/>
            </a:solidFill>
            <a:ln w="9525">
              <a:solidFill>
                <a:schemeClr val="tx1"/>
              </a:solidFill>
              <a:round/>
              <a:headEnd/>
              <a:tailEnd/>
            </a:ln>
          </p:spPr>
          <p:txBody>
            <a:bodyPr wrap="none" anchor="ctr"/>
            <a:lstStyle/>
            <a:p>
              <a:endParaRPr lang="cs-CZ"/>
            </a:p>
          </p:txBody>
        </p:sp>
        <p:sp>
          <p:nvSpPr>
            <p:cNvPr id="5291" name="Oval 254"/>
            <p:cNvSpPr>
              <a:spLocks noChangeArrowheads="1"/>
            </p:cNvSpPr>
            <p:nvPr/>
          </p:nvSpPr>
          <p:spPr bwMode="auto">
            <a:xfrm>
              <a:off x="2230" y="1824"/>
              <a:ext cx="48" cy="48"/>
            </a:xfrm>
            <a:prstGeom prst="ellipse">
              <a:avLst/>
            </a:prstGeom>
            <a:solidFill>
              <a:schemeClr val="tx1"/>
            </a:solidFill>
            <a:ln w="9525">
              <a:solidFill>
                <a:schemeClr val="tx1"/>
              </a:solidFill>
              <a:round/>
              <a:headEnd/>
              <a:tailEnd/>
            </a:ln>
          </p:spPr>
          <p:txBody>
            <a:bodyPr wrap="none" anchor="ctr"/>
            <a:lstStyle/>
            <a:p>
              <a:endParaRPr lang="cs-CZ"/>
            </a:p>
          </p:txBody>
        </p:sp>
      </p:grpSp>
      <p:grpSp>
        <p:nvGrpSpPr>
          <p:cNvPr id="5223" name="Group 264"/>
          <p:cNvGrpSpPr>
            <a:grpSpLocks/>
          </p:cNvGrpSpPr>
          <p:nvPr/>
        </p:nvGrpSpPr>
        <p:grpSpPr bwMode="auto">
          <a:xfrm>
            <a:off x="3348558" y="1921545"/>
            <a:ext cx="3502025" cy="1074738"/>
            <a:chOff x="2016" y="1392"/>
            <a:chExt cx="2208" cy="672"/>
          </a:xfrm>
        </p:grpSpPr>
        <p:grpSp>
          <p:nvGrpSpPr>
            <p:cNvPr id="5224" name="Group 262"/>
            <p:cNvGrpSpPr>
              <a:grpSpLocks/>
            </p:cNvGrpSpPr>
            <p:nvPr/>
          </p:nvGrpSpPr>
          <p:grpSpPr bwMode="auto">
            <a:xfrm>
              <a:off x="2016" y="1392"/>
              <a:ext cx="2208" cy="672"/>
              <a:chOff x="2016" y="1392"/>
              <a:chExt cx="2208" cy="672"/>
            </a:xfrm>
          </p:grpSpPr>
          <p:sp>
            <p:nvSpPr>
              <p:cNvPr id="5286" name="Line 252"/>
              <p:cNvSpPr>
                <a:spLocks noChangeShapeType="1"/>
              </p:cNvSpPr>
              <p:nvPr/>
            </p:nvSpPr>
            <p:spPr bwMode="auto">
              <a:xfrm>
                <a:off x="2016" y="1968"/>
                <a:ext cx="0" cy="96"/>
              </a:xfrm>
              <a:prstGeom prst="line">
                <a:avLst/>
              </a:prstGeom>
              <a:noFill/>
              <a:ln w="9525">
                <a:solidFill>
                  <a:schemeClr val="tx1"/>
                </a:solidFill>
                <a:round/>
                <a:headEnd/>
                <a:tailEnd/>
              </a:ln>
            </p:spPr>
            <p:txBody>
              <a:bodyPr/>
              <a:lstStyle/>
              <a:p>
                <a:endParaRPr lang="cs-CZ"/>
              </a:p>
            </p:txBody>
          </p:sp>
          <p:sp>
            <p:nvSpPr>
              <p:cNvPr id="5287" name="Line 257"/>
              <p:cNvSpPr>
                <a:spLocks noChangeShapeType="1"/>
              </p:cNvSpPr>
              <p:nvPr/>
            </p:nvSpPr>
            <p:spPr bwMode="auto">
              <a:xfrm>
                <a:off x="2016" y="2064"/>
                <a:ext cx="2208" cy="0"/>
              </a:xfrm>
              <a:prstGeom prst="line">
                <a:avLst/>
              </a:prstGeom>
              <a:noFill/>
              <a:ln w="9525">
                <a:solidFill>
                  <a:schemeClr val="tx1"/>
                </a:solidFill>
                <a:round/>
                <a:headEnd/>
                <a:tailEnd/>
              </a:ln>
            </p:spPr>
            <p:txBody>
              <a:bodyPr/>
              <a:lstStyle/>
              <a:p>
                <a:endParaRPr lang="cs-CZ"/>
              </a:p>
            </p:txBody>
          </p:sp>
          <p:sp>
            <p:nvSpPr>
              <p:cNvPr id="5288" name="Line 258"/>
              <p:cNvSpPr>
                <a:spLocks noChangeShapeType="1"/>
              </p:cNvSpPr>
              <p:nvPr/>
            </p:nvSpPr>
            <p:spPr bwMode="auto">
              <a:xfrm flipV="1">
                <a:off x="2256" y="1392"/>
                <a:ext cx="0" cy="672"/>
              </a:xfrm>
              <a:prstGeom prst="line">
                <a:avLst/>
              </a:prstGeom>
              <a:noFill/>
              <a:ln w="9525">
                <a:solidFill>
                  <a:schemeClr val="tx1"/>
                </a:solidFill>
                <a:round/>
                <a:headEnd/>
                <a:tailEnd/>
              </a:ln>
            </p:spPr>
            <p:txBody>
              <a:bodyPr/>
              <a:lstStyle/>
              <a:p>
                <a:endParaRPr lang="cs-CZ"/>
              </a:p>
            </p:txBody>
          </p:sp>
          <p:sp>
            <p:nvSpPr>
              <p:cNvPr id="5289" name="Line 259"/>
              <p:cNvSpPr>
                <a:spLocks noChangeShapeType="1"/>
              </p:cNvSpPr>
              <p:nvPr/>
            </p:nvSpPr>
            <p:spPr bwMode="auto">
              <a:xfrm>
                <a:off x="2256" y="1872"/>
                <a:ext cx="288" cy="0"/>
              </a:xfrm>
              <a:prstGeom prst="line">
                <a:avLst/>
              </a:prstGeom>
              <a:noFill/>
              <a:ln w="9525">
                <a:solidFill>
                  <a:schemeClr val="tx1"/>
                </a:solidFill>
                <a:round/>
                <a:headEnd/>
                <a:tailEnd/>
              </a:ln>
            </p:spPr>
            <p:txBody>
              <a:bodyPr/>
              <a:lstStyle/>
              <a:p>
                <a:endParaRPr lang="cs-CZ"/>
              </a:p>
            </p:txBody>
          </p:sp>
        </p:grpSp>
        <p:sp>
          <p:nvSpPr>
            <p:cNvPr id="5285" name="Line 260"/>
            <p:cNvSpPr>
              <a:spLocks noChangeShapeType="1"/>
            </p:cNvSpPr>
            <p:nvPr/>
          </p:nvSpPr>
          <p:spPr bwMode="auto">
            <a:xfrm flipV="1">
              <a:off x="2544" y="1824"/>
              <a:ext cx="0" cy="48"/>
            </a:xfrm>
            <a:prstGeom prst="line">
              <a:avLst/>
            </a:prstGeom>
            <a:noFill/>
            <a:ln w="9525">
              <a:solidFill>
                <a:schemeClr val="tx1"/>
              </a:solidFill>
              <a:round/>
              <a:headEnd/>
              <a:tailEnd/>
            </a:ln>
          </p:spPr>
          <p:txBody>
            <a:bodyPr/>
            <a:lstStyle/>
            <a:p>
              <a:endParaRPr lang="cs-CZ"/>
            </a:p>
          </p:txBody>
        </p:sp>
      </p:grpSp>
      <p:sp>
        <p:nvSpPr>
          <p:cNvPr id="3333" name="Line 261"/>
          <p:cNvSpPr>
            <a:spLocks noChangeShapeType="1"/>
          </p:cNvSpPr>
          <p:nvPr/>
        </p:nvSpPr>
        <p:spPr bwMode="auto">
          <a:xfrm>
            <a:off x="6850583" y="2988345"/>
            <a:ext cx="0" cy="990600"/>
          </a:xfrm>
          <a:prstGeom prst="line">
            <a:avLst/>
          </a:prstGeom>
          <a:noFill/>
          <a:ln w="9525">
            <a:solidFill>
              <a:schemeClr val="tx1"/>
            </a:solidFill>
            <a:round/>
            <a:headEnd/>
            <a:tailEnd/>
          </a:ln>
        </p:spPr>
        <p:txBody>
          <a:bodyPr/>
          <a:lstStyle/>
          <a:p>
            <a:endParaRPr lang="cs-CZ"/>
          </a:p>
        </p:txBody>
      </p:sp>
      <p:grpSp>
        <p:nvGrpSpPr>
          <p:cNvPr id="5225" name="Group 266"/>
          <p:cNvGrpSpPr>
            <a:grpSpLocks/>
          </p:cNvGrpSpPr>
          <p:nvPr/>
        </p:nvGrpSpPr>
        <p:grpSpPr bwMode="auto">
          <a:xfrm>
            <a:off x="6809308" y="2645445"/>
            <a:ext cx="82550" cy="393700"/>
            <a:chOff x="4198" y="1824"/>
            <a:chExt cx="48" cy="264"/>
          </a:xfrm>
        </p:grpSpPr>
        <p:sp>
          <p:nvSpPr>
            <p:cNvPr id="5281" name="Oval 255"/>
            <p:cNvSpPr>
              <a:spLocks noChangeArrowheads="1"/>
            </p:cNvSpPr>
            <p:nvPr/>
          </p:nvSpPr>
          <p:spPr bwMode="auto">
            <a:xfrm>
              <a:off x="4198" y="2040"/>
              <a:ext cx="48" cy="48"/>
            </a:xfrm>
            <a:prstGeom prst="ellipse">
              <a:avLst/>
            </a:prstGeom>
            <a:solidFill>
              <a:schemeClr val="tx1"/>
            </a:solidFill>
            <a:ln w="9525">
              <a:solidFill>
                <a:schemeClr val="tx1"/>
              </a:solidFill>
              <a:round/>
              <a:headEnd/>
              <a:tailEnd/>
            </a:ln>
          </p:spPr>
          <p:txBody>
            <a:bodyPr wrap="none" anchor="ctr"/>
            <a:lstStyle/>
            <a:p>
              <a:endParaRPr lang="cs-CZ"/>
            </a:p>
          </p:txBody>
        </p:sp>
        <p:sp>
          <p:nvSpPr>
            <p:cNvPr id="5282" name="Oval 256"/>
            <p:cNvSpPr>
              <a:spLocks noChangeArrowheads="1"/>
            </p:cNvSpPr>
            <p:nvPr/>
          </p:nvSpPr>
          <p:spPr bwMode="auto">
            <a:xfrm>
              <a:off x="4198" y="1824"/>
              <a:ext cx="48" cy="48"/>
            </a:xfrm>
            <a:prstGeom prst="ellipse">
              <a:avLst/>
            </a:prstGeom>
            <a:solidFill>
              <a:schemeClr val="tx1"/>
            </a:solidFill>
            <a:ln w="9525">
              <a:solidFill>
                <a:schemeClr val="tx1"/>
              </a:solidFill>
              <a:round/>
              <a:headEnd/>
              <a:tailEnd/>
            </a:ln>
          </p:spPr>
          <p:txBody>
            <a:bodyPr wrap="none" anchor="ctr"/>
            <a:lstStyle/>
            <a:p>
              <a:endParaRPr lang="cs-CZ"/>
            </a:p>
          </p:txBody>
        </p:sp>
        <p:sp>
          <p:nvSpPr>
            <p:cNvPr id="5283" name="Line 265"/>
            <p:cNvSpPr>
              <a:spLocks noChangeShapeType="1"/>
            </p:cNvSpPr>
            <p:nvPr/>
          </p:nvSpPr>
          <p:spPr bwMode="auto">
            <a:xfrm flipV="1">
              <a:off x="4224" y="1872"/>
              <a:ext cx="0" cy="192"/>
            </a:xfrm>
            <a:prstGeom prst="line">
              <a:avLst/>
            </a:prstGeom>
            <a:noFill/>
            <a:ln w="9525">
              <a:solidFill>
                <a:schemeClr val="tx1"/>
              </a:solidFill>
              <a:round/>
              <a:headEnd/>
              <a:tailEnd/>
            </a:ln>
          </p:spPr>
          <p:txBody>
            <a:bodyPr/>
            <a:lstStyle/>
            <a:p>
              <a:endParaRPr lang="cs-CZ"/>
            </a:p>
          </p:txBody>
        </p:sp>
      </p:grpSp>
      <p:grpSp>
        <p:nvGrpSpPr>
          <p:cNvPr id="5226" name="Group 274"/>
          <p:cNvGrpSpPr>
            <a:grpSpLocks/>
          </p:cNvGrpSpPr>
          <p:nvPr/>
        </p:nvGrpSpPr>
        <p:grpSpPr bwMode="auto">
          <a:xfrm>
            <a:off x="6240983" y="1921545"/>
            <a:ext cx="685800" cy="762000"/>
            <a:chOff x="3840" y="1392"/>
            <a:chExt cx="432" cy="480"/>
          </a:xfrm>
        </p:grpSpPr>
        <p:sp>
          <p:nvSpPr>
            <p:cNvPr id="5278" name="Line 267"/>
            <p:cNvSpPr>
              <a:spLocks noChangeShapeType="1"/>
            </p:cNvSpPr>
            <p:nvPr/>
          </p:nvSpPr>
          <p:spPr bwMode="auto">
            <a:xfrm>
              <a:off x="3840" y="1824"/>
              <a:ext cx="0" cy="48"/>
            </a:xfrm>
            <a:prstGeom prst="line">
              <a:avLst/>
            </a:prstGeom>
            <a:noFill/>
            <a:ln w="9525">
              <a:solidFill>
                <a:schemeClr val="tx1"/>
              </a:solidFill>
              <a:round/>
              <a:headEnd/>
              <a:tailEnd/>
            </a:ln>
          </p:spPr>
          <p:txBody>
            <a:bodyPr/>
            <a:lstStyle/>
            <a:p>
              <a:endParaRPr lang="cs-CZ"/>
            </a:p>
          </p:txBody>
        </p:sp>
        <p:sp>
          <p:nvSpPr>
            <p:cNvPr id="5279" name="Line 268"/>
            <p:cNvSpPr>
              <a:spLocks noChangeShapeType="1"/>
            </p:cNvSpPr>
            <p:nvPr/>
          </p:nvSpPr>
          <p:spPr bwMode="auto">
            <a:xfrm>
              <a:off x="3840" y="1872"/>
              <a:ext cx="432" cy="0"/>
            </a:xfrm>
            <a:prstGeom prst="line">
              <a:avLst/>
            </a:prstGeom>
            <a:noFill/>
            <a:ln w="9525">
              <a:solidFill>
                <a:schemeClr val="tx1"/>
              </a:solidFill>
              <a:round/>
              <a:headEnd/>
              <a:tailEnd/>
            </a:ln>
          </p:spPr>
          <p:txBody>
            <a:bodyPr/>
            <a:lstStyle/>
            <a:p>
              <a:endParaRPr lang="cs-CZ"/>
            </a:p>
          </p:txBody>
        </p:sp>
        <p:sp>
          <p:nvSpPr>
            <p:cNvPr id="5280" name="Line 269"/>
            <p:cNvSpPr>
              <a:spLocks noChangeShapeType="1"/>
            </p:cNvSpPr>
            <p:nvPr/>
          </p:nvSpPr>
          <p:spPr bwMode="auto">
            <a:xfrm flipV="1">
              <a:off x="4272" y="1392"/>
              <a:ext cx="0" cy="480"/>
            </a:xfrm>
            <a:prstGeom prst="line">
              <a:avLst/>
            </a:prstGeom>
            <a:noFill/>
            <a:ln w="9525">
              <a:solidFill>
                <a:schemeClr val="tx1"/>
              </a:solidFill>
              <a:round/>
              <a:headEnd/>
              <a:tailEnd/>
            </a:ln>
          </p:spPr>
          <p:txBody>
            <a:bodyPr/>
            <a:lstStyle/>
            <a:p>
              <a:endParaRPr lang="cs-CZ"/>
            </a:p>
          </p:txBody>
        </p:sp>
      </p:grpSp>
      <p:grpSp>
        <p:nvGrpSpPr>
          <p:cNvPr id="5229" name="Group 273"/>
          <p:cNvGrpSpPr>
            <a:grpSpLocks/>
          </p:cNvGrpSpPr>
          <p:nvPr/>
        </p:nvGrpSpPr>
        <p:grpSpPr bwMode="auto">
          <a:xfrm>
            <a:off x="5478983" y="2962945"/>
            <a:ext cx="76200" cy="723900"/>
            <a:chOff x="3360" y="2040"/>
            <a:chExt cx="48" cy="456"/>
          </a:xfrm>
        </p:grpSpPr>
        <p:sp>
          <p:nvSpPr>
            <p:cNvPr id="5275" name="Oval 270"/>
            <p:cNvSpPr>
              <a:spLocks noChangeArrowheads="1"/>
            </p:cNvSpPr>
            <p:nvPr/>
          </p:nvSpPr>
          <p:spPr bwMode="auto">
            <a:xfrm>
              <a:off x="3360" y="2040"/>
              <a:ext cx="48" cy="48"/>
            </a:xfrm>
            <a:prstGeom prst="ellipse">
              <a:avLst/>
            </a:prstGeom>
            <a:solidFill>
              <a:schemeClr val="tx1"/>
            </a:solidFill>
            <a:ln w="9525">
              <a:solidFill>
                <a:schemeClr val="tx1"/>
              </a:solidFill>
              <a:round/>
              <a:headEnd/>
              <a:tailEnd/>
            </a:ln>
          </p:spPr>
          <p:txBody>
            <a:bodyPr wrap="none" anchor="ctr"/>
            <a:lstStyle/>
            <a:p>
              <a:endParaRPr lang="cs-CZ"/>
            </a:p>
          </p:txBody>
        </p:sp>
        <p:sp>
          <p:nvSpPr>
            <p:cNvPr id="5276" name="Line 271"/>
            <p:cNvSpPr>
              <a:spLocks noChangeShapeType="1"/>
            </p:cNvSpPr>
            <p:nvPr/>
          </p:nvSpPr>
          <p:spPr bwMode="auto">
            <a:xfrm>
              <a:off x="3360" y="2064"/>
              <a:ext cx="0" cy="432"/>
            </a:xfrm>
            <a:prstGeom prst="line">
              <a:avLst/>
            </a:prstGeom>
            <a:noFill/>
            <a:ln w="9525">
              <a:solidFill>
                <a:schemeClr val="tx1"/>
              </a:solidFill>
              <a:round/>
              <a:headEnd/>
              <a:tailEnd/>
            </a:ln>
          </p:spPr>
          <p:txBody>
            <a:bodyPr/>
            <a:lstStyle/>
            <a:p>
              <a:endParaRPr lang="cs-CZ"/>
            </a:p>
          </p:txBody>
        </p:sp>
        <p:sp>
          <p:nvSpPr>
            <p:cNvPr id="5277" name="Line 272"/>
            <p:cNvSpPr>
              <a:spLocks noChangeShapeType="1"/>
            </p:cNvSpPr>
            <p:nvPr/>
          </p:nvSpPr>
          <p:spPr bwMode="auto">
            <a:xfrm>
              <a:off x="3360" y="2496"/>
              <a:ext cx="48" cy="0"/>
            </a:xfrm>
            <a:prstGeom prst="line">
              <a:avLst/>
            </a:prstGeom>
            <a:noFill/>
            <a:ln w="9525">
              <a:solidFill>
                <a:schemeClr val="tx1"/>
              </a:solidFill>
              <a:round/>
              <a:headEnd/>
              <a:tailEnd/>
            </a:ln>
          </p:spPr>
          <p:txBody>
            <a:bodyPr/>
            <a:lstStyle/>
            <a:p>
              <a:endParaRPr lang="cs-CZ"/>
            </a:p>
          </p:txBody>
        </p:sp>
      </p:grpSp>
      <p:grpSp>
        <p:nvGrpSpPr>
          <p:cNvPr id="5230" name="Group 292"/>
          <p:cNvGrpSpPr>
            <a:grpSpLocks/>
          </p:cNvGrpSpPr>
          <p:nvPr/>
        </p:nvGrpSpPr>
        <p:grpSpPr bwMode="auto">
          <a:xfrm>
            <a:off x="3650183" y="2150145"/>
            <a:ext cx="3352800" cy="1219200"/>
            <a:chOff x="2208" y="1536"/>
            <a:chExt cx="2112" cy="768"/>
          </a:xfrm>
        </p:grpSpPr>
        <p:sp>
          <p:nvSpPr>
            <p:cNvPr id="5265" name="Line 275"/>
            <p:cNvSpPr>
              <a:spLocks noChangeShapeType="1"/>
            </p:cNvSpPr>
            <p:nvPr/>
          </p:nvSpPr>
          <p:spPr bwMode="auto">
            <a:xfrm flipH="1">
              <a:off x="4224" y="1536"/>
              <a:ext cx="96" cy="48"/>
            </a:xfrm>
            <a:prstGeom prst="line">
              <a:avLst/>
            </a:prstGeom>
            <a:noFill/>
            <a:ln w="9525">
              <a:solidFill>
                <a:schemeClr val="tx1"/>
              </a:solidFill>
              <a:round/>
              <a:headEnd/>
              <a:tailEnd/>
            </a:ln>
          </p:spPr>
          <p:txBody>
            <a:bodyPr/>
            <a:lstStyle/>
            <a:p>
              <a:endParaRPr lang="cs-CZ"/>
            </a:p>
          </p:txBody>
        </p:sp>
        <p:sp>
          <p:nvSpPr>
            <p:cNvPr id="5266" name="Line 276"/>
            <p:cNvSpPr>
              <a:spLocks noChangeShapeType="1"/>
            </p:cNvSpPr>
            <p:nvPr/>
          </p:nvSpPr>
          <p:spPr bwMode="auto">
            <a:xfrm flipH="1">
              <a:off x="4224" y="1584"/>
              <a:ext cx="96" cy="48"/>
            </a:xfrm>
            <a:prstGeom prst="line">
              <a:avLst/>
            </a:prstGeom>
            <a:noFill/>
            <a:ln w="9525">
              <a:solidFill>
                <a:schemeClr val="tx1"/>
              </a:solidFill>
              <a:round/>
              <a:headEnd/>
              <a:tailEnd/>
            </a:ln>
          </p:spPr>
          <p:txBody>
            <a:bodyPr/>
            <a:lstStyle/>
            <a:p>
              <a:endParaRPr lang="cs-CZ"/>
            </a:p>
          </p:txBody>
        </p:sp>
        <p:sp>
          <p:nvSpPr>
            <p:cNvPr id="5267" name="Line 277"/>
            <p:cNvSpPr>
              <a:spLocks noChangeShapeType="1"/>
            </p:cNvSpPr>
            <p:nvPr/>
          </p:nvSpPr>
          <p:spPr bwMode="auto">
            <a:xfrm flipH="1">
              <a:off x="4224" y="1632"/>
              <a:ext cx="96" cy="48"/>
            </a:xfrm>
            <a:prstGeom prst="line">
              <a:avLst/>
            </a:prstGeom>
            <a:noFill/>
            <a:ln w="9525">
              <a:solidFill>
                <a:schemeClr val="tx1"/>
              </a:solidFill>
              <a:round/>
              <a:headEnd/>
              <a:tailEnd/>
            </a:ln>
          </p:spPr>
          <p:txBody>
            <a:bodyPr/>
            <a:lstStyle/>
            <a:p>
              <a:endParaRPr lang="cs-CZ"/>
            </a:p>
          </p:txBody>
        </p:sp>
        <p:sp>
          <p:nvSpPr>
            <p:cNvPr id="5268" name="Line 278"/>
            <p:cNvSpPr>
              <a:spLocks noChangeShapeType="1"/>
            </p:cNvSpPr>
            <p:nvPr/>
          </p:nvSpPr>
          <p:spPr bwMode="auto">
            <a:xfrm flipH="1">
              <a:off x="4176" y="2208"/>
              <a:ext cx="96" cy="48"/>
            </a:xfrm>
            <a:prstGeom prst="line">
              <a:avLst/>
            </a:prstGeom>
            <a:noFill/>
            <a:ln w="9525">
              <a:solidFill>
                <a:schemeClr val="tx1"/>
              </a:solidFill>
              <a:round/>
              <a:headEnd/>
              <a:tailEnd/>
            </a:ln>
          </p:spPr>
          <p:txBody>
            <a:bodyPr/>
            <a:lstStyle/>
            <a:p>
              <a:endParaRPr lang="cs-CZ"/>
            </a:p>
          </p:txBody>
        </p:sp>
        <p:sp>
          <p:nvSpPr>
            <p:cNvPr id="5269" name="Line 279"/>
            <p:cNvSpPr>
              <a:spLocks noChangeShapeType="1"/>
            </p:cNvSpPr>
            <p:nvPr/>
          </p:nvSpPr>
          <p:spPr bwMode="auto">
            <a:xfrm flipH="1">
              <a:off x="4176" y="2256"/>
              <a:ext cx="96" cy="48"/>
            </a:xfrm>
            <a:prstGeom prst="line">
              <a:avLst/>
            </a:prstGeom>
            <a:noFill/>
            <a:ln w="9525">
              <a:solidFill>
                <a:schemeClr val="tx1"/>
              </a:solidFill>
              <a:round/>
              <a:headEnd/>
              <a:tailEnd/>
            </a:ln>
          </p:spPr>
          <p:txBody>
            <a:bodyPr/>
            <a:lstStyle/>
            <a:p>
              <a:endParaRPr lang="cs-CZ"/>
            </a:p>
          </p:txBody>
        </p:sp>
        <p:sp>
          <p:nvSpPr>
            <p:cNvPr id="5270" name="Line 280"/>
            <p:cNvSpPr>
              <a:spLocks noChangeShapeType="1"/>
            </p:cNvSpPr>
            <p:nvPr/>
          </p:nvSpPr>
          <p:spPr bwMode="auto">
            <a:xfrm flipH="1">
              <a:off x="3888" y="1824"/>
              <a:ext cx="48" cy="96"/>
            </a:xfrm>
            <a:prstGeom prst="line">
              <a:avLst/>
            </a:prstGeom>
            <a:noFill/>
            <a:ln w="9525">
              <a:solidFill>
                <a:schemeClr val="tx1"/>
              </a:solidFill>
              <a:round/>
              <a:headEnd/>
              <a:tailEnd/>
            </a:ln>
          </p:spPr>
          <p:txBody>
            <a:bodyPr/>
            <a:lstStyle/>
            <a:p>
              <a:endParaRPr lang="cs-CZ"/>
            </a:p>
          </p:txBody>
        </p:sp>
        <p:sp>
          <p:nvSpPr>
            <p:cNvPr id="5271" name="Line 281"/>
            <p:cNvSpPr>
              <a:spLocks noChangeShapeType="1"/>
            </p:cNvSpPr>
            <p:nvPr/>
          </p:nvSpPr>
          <p:spPr bwMode="auto">
            <a:xfrm flipH="1">
              <a:off x="3936" y="1824"/>
              <a:ext cx="48" cy="96"/>
            </a:xfrm>
            <a:prstGeom prst="line">
              <a:avLst/>
            </a:prstGeom>
            <a:noFill/>
            <a:ln w="9525">
              <a:solidFill>
                <a:schemeClr val="tx1"/>
              </a:solidFill>
              <a:round/>
              <a:headEnd/>
              <a:tailEnd/>
            </a:ln>
          </p:spPr>
          <p:txBody>
            <a:bodyPr/>
            <a:lstStyle/>
            <a:p>
              <a:endParaRPr lang="cs-CZ"/>
            </a:p>
          </p:txBody>
        </p:sp>
        <p:sp>
          <p:nvSpPr>
            <p:cNvPr id="5272" name="Line 282"/>
            <p:cNvSpPr>
              <a:spLocks noChangeShapeType="1"/>
            </p:cNvSpPr>
            <p:nvPr/>
          </p:nvSpPr>
          <p:spPr bwMode="auto">
            <a:xfrm flipH="1">
              <a:off x="3984" y="1824"/>
              <a:ext cx="48" cy="96"/>
            </a:xfrm>
            <a:prstGeom prst="line">
              <a:avLst/>
            </a:prstGeom>
            <a:noFill/>
            <a:ln w="9525">
              <a:solidFill>
                <a:schemeClr val="tx1"/>
              </a:solidFill>
              <a:round/>
              <a:headEnd/>
              <a:tailEnd/>
            </a:ln>
          </p:spPr>
          <p:txBody>
            <a:bodyPr/>
            <a:lstStyle/>
            <a:p>
              <a:endParaRPr lang="cs-CZ"/>
            </a:p>
          </p:txBody>
        </p:sp>
        <p:sp>
          <p:nvSpPr>
            <p:cNvPr id="5273" name="Line 283"/>
            <p:cNvSpPr>
              <a:spLocks noChangeShapeType="1"/>
            </p:cNvSpPr>
            <p:nvPr/>
          </p:nvSpPr>
          <p:spPr bwMode="auto">
            <a:xfrm flipH="1">
              <a:off x="2208" y="1536"/>
              <a:ext cx="96" cy="96"/>
            </a:xfrm>
            <a:prstGeom prst="line">
              <a:avLst/>
            </a:prstGeom>
            <a:noFill/>
            <a:ln w="9525">
              <a:solidFill>
                <a:schemeClr val="tx1"/>
              </a:solidFill>
              <a:round/>
              <a:headEnd/>
              <a:tailEnd/>
            </a:ln>
          </p:spPr>
          <p:txBody>
            <a:bodyPr/>
            <a:lstStyle/>
            <a:p>
              <a:endParaRPr lang="cs-CZ"/>
            </a:p>
          </p:txBody>
        </p:sp>
        <p:sp>
          <p:nvSpPr>
            <p:cNvPr id="5274" name="Line 284"/>
            <p:cNvSpPr>
              <a:spLocks noChangeShapeType="1"/>
            </p:cNvSpPr>
            <p:nvPr/>
          </p:nvSpPr>
          <p:spPr bwMode="auto">
            <a:xfrm flipH="1">
              <a:off x="2208" y="1584"/>
              <a:ext cx="96" cy="96"/>
            </a:xfrm>
            <a:prstGeom prst="line">
              <a:avLst/>
            </a:prstGeom>
            <a:noFill/>
            <a:ln w="9525">
              <a:solidFill>
                <a:schemeClr val="tx1"/>
              </a:solidFill>
              <a:round/>
              <a:headEnd/>
              <a:tailEnd/>
            </a:ln>
          </p:spPr>
          <p:txBody>
            <a:bodyPr/>
            <a:lstStyle/>
            <a:p>
              <a:endParaRPr lang="cs-CZ"/>
            </a:p>
          </p:txBody>
        </p:sp>
      </p:grpSp>
      <p:grpSp>
        <p:nvGrpSpPr>
          <p:cNvPr id="5231" name="Group 291"/>
          <p:cNvGrpSpPr>
            <a:grpSpLocks/>
          </p:cNvGrpSpPr>
          <p:nvPr/>
        </p:nvGrpSpPr>
        <p:grpSpPr bwMode="auto">
          <a:xfrm>
            <a:off x="3156471" y="2988345"/>
            <a:ext cx="569912" cy="1143000"/>
            <a:chOff x="1897" y="2064"/>
            <a:chExt cx="359" cy="720"/>
          </a:xfrm>
        </p:grpSpPr>
        <p:sp>
          <p:nvSpPr>
            <p:cNvPr id="5259" name="Oval 285"/>
            <p:cNvSpPr>
              <a:spLocks noChangeArrowheads="1"/>
            </p:cNvSpPr>
            <p:nvPr/>
          </p:nvSpPr>
          <p:spPr bwMode="auto">
            <a:xfrm>
              <a:off x="1897" y="2352"/>
              <a:ext cx="48" cy="48"/>
            </a:xfrm>
            <a:prstGeom prst="ellipse">
              <a:avLst/>
            </a:prstGeom>
            <a:solidFill>
              <a:schemeClr val="tx1"/>
            </a:solidFill>
            <a:ln w="9525">
              <a:solidFill>
                <a:schemeClr val="tx1"/>
              </a:solidFill>
              <a:round/>
              <a:headEnd/>
              <a:tailEnd/>
            </a:ln>
          </p:spPr>
          <p:txBody>
            <a:bodyPr wrap="none" anchor="ctr"/>
            <a:lstStyle/>
            <a:p>
              <a:endParaRPr lang="cs-CZ"/>
            </a:p>
          </p:txBody>
        </p:sp>
        <p:sp>
          <p:nvSpPr>
            <p:cNvPr id="5260" name="Line 286"/>
            <p:cNvSpPr>
              <a:spLocks noChangeShapeType="1"/>
            </p:cNvSpPr>
            <p:nvPr/>
          </p:nvSpPr>
          <p:spPr bwMode="auto">
            <a:xfrm>
              <a:off x="2256" y="2064"/>
              <a:ext cx="0" cy="96"/>
            </a:xfrm>
            <a:prstGeom prst="line">
              <a:avLst/>
            </a:prstGeom>
            <a:noFill/>
            <a:ln w="9525">
              <a:solidFill>
                <a:schemeClr val="tx1"/>
              </a:solidFill>
              <a:round/>
              <a:headEnd/>
              <a:tailEnd/>
            </a:ln>
          </p:spPr>
          <p:txBody>
            <a:bodyPr/>
            <a:lstStyle/>
            <a:p>
              <a:endParaRPr lang="cs-CZ"/>
            </a:p>
          </p:txBody>
        </p:sp>
        <p:sp>
          <p:nvSpPr>
            <p:cNvPr id="5261" name="Line 287"/>
            <p:cNvSpPr>
              <a:spLocks noChangeShapeType="1"/>
            </p:cNvSpPr>
            <p:nvPr/>
          </p:nvSpPr>
          <p:spPr bwMode="auto">
            <a:xfrm flipH="1">
              <a:off x="1920" y="2160"/>
              <a:ext cx="336" cy="0"/>
            </a:xfrm>
            <a:prstGeom prst="line">
              <a:avLst/>
            </a:prstGeom>
            <a:noFill/>
            <a:ln w="9525">
              <a:solidFill>
                <a:schemeClr val="tx1"/>
              </a:solidFill>
              <a:round/>
              <a:headEnd/>
              <a:tailEnd/>
            </a:ln>
          </p:spPr>
          <p:txBody>
            <a:bodyPr/>
            <a:lstStyle/>
            <a:p>
              <a:endParaRPr lang="cs-CZ"/>
            </a:p>
          </p:txBody>
        </p:sp>
        <p:sp>
          <p:nvSpPr>
            <p:cNvPr id="5262" name="Line 288"/>
            <p:cNvSpPr>
              <a:spLocks noChangeShapeType="1"/>
            </p:cNvSpPr>
            <p:nvPr/>
          </p:nvSpPr>
          <p:spPr bwMode="auto">
            <a:xfrm>
              <a:off x="1920" y="2160"/>
              <a:ext cx="0" cy="192"/>
            </a:xfrm>
            <a:prstGeom prst="line">
              <a:avLst/>
            </a:prstGeom>
            <a:noFill/>
            <a:ln w="9525">
              <a:solidFill>
                <a:schemeClr val="tx1"/>
              </a:solidFill>
              <a:round/>
              <a:headEnd/>
              <a:tailEnd/>
            </a:ln>
          </p:spPr>
          <p:txBody>
            <a:bodyPr/>
            <a:lstStyle/>
            <a:p>
              <a:endParaRPr lang="cs-CZ"/>
            </a:p>
          </p:txBody>
        </p:sp>
        <p:sp>
          <p:nvSpPr>
            <p:cNvPr id="5263" name="Line 289"/>
            <p:cNvSpPr>
              <a:spLocks noChangeShapeType="1"/>
            </p:cNvSpPr>
            <p:nvPr/>
          </p:nvSpPr>
          <p:spPr bwMode="auto">
            <a:xfrm>
              <a:off x="1968" y="2400"/>
              <a:ext cx="192" cy="0"/>
            </a:xfrm>
            <a:prstGeom prst="line">
              <a:avLst/>
            </a:prstGeom>
            <a:noFill/>
            <a:ln w="9525">
              <a:solidFill>
                <a:schemeClr val="tx1"/>
              </a:solidFill>
              <a:round/>
              <a:headEnd/>
              <a:tailEnd/>
            </a:ln>
          </p:spPr>
          <p:txBody>
            <a:bodyPr/>
            <a:lstStyle/>
            <a:p>
              <a:endParaRPr lang="cs-CZ"/>
            </a:p>
          </p:txBody>
        </p:sp>
        <p:sp>
          <p:nvSpPr>
            <p:cNvPr id="5264" name="Line 290"/>
            <p:cNvSpPr>
              <a:spLocks noChangeShapeType="1"/>
            </p:cNvSpPr>
            <p:nvPr/>
          </p:nvSpPr>
          <p:spPr bwMode="auto">
            <a:xfrm>
              <a:off x="2160" y="2400"/>
              <a:ext cx="0" cy="384"/>
            </a:xfrm>
            <a:prstGeom prst="line">
              <a:avLst/>
            </a:prstGeom>
            <a:noFill/>
            <a:ln w="9525">
              <a:solidFill>
                <a:schemeClr val="tx1"/>
              </a:solidFill>
              <a:round/>
              <a:headEnd/>
              <a:tailEnd/>
            </a:ln>
          </p:spPr>
          <p:txBody>
            <a:bodyPr/>
            <a:lstStyle/>
            <a:p>
              <a:endParaRPr lang="cs-CZ"/>
            </a:p>
          </p:txBody>
        </p:sp>
      </p:grpSp>
      <p:sp>
        <p:nvSpPr>
          <p:cNvPr id="5219" name="Line 293"/>
          <p:cNvSpPr>
            <a:spLocks noChangeShapeType="1"/>
          </p:cNvSpPr>
          <p:nvPr/>
        </p:nvSpPr>
        <p:spPr bwMode="auto">
          <a:xfrm flipH="1">
            <a:off x="3277121" y="2853408"/>
            <a:ext cx="0" cy="98425"/>
          </a:xfrm>
          <a:prstGeom prst="line">
            <a:avLst/>
          </a:prstGeom>
          <a:noFill/>
          <a:ln w="9525">
            <a:solidFill>
              <a:schemeClr val="tx1"/>
            </a:solidFill>
            <a:round/>
            <a:headEnd/>
            <a:tailEnd/>
          </a:ln>
        </p:spPr>
        <p:txBody>
          <a:bodyPr/>
          <a:lstStyle/>
          <a:p>
            <a:endParaRPr lang="cs-CZ"/>
          </a:p>
        </p:txBody>
      </p:sp>
      <p:sp>
        <p:nvSpPr>
          <p:cNvPr id="3366" name="Line 294"/>
          <p:cNvSpPr>
            <a:spLocks noChangeShapeType="1"/>
          </p:cNvSpPr>
          <p:nvPr/>
        </p:nvSpPr>
        <p:spPr bwMode="auto">
          <a:xfrm>
            <a:off x="3277121" y="2958183"/>
            <a:ext cx="4895850" cy="0"/>
          </a:xfrm>
          <a:prstGeom prst="line">
            <a:avLst/>
          </a:prstGeom>
          <a:noFill/>
          <a:ln w="9525">
            <a:solidFill>
              <a:schemeClr val="tx1"/>
            </a:solidFill>
            <a:prstDash val="dash"/>
            <a:round/>
            <a:headEnd/>
            <a:tailEnd/>
          </a:ln>
        </p:spPr>
        <p:txBody>
          <a:bodyPr/>
          <a:lstStyle/>
          <a:p>
            <a:endParaRPr lang="cs-CZ"/>
          </a:p>
        </p:txBody>
      </p:sp>
      <p:sp>
        <p:nvSpPr>
          <p:cNvPr id="3367" name="Oval 295"/>
          <p:cNvSpPr>
            <a:spLocks noChangeArrowheads="1"/>
          </p:cNvSpPr>
          <p:nvPr/>
        </p:nvSpPr>
        <p:spPr bwMode="auto">
          <a:xfrm>
            <a:off x="5415483" y="2893095"/>
            <a:ext cx="76200" cy="69850"/>
          </a:xfrm>
          <a:prstGeom prst="ellipse">
            <a:avLst/>
          </a:prstGeom>
          <a:solidFill>
            <a:schemeClr val="tx1"/>
          </a:solidFill>
          <a:ln w="9525">
            <a:solidFill>
              <a:schemeClr val="tx1"/>
            </a:solidFill>
            <a:round/>
            <a:headEnd/>
            <a:tailEnd/>
          </a:ln>
        </p:spPr>
        <p:txBody>
          <a:bodyPr wrap="none" anchor="ctr"/>
          <a:lstStyle/>
          <a:p>
            <a:endParaRPr lang="cs-CZ"/>
          </a:p>
        </p:txBody>
      </p:sp>
      <p:sp>
        <p:nvSpPr>
          <p:cNvPr id="3368" name="Line 296"/>
          <p:cNvSpPr>
            <a:spLocks noChangeShapeType="1"/>
          </p:cNvSpPr>
          <p:nvPr/>
        </p:nvSpPr>
        <p:spPr bwMode="auto">
          <a:xfrm flipV="1">
            <a:off x="5472633" y="1242095"/>
            <a:ext cx="0" cy="1682750"/>
          </a:xfrm>
          <a:prstGeom prst="line">
            <a:avLst/>
          </a:prstGeom>
          <a:noFill/>
          <a:ln w="9525">
            <a:solidFill>
              <a:schemeClr val="tx1"/>
            </a:solidFill>
            <a:prstDash val="dash"/>
            <a:round/>
            <a:headEnd/>
            <a:tailEnd/>
          </a:ln>
        </p:spPr>
        <p:txBody>
          <a:bodyPr/>
          <a:lstStyle/>
          <a:p>
            <a:endParaRPr lang="cs-CZ"/>
          </a:p>
        </p:txBody>
      </p:sp>
      <p:sp>
        <p:nvSpPr>
          <p:cNvPr id="3369" name="Line 297"/>
          <p:cNvSpPr>
            <a:spLocks noChangeShapeType="1"/>
          </p:cNvSpPr>
          <p:nvPr/>
        </p:nvSpPr>
        <p:spPr bwMode="auto">
          <a:xfrm>
            <a:off x="5193233" y="1235745"/>
            <a:ext cx="2997200" cy="0"/>
          </a:xfrm>
          <a:prstGeom prst="line">
            <a:avLst/>
          </a:prstGeom>
          <a:noFill/>
          <a:ln w="9525">
            <a:solidFill>
              <a:schemeClr val="tx1"/>
            </a:solidFill>
            <a:prstDash val="dash"/>
            <a:round/>
            <a:headEnd/>
            <a:tailEnd/>
          </a:ln>
        </p:spPr>
        <p:txBody>
          <a:bodyPr/>
          <a:lstStyle/>
          <a:p>
            <a:endParaRPr lang="cs-CZ"/>
          </a:p>
        </p:txBody>
      </p:sp>
      <p:sp>
        <p:nvSpPr>
          <p:cNvPr id="3370" name="Line 298"/>
          <p:cNvSpPr>
            <a:spLocks noChangeShapeType="1"/>
          </p:cNvSpPr>
          <p:nvPr/>
        </p:nvSpPr>
        <p:spPr bwMode="auto">
          <a:xfrm>
            <a:off x="8184083" y="1242095"/>
            <a:ext cx="0" cy="431800"/>
          </a:xfrm>
          <a:prstGeom prst="line">
            <a:avLst/>
          </a:prstGeom>
          <a:noFill/>
          <a:ln w="9525">
            <a:solidFill>
              <a:schemeClr val="tx1"/>
            </a:solidFill>
            <a:prstDash val="dash"/>
            <a:round/>
            <a:headEnd/>
            <a:tailEnd/>
          </a:ln>
        </p:spPr>
        <p:txBody>
          <a:bodyPr/>
          <a:lstStyle/>
          <a:p>
            <a:endParaRPr lang="cs-CZ"/>
          </a:p>
        </p:txBody>
      </p:sp>
      <p:sp>
        <p:nvSpPr>
          <p:cNvPr id="3371" name="Oval 299"/>
          <p:cNvSpPr>
            <a:spLocks noChangeArrowheads="1"/>
          </p:cNvSpPr>
          <p:nvPr/>
        </p:nvSpPr>
        <p:spPr bwMode="auto">
          <a:xfrm>
            <a:off x="5428183" y="1203995"/>
            <a:ext cx="76200" cy="69850"/>
          </a:xfrm>
          <a:prstGeom prst="ellipse">
            <a:avLst/>
          </a:prstGeom>
          <a:solidFill>
            <a:schemeClr val="tx1"/>
          </a:solidFill>
          <a:ln w="9525">
            <a:solidFill>
              <a:schemeClr val="tx1"/>
            </a:solidFill>
            <a:round/>
            <a:headEnd/>
            <a:tailEnd/>
          </a:ln>
        </p:spPr>
        <p:txBody>
          <a:bodyPr wrap="none" anchor="ctr"/>
          <a:lstStyle/>
          <a:p>
            <a:endParaRPr lang="cs-CZ"/>
          </a:p>
        </p:txBody>
      </p:sp>
      <p:grpSp>
        <p:nvGrpSpPr>
          <p:cNvPr id="5232" name="Group 304"/>
          <p:cNvGrpSpPr>
            <a:grpSpLocks/>
          </p:cNvGrpSpPr>
          <p:nvPr/>
        </p:nvGrpSpPr>
        <p:grpSpPr bwMode="auto">
          <a:xfrm>
            <a:off x="2964383" y="2473995"/>
            <a:ext cx="565150" cy="514350"/>
            <a:chOff x="1776" y="1740"/>
            <a:chExt cx="356" cy="324"/>
          </a:xfrm>
        </p:grpSpPr>
        <p:sp>
          <p:nvSpPr>
            <p:cNvPr id="5255" name="Oval 300"/>
            <p:cNvSpPr>
              <a:spLocks noChangeArrowheads="1"/>
            </p:cNvSpPr>
            <p:nvPr/>
          </p:nvSpPr>
          <p:spPr bwMode="auto">
            <a:xfrm>
              <a:off x="2084" y="2020"/>
              <a:ext cx="48" cy="44"/>
            </a:xfrm>
            <a:prstGeom prst="ellipse">
              <a:avLst/>
            </a:prstGeom>
            <a:solidFill>
              <a:schemeClr val="tx1"/>
            </a:solidFill>
            <a:ln w="9525">
              <a:solidFill>
                <a:schemeClr val="tx1"/>
              </a:solidFill>
              <a:round/>
              <a:headEnd/>
              <a:tailEnd/>
            </a:ln>
          </p:spPr>
          <p:txBody>
            <a:bodyPr wrap="none" anchor="ctr"/>
            <a:lstStyle/>
            <a:p>
              <a:endParaRPr lang="cs-CZ"/>
            </a:p>
          </p:txBody>
        </p:sp>
        <p:sp>
          <p:nvSpPr>
            <p:cNvPr id="5256" name="Line 301"/>
            <p:cNvSpPr>
              <a:spLocks noChangeShapeType="1"/>
            </p:cNvSpPr>
            <p:nvPr/>
          </p:nvSpPr>
          <p:spPr bwMode="auto">
            <a:xfrm flipV="1">
              <a:off x="2108" y="1848"/>
              <a:ext cx="0" cy="172"/>
            </a:xfrm>
            <a:prstGeom prst="line">
              <a:avLst/>
            </a:prstGeom>
            <a:noFill/>
            <a:ln w="9525">
              <a:solidFill>
                <a:schemeClr val="tx1"/>
              </a:solidFill>
              <a:prstDash val="dash"/>
              <a:round/>
              <a:headEnd/>
              <a:tailEnd/>
            </a:ln>
          </p:spPr>
          <p:txBody>
            <a:bodyPr/>
            <a:lstStyle/>
            <a:p>
              <a:endParaRPr lang="cs-CZ"/>
            </a:p>
          </p:txBody>
        </p:sp>
        <p:sp>
          <p:nvSpPr>
            <p:cNvPr id="5257" name="Line 302"/>
            <p:cNvSpPr>
              <a:spLocks noChangeShapeType="1"/>
            </p:cNvSpPr>
            <p:nvPr/>
          </p:nvSpPr>
          <p:spPr bwMode="auto">
            <a:xfrm flipH="1">
              <a:off x="1780" y="1848"/>
              <a:ext cx="332" cy="0"/>
            </a:xfrm>
            <a:prstGeom prst="line">
              <a:avLst/>
            </a:prstGeom>
            <a:noFill/>
            <a:ln w="9525">
              <a:solidFill>
                <a:schemeClr val="tx1"/>
              </a:solidFill>
              <a:prstDash val="dash"/>
              <a:round/>
              <a:headEnd/>
              <a:tailEnd/>
            </a:ln>
          </p:spPr>
          <p:txBody>
            <a:bodyPr/>
            <a:lstStyle/>
            <a:p>
              <a:endParaRPr lang="cs-CZ"/>
            </a:p>
          </p:txBody>
        </p:sp>
        <p:sp>
          <p:nvSpPr>
            <p:cNvPr id="5258" name="Line 303"/>
            <p:cNvSpPr>
              <a:spLocks noChangeShapeType="1"/>
            </p:cNvSpPr>
            <p:nvPr/>
          </p:nvSpPr>
          <p:spPr bwMode="auto">
            <a:xfrm>
              <a:off x="1776" y="1740"/>
              <a:ext cx="0" cy="108"/>
            </a:xfrm>
            <a:prstGeom prst="line">
              <a:avLst/>
            </a:prstGeom>
            <a:noFill/>
            <a:ln w="9525">
              <a:solidFill>
                <a:schemeClr val="tx1"/>
              </a:solidFill>
              <a:prstDash val="dash"/>
              <a:round/>
              <a:headEnd/>
              <a:tailEnd/>
            </a:ln>
          </p:spPr>
          <p:txBody>
            <a:bodyPr/>
            <a:lstStyle/>
            <a:p>
              <a:endParaRPr lang="cs-CZ"/>
            </a:p>
          </p:txBody>
        </p:sp>
      </p:grpSp>
      <p:sp>
        <p:nvSpPr>
          <p:cNvPr id="5227" name="Line 305"/>
          <p:cNvSpPr>
            <a:spLocks noChangeShapeType="1"/>
          </p:cNvSpPr>
          <p:nvPr/>
        </p:nvSpPr>
        <p:spPr bwMode="auto">
          <a:xfrm>
            <a:off x="3491433" y="2981995"/>
            <a:ext cx="0" cy="44450"/>
          </a:xfrm>
          <a:prstGeom prst="line">
            <a:avLst/>
          </a:prstGeom>
          <a:noFill/>
          <a:ln w="9525">
            <a:solidFill>
              <a:schemeClr val="tx1"/>
            </a:solidFill>
            <a:round/>
            <a:headEnd/>
            <a:tailEnd/>
          </a:ln>
        </p:spPr>
        <p:txBody>
          <a:bodyPr/>
          <a:lstStyle/>
          <a:p>
            <a:endParaRPr lang="cs-CZ"/>
          </a:p>
        </p:txBody>
      </p:sp>
      <p:sp>
        <p:nvSpPr>
          <p:cNvPr id="5228" name="Line 309"/>
          <p:cNvSpPr>
            <a:spLocks noChangeShapeType="1"/>
          </p:cNvSpPr>
          <p:nvPr/>
        </p:nvSpPr>
        <p:spPr bwMode="auto">
          <a:xfrm>
            <a:off x="3123133" y="3547145"/>
            <a:ext cx="50800" cy="0"/>
          </a:xfrm>
          <a:prstGeom prst="line">
            <a:avLst/>
          </a:prstGeom>
          <a:noFill/>
          <a:ln w="9525">
            <a:solidFill>
              <a:schemeClr val="tx1"/>
            </a:solidFill>
            <a:round/>
            <a:headEnd/>
            <a:tailEnd/>
          </a:ln>
        </p:spPr>
        <p:txBody>
          <a:bodyPr/>
          <a:lstStyle/>
          <a:p>
            <a:endParaRPr lang="cs-CZ"/>
          </a:p>
        </p:txBody>
      </p:sp>
      <p:grpSp>
        <p:nvGrpSpPr>
          <p:cNvPr id="5245" name="Group 312"/>
          <p:cNvGrpSpPr>
            <a:grpSpLocks/>
          </p:cNvGrpSpPr>
          <p:nvPr/>
        </p:nvGrpSpPr>
        <p:grpSpPr bwMode="auto">
          <a:xfrm>
            <a:off x="3070746" y="3026445"/>
            <a:ext cx="1962150" cy="2165350"/>
            <a:chOff x="1840" y="2088"/>
            <a:chExt cx="1236" cy="1364"/>
          </a:xfrm>
        </p:grpSpPr>
        <p:sp>
          <p:nvSpPr>
            <p:cNvPr id="5250" name="Line 306"/>
            <p:cNvSpPr>
              <a:spLocks noChangeShapeType="1"/>
            </p:cNvSpPr>
            <p:nvPr/>
          </p:nvSpPr>
          <p:spPr bwMode="auto">
            <a:xfrm flipH="1">
              <a:off x="1860" y="2088"/>
              <a:ext cx="248" cy="0"/>
            </a:xfrm>
            <a:prstGeom prst="line">
              <a:avLst/>
            </a:prstGeom>
            <a:noFill/>
            <a:ln w="9525">
              <a:solidFill>
                <a:schemeClr val="tx1"/>
              </a:solidFill>
              <a:prstDash val="dash"/>
              <a:round/>
              <a:headEnd/>
              <a:tailEnd/>
            </a:ln>
          </p:spPr>
          <p:txBody>
            <a:bodyPr/>
            <a:lstStyle/>
            <a:p>
              <a:endParaRPr lang="cs-CZ"/>
            </a:p>
          </p:txBody>
        </p:sp>
        <p:sp>
          <p:nvSpPr>
            <p:cNvPr id="5251" name="Line 307"/>
            <p:cNvSpPr>
              <a:spLocks noChangeShapeType="1"/>
            </p:cNvSpPr>
            <p:nvPr/>
          </p:nvSpPr>
          <p:spPr bwMode="auto">
            <a:xfrm>
              <a:off x="1864" y="2088"/>
              <a:ext cx="0" cy="312"/>
            </a:xfrm>
            <a:prstGeom prst="line">
              <a:avLst/>
            </a:prstGeom>
            <a:noFill/>
            <a:ln w="9525">
              <a:solidFill>
                <a:schemeClr val="tx1"/>
              </a:solidFill>
              <a:prstDash val="dash"/>
              <a:round/>
              <a:headEnd/>
              <a:tailEnd/>
            </a:ln>
          </p:spPr>
          <p:txBody>
            <a:bodyPr/>
            <a:lstStyle/>
            <a:p>
              <a:endParaRPr lang="cs-CZ"/>
            </a:p>
          </p:txBody>
        </p:sp>
        <p:sp>
          <p:nvSpPr>
            <p:cNvPr id="5252" name="Oval 308"/>
            <p:cNvSpPr>
              <a:spLocks noChangeArrowheads="1"/>
            </p:cNvSpPr>
            <p:nvPr/>
          </p:nvSpPr>
          <p:spPr bwMode="auto">
            <a:xfrm>
              <a:off x="1840" y="2392"/>
              <a:ext cx="44" cy="48"/>
            </a:xfrm>
            <a:prstGeom prst="ellipse">
              <a:avLst/>
            </a:prstGeom>
            <a:solidFill>
              <a:schemeClr val="tx1"/>
            </a:solidFill>
            <a:ln w="9525">
              <a:solidFill>
                <a:schemeClr val="tx1"/>
              </a:solidFill>
              <a:round/>
              <a:headEnd/>
              <a:tailEnd/>
            </a:ln>
          </p:spPr>
          <p:txBody>
            <a:bodyPr wrap="none" anchor="ctr"/>
            <a:lstStyle/>
            <a:p>
              <a:endParaRPr lang="cs-CZ"/>
            </a:p>
          </p:txBody>
        </p:sp>
        <p:sp>
          <p:nvSpPr>
            <p:cNvPr id="5253" name="Line 310"/>
            <p:cNvSpPr>
              <a:spLocks noChangeShapeType="1"/>
            </p:cNvSpPr>
            <p:nvPr/>
          </p:nvSpPr>
          <p:spPr bwMode="auto">
            <a:xfrm>
              <a:off x="1908" y="2420"/>
              <a:ext cx="0" cy="1028"/>
            </a:xfrm>
            <a:prstGeom prst="line">
              <a:avLst/>
            </a:prstGeom>
            <a:noFill/>
            <a:ln w="9525">
              <a:solidFill>
                <a:schemeClr val="tx1"/>
              </a:solidFill>
              <a:prstDash val="dash"/>
              <a:round/>
              <a:headEnd/>
              <a:tailEnd/>
            </a:ln>
          </p:spPr>
          <p:txBody>
            <a:bodyPr/>
            <a:lstStyle/>
            <a:p>
              <a:endParaRPr lang="cs-CZ"/>
            </a:p>
          </p:txBody>
        </p:sp>
        <p:sp>
          <p:nvSpPr>
            <p:cNvPr id="5254" name="Line 311"/>
            <p:cNvSpPr>
              <a:spLocks noChangeShapeType="1"/>
            </p:cNvSpPr>
            <p:nvPr/>
          </p:nvSpPr>
          <p:spPr bwMode="auto">
            <a:xfrm>
              <a:off x="1908" y="3452"/>
              <a:ext cx="1168" cy="0"/>
            </a:xfrm>
            <a:prstGeom prst="line">
              <a:avLst/>
            </a:prstGeom>
            <a:noFill/>
            <a:ln w="9525">
              <a:solidFill>
                <a:schemeClr val="tx1"/>
              </a:solidFill>
              <a:prstDash val="dash"/>
              <a:round/>
              <a:headEnd/>
              <a:tailEnd/>
            </a:ln>
          </p:spPr>
          <p:txBody>
            <a:bodyPr/>
            <a:lstStyle/>
            <a:p>
              <a:endParaRPr lang="cs-CZ"/>
            </a:p>
          </p:txBody>
        </p:sp>
      </p:grpSp>
      <p:grpSp>
        <p:nvGrpSpPr>
          <p:cNvPr id="5284" name="Group 323"/>
          <p:cNvGrpSpPr>
            <a:grpSpLocks/>
          </p:cNvGrpSpPr>
          <p:nvPr/>
        </p:nvGrpSpPr>
        <p:grpSpPr bwMode="auto">
          <a:xfrm>
            <a:off x="3224733" y="3301083"/>
            <a:ext cx="250825" cy="215900"/>
            <a:chOff x="1940" y="2261"/>
            <a:chExt cx="158" cy="136"/>
          </a:xfrm>
        </p:grpSpPr>
        <p:grpSp>
          <p:nvGrpSpPr>
            <p:cNvPr id="5292" name="Group 313"/>
            <p:cNvGrpSpPr>
              <a:grpSpLocks/>
            </p:cNvGrpSpPr>
            <p:nvPr/>
          </p:nvGrpSpPr>
          <p:grpSpPr bwMode="auto">
            <a:xfrm>
              <a:off x="1974" y="2261"/>
              <a:ext cx="124" cy="136"/>
              <a:chOff x="1546" y="3065"/>
              <a:chExt cx="192" cy="192"/>
            </a:xfrm>
          </p:grpSpPr>
          <p:sp>
            <p:nvSpPr>
              <p:cNvPr id="5247" name="Oval 314"/>
              <p:cNvSpPr>
                <a:spLocks noChangeArrowheads="1"/>
              </p:cNvSpPr>
              <p:nvPr/>
            </p:nvSpPr>
            <p:spPr bwMode="auto">
              <a:xfrm>
                <a:off x="1546" y="3161"/>
                <a:ext cx="96" cy="96"/>
              </a:xfrm>
              <a:prstGeom prst="ellipse">
                <a:avLst/>
              </a:prstGeom>
              <a:noFill/>
              <a:ln w="9525">
                <a:solidFill>
                  <a:schemeClr val="tx1"/>
                </a:solidFill>
                <a:round/>
                <a:headEnd/>
                <a:tailEnd/>
              </a:ln>
            </p:spPr>
            <p:txBody>
              <a:bodyPr wrap="none" anchor="ctr"/>
              <a:lstStyle/>
              <a:p>
                <a:endParaRPr lang="cs-CZ"/>
              </a:p>
            </p:txBody>
          </p:sp>
          <p:sp>
            <p:nvSpPr>
              <p:cNvPr id="5248" name="Line 315"/>
              <p:cNvSpPr>
                <a:spLocks noChangeShapeType="1"/>
              </p:cNvSpPr>
              <p:nvPr/>
            </p:nvSpPr>
            <p:spPr bwMode="auto">
              <a:xfrm flipV="1">
                <a:off x="1594" y="3065"/>
                <a:ext cx="96" cy="96"/>
              </a:xfrm>
              <a:prstGeom prst="line">
                <a:avLst/>
              </a:prstGeom>
              <a:noFill/>
              <a:ln w="9525">
                <a:solidFill>
                  <a:schemeClr val="tx1"/>
                </a:solidFill>
                <a:round/>
                <a:headEnd/>
                <a:tailEnd/>
              </a:ln>
            </p:spPr>
            <p:txBody>
              <a:bodyPr/>
              <a:lstStyle/>
              <a:p>
                <a:endParaRPr lang="cs-CZ"/>
              </a:p>
            </p:txBody>
          </p:sp>
          <p:sp>
            <p:nvSpPr>
              <p:cNvPr id="5249" name="Line 316"/>
              <p:cNvSpPr>
                <a:spLocks noChangeShapeType="1"/>
              </p:cNvSpPr>
              <p:nvPr/>
            </p:nvSpPr>
            <p:spPr bwMode="auto">
              <a:xfrm>
                <a:off x="1690" y="3065"/>
                <a:ext cx="48" cy="48"/>
              </a:xfrm>
              <a:prstGeom prst="line">
                <a:avLst/>
              </a:prstGeom>
              <a:noFill/>
              <a:ln w="9525">
                <a:solidFill>
                  <a:schemeClr val="tx1"/>
                </a:solidFill>
                <a:round/>
                <a:headEnd/>
                <a:tailEnd/>
              </a:ln>
            </p:spPr>
            <p:txBody>
              <a:bodyPr/>
              <a:lstStyle/>
              <a:p>
                <a:endParaRPr lang="cs-CZ"/>
              </a:p>
            </p:txBody>
          </p:sp>
        </p:grpSp>
        <p:sp>
          <p:nvSpPr>
            <p:cNvPr id="5246" name="Line 317"/>
            <p:cNvSpPr>
              <a:spLocks noChangeShapeType="1"/>
            </p:cNvSpPr>
            <p:nvPr/>
          </p:nvSpPr>
          <p:spPr bwMode="auto">
            <a:xfrm>
              <a:off x="1940" y="2376"/>
              <a:ext cx="36" cy="0"/>
            </a:xfrm>
            <a:prstGeom prst="line">
              <a:avLst/>
            </a:prstGeom>
            <a:noFill/>
            <a:ln w="9525">
              <a:solidFill>
                <a:schemeClr val="tx1"/>
              </a:solidFill>
              <a:round/>
              <a:headEnd/>
              <a:tailEnd/>
            </a:ln>
          </p:spPr>
          <p:txBody>
            <a:bodyPr/>
            <a:lstStyle/>
            <a:p>
              <a:endParaRPr lang="cs-CZ"/>
            </a:p>
          </p:txBody>
        </p:sp>
      </p:grpSp>
      <p:grpSp>
        <p:nvGrpSpPr>
          <p:cNvPr id="5293" name="Group 324"/>
          <p:cNvGrpSpPr>
            <a:grpSpLocks/>
          </p:cNvGrpSpPr>
          <p:nvPr/>
        </p:nvGrpSpPr>
        <p:grpSpPr bwMode="auto">
          <a:xfrm>
            <a:off x="3573983" y="3216945"/>
            <a:ext cx="1295400" cy="863600"/>
            <a:chOff x="2160" y="2208"/>
            <a:chExt cx="816" cy="544"/>
          </a:xfrm>
        </p:grpSpPr>
        <p:sp>
          <p:nvSpPr>
            <p:cNvPr id="5240" name="Line 318"/>
            <p:cNvSpPr>
              <a:spLocks noChangeShapeType="1"/>
            </p:cNvSpPr>
            <p:nvPr/>
          </p:nvSpPr>
          <p:spPr bwMode="auto">
            <a:xfrm>
              <a:off x="2160" y="2400"/>
              <a:ext cx="800" cy="0"/>
            </a:xfrm>
            <a:prstGeom prst="line">
              <a:avLst/>
            </a:prstGeom>
            <a:noFill/>
            <a:ln w="9525">
              <a:solidFill>
                <a:schemeClr val="tx1"/>
              </a:solidFill>
              <a:round/>
              <a:headEnd/>
              <a:tailEnd/>
            </a:ln>
          </p:spPr>
          <p:txBody>
            <a:bodyPr/>
            <a:lstStyle/>
            <a:p>
              <a:endParaRPr lang="cs-CZ"/>
            </a:p>
          </p:txBody>
        </p:sp>
        <p:sp>
          <p:nvSpPr>
            <p:cNvPr id="5241" name="Line 319"/>
            <p:cNvSpPr>
              <a:spLocks noChangeShapeType="1"/>
            </p:cNvSpPr>
            <p:nvPr/>
          </p:nvSpPr>
          <p:spPr bwMode="auto">
            <a:xfrm>
              <a:off x="2588" y="2208"/>
              <a:ext cx="0" cy="192"/>
            </a:xfrm>
            <a:prstGeom prst="line">
              <a:avLst/>
            </a:prstGeom>
            <a:noFill/>
            <a:ln w="9525">
              <a:solidFill>
                <a:schemeClr val="tx1"/>
              </a:solidFill>
              <a:round/>
              <a:headEnd/>
              <a:tailEnd/>
            </a:ln>
          </p:spPr>
          <p:txBody>
            <a:bodyPr/>
            <a:lstStyle/>
            <a:p>
              <a:endParaRPr lang="cs-CZ"/>
            </a:p>
          </p:txBody>
        </p:sp>
        <p:sp>
          <p:nvSpPr>
            <p:cNvPr id="5242" name="Oval 320"/>
            <p:cNvSpPr>
              <a:spLocks noChangeArrowheads="1"/>
            </p:cNvSpPr>
            <p:nvPr/>
          </p:nvSpPr>
          <p:spPr bwMode="auto">
            <a:xfrm>
              <a:off x="2572" y="2372"/>
              <a:ext cx="40" cy="44"/>
            </a:xfrm>
            <a:prstGeom prst="ellipse">
              <a:avLst/>
            </a:prstGeom>
            <a:solidFill>
              <a:schemeClr val="tx1"/>
            </a:solidFill>
            <a:ln w="9525">
              <a:solidFill>
                <a:schemeClr val="tx1"/>
              </a:solidFill>
              <a:round/>
              <a:headEnd/>
              <a:tailEnd/>
            </a:ln>
          </p:spPr>
          <p:txBody>
            <a:bodyPr wrap="none" anchor="ctr"/>
            <a:lstStyle/>
            <a:p>
              <a:endParaRPr lang="cs-CZ"/>
            </a:p>
          </p:txBody>
        </p:sp>
        <p:sp>
          <p:nvSpPr>
            <p:cNvPr id="5243" name="Line 321"/>
            <p:cNvSpPr>
              <a:spLocks noChangeShapeType="1"/>
            </p:cNvSpPr>
            <p:nvPr/>
          </p:nvSpPr>
          <p:spPr bwMode="auto">
            <a:xfrm>
              <a:off x="2956" y="2400"/>
              <a:ext cx="0" cy="352"/>
            </a:xfrm>
            <a:prstGeom prst="line">
              <a:avLst/>
            </a:prstGeom>
            <a:noFill/>
            <a:ln w="9525">
              <a:solidFill>
                <a:schemeClr val="tx1"/>
              </a:solidFill>
              <a:round/>
              <a:headEnd/>
              <a:tailEnd/>
            </a:ln>
          </p:spPr>
          <p:txBody>
            <a:bodyPr/>
            <a:lstStyle/>
            <a:p>
              <a:endParaRPr lang="cs-CZ"/>
            </a:p>
          </p:txBody>
        </p:sp>
        <p:sp>
          <p:nvSpPr>
            <p:cNvPr id="5244" name="Line 322"/>
            <p:cNvSpPr>
              <a:spLocks noChangeShapeType="1"/>
            </p:cNvSpPr>
            <p:nvPr/>
          </p:nvSpPr>
          <p:spPr bwMode="auto">
            <a:xfrm>
              <a:off x="2956" y="2752"/>
              <a:ext cx="20" cy="0"/>
            </a:xfrm>
            <a:prstGeom prst="line">
              <a:avLst/>
            </a:prstGeom>
            <a:noFill/>
            <a:ln w="9525">
              <a:solidFill>
                <a:schemeClr val="tx1"/>
              </a:solidFill>
              <a:round/>
              <a:headEnd/>
              <a:tailEnd/>
            </a:ln>
          </p:spPr>
          <p:txBody>
            <a:bodyPr/>
            <a:lstStyle/>
            <a:p>
              <a:endParaRPr lang="cs-CZ"/>
            </a:p>
          </p:txBody>
        </p:sp>
      </p:grpSp>
      <p:grpSp>
        <p:nvGrpSpPr>
          <p:cNvPr id="5294" name="Group 325"/>
          <p:cNvGrpSpPr>
            <a:grpSpLocks/>
          </p:cNvGrpSpPr>
          <p:nvPr/>
        </p:nvGrpSpPr>
        <p:grpSpPr bwMode="auto">
          <a:xfrm>
            <a:off x="3196158" y="3694783"/>
            <a:ext cx="285750" cy="274637"/>
            <a:chOff x="422" y="1871"/>
            <a:chExt cx="180" cy="173"/>
          </a:xfrm>
        </p:grpSpPr>
        <p:sp>
          <p:nvSpPr>
            <p:cNvPr id="5238" name="Oval 326"/>
            <p:cNvSpPr>
              <a:spLocks noChangeArrowheads="1"/>
            </p:cNvSpPr>
            <p:nvPr/>
          </p:nvSpPr>
          <p:spPr bwMode="auto">
            <a:xfrm>
              <a:off x="432" y="1890"/>
              <a:ext cx="150" cy="138"/>
            </a:xfrm>
            <a:prstGeom prst="ellipse">
              <a:avLst/>
            </a:prstGeom>
            <a:noFill/>
            <a:ln w="9525">
              <a:solidFill>
                <a:schemeClr val="tx1"/>
              </a:solidFill>
              <a:round/>
              <a:headEnd/>
              <a:tailEnd/>
            </a:ln>
          </p:spPr>
          <p:txBody>
            <a:bodyPr wrap="none" anchor="ctr"/>
            <a:lstStyle/>
            <a:p>
              <a:endParaRPr lang="cs-CZ"/>
            </a:p>
          </p:txBody>
        </p:sp>
        <p:sp>
          <p:nvSpPr>
            <p:cNvPr id="5239" name="Text Box 327"/>
            <p:cNvSpPr txBox="1">
              <a:spLocks noChangeArrowheads="1"/>
            </p:cNvSpPr>
            <p:nvPr/>
          </p:nvSpPr>
          <p:spPr bwMode="auto">
            <a:xfrm>
              <a:off x="422" y="1871"/>
              <a:ext cx="180" cy="173"/>
            </a:xfrm>
            <a:prstGeom prst="rect">
              <a:avLst/>
            </a:prstGeom>
            <a:noFill/>
            <a:ln w="9525">
              <a:noFill/>
              <a:miter lim="800000"/>
              <a:headEnd/>
              <a:tailEnd/>
            </a:ln>
          </p:spPr>
          <p:txBody>
            <a:bodyPr wrap="none">
              <a:spAutoFit/>
            </a:bodyPr>
            <a:lstStyle/>
            <a:p>
              <a:r>
                <a:rPr lang="cs-CZ" sz="1200"/>
                <a:t>B</a:t>
              </a:r>
            </a:p>
          </p:txBody>
        </p:sp>
      </p:grpSp>
      <p:sp>
        <p:nvSpPr>
          <p:cNvPr id="5233" name="Oval 328"/>
          <p:cNvSpPr>
            <a:spLocks noChangeArrowheads="1"/>
          </p:cNvSpPr>
          <p:nvPr/>
        </p:nvSpPr>
        <p:spPr bwMode="auto">
          <a:xfrm>
            <a:off x="3050108" y="3728120"/>
            <a:ext cx="69850" cy="69850"/>
          </a:xfrm>
          <a:prstGeom prst="ellipse">
            <a:avLst/>
          </a:prstGeom>
          <a:solidFill>
            <a:schemeClr val="tx1"/>
          </a:solidFill>
          <a:ln w="9525">
            <a:solidFill>
              <a:schemeClr val="tx1"/>
            </a:solidFill>
            <a:round/>
            <a:headEnd/>
            <a:tailEnd/>
          </a:ln>
        </p:spPr>
        <p:txBody>
          <a:bodyPr wrap="none" anchor="ctr"/>
          <a:lstStyle/>
          <a:p>
            <a:endParaRPr lang="cs-CZ"/>
          </a:p>
        </p:txBody>
      </p:sp>
      <p:sp>
        <p:nvSpPr>
          <p:cNvPr id="5234" name="Line 329"/>
          <p:cNvSpPr>
            <a:spLocks noChangeShapeType="1"/>
          </p:cNvSpPr>
          <p:nvPr/>
        </p:nvSpPr>
        <p:spPr bwMode="auto">
          <a:xfrm>
            <a:off x="3226321" y="2869283"/>
            <a:ext cx="0" cy="214312"/>
          </a:xfrm>
          <a:prstGeom prst="line">
            <a:avLst/>
          </a:prstGeom>
          <a:noFill/>
          <a:ln w="9525">
            <a:solidFill>
              <a:schemeClr val="tx1"/>
            </a:solidFill>
            <a:round/>
            <a:headEnd/>
            <a:tailEnd/>
          </a:ln>
        </p:spPr>
        <p:txBody>
          <a:bodyPr/>
          <a:lstStyle/>
          <a:p>
            <a:endParaRPr lang="cs-CZ"/>
          </a:p>
        </p:txBody>
      </p:sp>
      <p:sp>
        <p:nvSpPr>
          <p:cNvPr id="5235" name="Line 330"/>
          <p:cNvSpPr>
            <a:spLocks noChangeShapeType="1"/>
          </p:cNvSpPr>
          <p:nvPr/>
        </p:nvSpPr>
        <p:spPr bwMode="auto">
          <a:xfrm flipH="1">
            <a:off x="3078683" y="3088358"/>
            <a:ext cx="142875" cy="0"/>
          </a:xfrm>
          <a:prstGeom prst="line">
            <a:avLst/>
          </a:prstGeom>
          <a:noFill/>
          <a:ln w="9525">
            <a:solidFill>
              <a:schemeClr val="tx1"/>
            </a:solidFill>
            <a:round/>
            <a:headEnd/>
            <a:tailEnd/>
          </a:ln>
        </p:spPr>
        <p:txBody>
          <a:bodyPr/>
          <a:lstStyle/>
          <a:p>
            <a:endParaRPr lang="cs-CZ"/>
          </a:p>
        </p:txBody>
      </p:sp>
      <p:sp>
        <p:nvSpPr>
          <p:cNvPr id="5236" name="Line 331"/>
          <p:cNvSpPr>
            <a:spLocks noChangeShapeType="1"/>
          </p:cNvSpPr>
          <p:nvPr/>
        </p:nvSpPr>
        <p:spPr bwMode="auto">
          <a:xfrm>
            <a:off x="3078683" y="3093120"/>
            <a:ext cx="0" cy="652463"/>
          </a:xfrm>
          <a:prstGeom prst="line">
            <a:avLst/>
          </a:prstGeom>
          <a:noFill/>
          <a:ln w="9525">
            <a:solidFill>
              <a:schemeClr val="tx1"/>
            </a:solidFill>
            <a:round/>
            <a:headEnd/>
            <a:tailEnd/>
          </a:ln>
        </p:spPr>
        <p:txBody>
          <a:bodyPr/>
          <a:lstStyle/>
          <a:p>
            <a:endParaRPr lang="cs-CZ"/>
          </a:p>
        </p:txBody>
      </p:sp>
      <p:sp>
        <p:nvSpPr>
          <p:cNvPr id="5237" name="Freeform 332"/>
          <p:cNvSpPr>
            <a:spLocks/>
          </p:cNvSpPr>
          <p:nvPr/>
        </p:nvSpPr>
        <p:spPr bwMode="auto">
          <a:xfrm>
            <a:off x="3112021" y="3737645"/>
            <a:ext cx="114300" cy="58738"/>
          </a:xfrm>
          <a:custGeom>
            <a:avLst/>
            <a:gdLst>
              <a:gd name="T0" fmla="*/ 0 w 72"/>
              <a:gd name="T1" fmla="*/ 20 h 37"/>
              <a:gd name="T2" fmla="*/ 42 w 72"/>
              <a:gd name="T3" fmla="*/ 2 h 37"/>
              <a:gd name="T4" fmla="*/ 51 w 72"/>
              <a:gd name="T5" fmla="*/ 32 h 37"/>
              <a:gd name="T6" fmla="*/ 72 w 72"/>
              <a:gd name="T7" fmla="*/ 32 h 37"/>
              <a:gd name="T8" fmla="*/ 0 60000 65536"/>
              <a:gd name="T9" fmla="*/ 0 60000 65536"/>
              <a:gd name="T10" fmla="*/ 0 60000 65536"/>
              <a:gd name="T11" fmla="*/ 0 60000 65536"/>
              <a:gd name="T12" fmla="*/ 0 w 72"/>
              <a:gd name="T13" fmla="*/ 0 h 37"/>
              <a:gd name="T14" fmla="*/ 72 w 72"/>
              <a:gd name="T15" fmla="*/ 37 h 37"/>
            </a:gdLst>
            <a:ahLst/>
            <a:cxnLst>
              <a:cxn ang="T8">
                <a:pos x="T0" y="T1"/>
              </a:cxn>
              <a:cxn ang="T9">
                <a:pos x="T2" y="T3"/>
              </a:cxn>
              <a:cxn ang="T10">
                <a:pos x="T4" y="T5"/>
              </a:cxn>
              <a:cxn ang="T11">
                <a:pos x="T6" y="T7"/>
              </a:cxn>
            </a:cxnLst>
            <a:rect l="T12" t="T13" r="T14" b="T15"/>
            <a:pathLst>
              <a:path w="72" h="37">
                <a:moveTo>
                  <a:pt x="0" y="20"/>
                </a:moveTo>
                <a:cubicBezTo>
                  <a:pt x="17" y="10"/>
                  <a:pt x="34" y="0"/>
                  <a:pt x="42" y="2"/>
                </a:cubicBezTo>
                <a:cubicBezTo>
                  <a:pt x="50" y="4"/>
                  <a:pt x="46" y="27"/>
                  <a:pt x="51" y="32"/>
                </a:cubicBezTo>
                <a:cubicBezTo>
                  <a:pt x="56" y="37"/>
                  <a:pt x="69" y="32"/>
                  <a:pt x="72" y="32"/>
                </a:cubicBezTo>
              </a:path>
            </a:pathLst>
          </a:custGeom>
          <a:noFill/>
          <a:ln w="9525">
            <a:solidFill>
              <a:schemeClr val="tx1"/>
            </a:solidFill>
            <a:round/>
            <a:headEnd/>
            <a:tailEnd/>
          </a:ln>
        </p:spPr>
        <p:txBody>
          <a:bodyPr/>
          <a:lstStyle/>
          <a:p>
            <a:endParaRPr lang="cs-CZ"/>
          </a:p>
        </p:txBody>
      </p:sp>
      <p:sp>
        <p:nvSpPr>
          <p:cNvPr id="317" name="Obdélník 316"/>
          <p:cNvSpPr/>
          <p:nvPr/>
        </p:nvSpPr>
        <p:spPr>
          <a:xfrm>
            <a:off x="323528" y="5661248"/>
            <a:ext cx="8568952" cy="1008112"/>
          </a:xfrm>
          <a:prstGeom prst="rect">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indent="-342900">
              <a:buFont typeface="+mj-lt"/>
              <a:buAutoNum type="arabicPeriod"/>
            </a:pPr>
            <a:r>
              <a:rPr lang="cs-CZ" dirty="0" smtClean="0">
                <a:solidFill>
                  <a:schemeClr val="tx1"/>
                </a:solidFill>
              </a:rPr>
              <a:t>V následujícím obrázku stavebního řešení bytu zakreslete situační schéma světelných a zásuvkových okruhů.</a:t>
            </a:r>
            <a:endParaRPr lang="cs-CZ" dirty="0">
              <a:solidFill>
                <a:schemeClr val="tx1"/>
              </a:solidFill>
            </a:endParaRPr>
          </a:p>
        </p:txBody>
      </p:sp>
      <p:sp>
        <p:nvSpPr>
          <p:cNvPr id="318" name="TextovéPole 317"/>
          <p:cNvSpPr txBox="1"/>
          <p:nvPr/>
        </p:nvSpPr>
        <p:spPr>
          <a:xfrm>
            <a:off x="3851920" y="3861048"/>
            <a:ext cx="301686" cy="369332"/>
          </a:xfrm>
          <a:prstGeom prst="rect">
            <a:avLst/>
          </a:prstGeom>
          <a:noFill/>
        </p:spPr>
        <p:txBody>
          <a:bodyPr wrap="none" rtlCol="0">
            <a:spAutoFit/>
          </a:bodyPr>
          <a:lstStyle/>
          <a:p>
            <a:r>
              <a:rPr lang="cs-CZ" dirty="0" smtClean="0">
                <a:solidFill>
                  <a:srgbClr val="0070C0"/>
                </a:solidFill>
              </a:rPr>
              <a:t>1</a:t>
            </a:r>
            <a:endParaRPr lang="cs-CZ" dirty="0">
              <a:solidFill>
                <a:srgbClr val="0070C0"/>
              </a:solidFill>
            </a:endParaRPr>
          </a:p>
        </p:txBody>
      </p:sp>
      <p:sp>
        <p:nvSpPr>
          <p:cNvPr id="319" name="TextovéPole 318"/>
          <p:cNvSpPr txBox="1"/>
          <p:nvPr/>
        </p:nvSpPr>
        <p:spPr>
          <a:xfrm>
            <a:off x="4427984" y="4149080"/>
            <a:ext cx="301686" cy="369332"/>
          </a:xfrm>
          <a:prstGeom prst="rect">
            <a:avLst/>
          </a:prstGeom>
          <a:noFill/>
        </p:spPr>
        <p:txBody>
          <a:bodyPr wrap="none" rtlCol="0">
            <a:spAutoFit/>
          </a:bodyPr>
          <a:lstStyle/>
          <a:p>
            <a:r>
              <a:rPr lang="cs-CZ" dirty="0" smtClean="0">
                <a:solidFill>
                  <a:srgbClr val="0070C0"/>
                </a:solidFill>
              </a:rPr>
              <a:t>2</a:t>
            </a:r>
            <a:endParaRPr lang="cs-CZ" dirty="0">
              <a:solidFill>
                <a:srgbClr val="0070C0"/>
              </a:solidFill>
            </a:endParaRPr>
          </a:p>
        </p:txBody>
      </p:sp>
      <p:sp>
        <p:nvSpPr>
          <p:cNvPr id="320" name="TextovéPole 319"/>
          <p:cNvSpPr txBox="1"/>
          <p:nvPr/>
        </p:nvSpPr>
        <p:spPr>
          <a:xfrm>
            <a:off x="3995936" y="1700808"/>
            <a:ext cx="301686" cy="369332"/>
          </a:xfrm>
          <a:prstGeom prst="rect">
            <a:avLst/>
          </a:prstGeom>
          <a:noFill/>
        </p:spPr>
        <p:txBody>
          <a:bodyPr wrap="none" rtlCol="0">
            <a:spAutoFit/>
          </a:bodyPr>
          <a:lstStyle/>
          <a:p>
            <a:r>
              <a:rPr lang="cs-CZ" dirty="0" smtClean="0">
                <a:solidFill>
                  <a:srgbClr val="0070C0"/>
                </a:solidFill>
              </a:rPr>
              <a:t>3</a:t>
            </a:r>
            <a:endParaRPr lang="cs-CZ" dirty="0">
              <a:solidFill>
                <a:srgbClr val="0070C0"/>
              </a:solidFill>
            </a:endParaRPr>
          </a:p>
        </p:txBody>
      </p:sp>
      <p:sp>
        <p:nvSpPr>
          <p:cNvPr id="321" name="TextovéPole 320"/>
          <p:cNvSpPr txBox="1"/>
          <p:nvPr/>
        </p:nvSpPr>
        <p:spPr>
          <a:xfrm>
            <a:off x="7236296" y="1700808"/>
            <a:ext cx="301686" cy="369332"/>
          </a:xfrm>
          <a:prstGeom prst="rect">
            <a:avLst/>
          </a:prstGeom>
          <a:noFill/>
        </p:spPr>
        <p:txBody>
          <a:bodyPr wrap="none" rtlCol="0">
            <a:spAutoFit/>
          </a:bodyPr>
          <a:lstStyle/>
          <a:p>
            <a:r>
              <a:rPr lang="cs-CZ" dirty="0" smtClean="0">
                <a:solidFill>
                  <a:srgbClr val="0070C0"/>
                </a:solidFill>
              </a:rPr>
              <a:t>4</a:t>
            </a:r>
            <a:endParaRPr lang="cs-CZ" dirty="0">
              <a:solidFill>
                <a:srgbClr val="0070C0"/>
              </a:solidFill>
            </a:endParaRPr>
          </a:p>
        </p:txBody>
      </p:sp>
      <p:sp>
        <p:nvSpPr>
          <p:cNvPr id="322" name="TextovéPole 321"/>
          <p:cNvSpPr txBox="1"/>
          <p:nvPr/>
        </p:nvSpPr>
        <p:spPr>
          <a:xfrm>
            <a:off x="7236296" y="3789040"/>
            <a:ext cx="301686" cy="369332"/>
          </a:xfrm>
          <a:prstGeom prst="rect">
            <a:avLst/>
          </a:prstGeom>
          <a:noFill/>
        </p:spPr>
        <p:txBody>
          <a:bodyPr wrap="none" rtlCol="0">
            <a:spAutoFit/>
          </a:bodyPr>
          <a:lstStyle/>
          <a:p>
            <a:r>
              <a:rPr lang="cs-CZ" dirty="0" smtClean="0">
                <a:solidFill>
                  <a:srgbClr val="0070C0"/>
                </a:solidFill>
              </a:rPr>
              <a:t>5</a:t>
            </a:r>
            <a:endParaRPr lang="cs-CZ" dirty="0">
              <a:solidFill>
                <a:srgbClr val="0070C0"/>
              </a:solidFill>
            </a:endParaRPr>
          </a:p>
        </p:txBody>
      </p:sp>
      <p:sp>
        <p:nvSpPr>
          <p:cNvPr id="323" name="TextovéPole 322"/>
          <p:cNvSpPr txBox="1"/>
          <p:nvPr/>
        </p:nvSpPr>
        <p:spPr>
          <a:xfrm>
            <a:off x="251520" y="1124744"/>
            <a:ext cx="1287019" cy="1631216"/>
          </a:xfrm>
          <a:prstGeom prst="rect">
            <a:avLst/>
          </a:prstGeom>
          <a:noFill/>
        </p:spPr>
        <p:txBody>
          <a:bodyPr wrap="none" rtlCol="0">
            <a:spAutoFit/>
          </a:bodyPr>
          <a:lstStyle/>
          <a:p>
            <a:r>
              <a:rPr lang="cs-CZ" sz="1600" dirty="0" smtClean="0"/>
              <a:t>1 … koupelna</a:t>
            </a:r>
          </a:p>
          <a:p>
            <a:r>
              <a:rPr lang="cs-CZ" sz="1600" dirty="0" smtClean="0"/>
              <a:t>2 … kuchyň</a:t>
            </a:r>
          </a:p>
          <a:p>
            <a:r>
              <a:rPr lang="cs-CZ" sz="1600" dirty="0" smtClean="0"/>
              <a:t>3 … pokoj</a:t>
            </a:r>
          </a:p>
          <a:p>
            <a:r>
              <a:rPr lang="cs-CZ" sz="1600" dirty="0" smtClean="0"/>
              <a:t>4 … ložnice</a:t>
            </a:r>
          </a:p>
          <a:p>
            <a:r>
              <a:rPr lang="cs-CZ" sz="1600" dirty="0" smtClean="0"/>
              <a:t>5 … obývací</a:t>
            </a:r>
          </a:p>
          <a:p>
            <a:r>
              <a:rPr lang="cs-CZ" sz="1600" dirty="0" smtClean="0"/>
              <a:t>        pokoj</a:t>
            </a:r>
            <a:endParaRPr lang="cs-CZ" sz="1600" dirty="0"/>
          </a:p>
        </p:txBody>
      </p:sp>
      <p:sp>
        <p:nvSpPr>
          <p:cNvPr id="324" name="TextovéPole 323"/>
          <p:cNvSpPr txBox="1"/>
          <p:nvPr/>
        </p:nvSpPr>
        <p:spPr>
          <a:xfrm>
            <a:off x="251520" y="3501008"/>
            <a:ext cx="1080120" cy="1600438"/>
          </a:xfrm>
          <a:prstGeom prst="rect">
            <a:avLst/>
          </a:prstGeom>
        </p:spPr>
        <p:style>
          <a:lnRef idx="1">
            <a:schemeClr val="accent1"/>
          </a:lnRef>
          <a:fillRef idx="2">
            <a:schemeClr val="accent1"/>
          </a:fillRef>
          <a:effectRef idx="1">
            <a:schemeClr val="accent1"/>
          </a:effectRef>
          <a:fontRef idx="minor">
            <a:schemeClr val="dk1"/>
          </a:fontRef>
        </p:style>
        <p:txBody>
          <a:bodyPr wrap="square" rtlCol="0">
            <a:spAutoFit/>
          </a:bodyPr>
          <a:lstStyle/>
          <a:p>
            <a:r>
              <a:rPr lang="cs-CZ" sz="1400" dirty="0" smtClean="0"/>
              <a:t>Postupným stlačením levého tlačítka myši vyvoláte postup kreslení</a:t>
            </a:r>
            <a:endParaRPr lang="cs-CZ" sz="1400" dirty="0"/>
          </a:p>
        </p:txBody>
      </p:sp>
      <p:grpSp>
        <p:nvGrpSpPr>
          <p:cNvPr id="329" name="Skupina 328"/>
          <p:cNvGrpSpPr/>
          <p:nvPr/>
        </p:nvGrpSpPr>
        <p:grpSpPr>
          <a:xfrm>
            <a:off x="7590812" y="2958183"/>
            <a:ext cx="582159" cy="2201862"/>
            <a:chOff x="7590812" y="2958183"/>
            <a:chExt cx="582159" cy="2201862"/>
          </a:xfrm>
        </p:grpSpPr>
        <p:cxnSp>
          <p:nvCxnSpPr>
            <p:cNvPr id="326" name="Přímá spojovací čára 325"/>
            <p:cNvCxnSpPr>
              <a:stCxn id="3366" idx="1"/>
            </p:cNvCxnSpPr>
            <p:nvPr/>
          </p:nvCxnSpPr>
          <p:spPr>
            <a:xfrm flipH="1">
              <a:off x="8172400" y="2958183"/>
              <a:ext cx="571" cy="2199009"/>
            </a:xfrm>
            <a:prstGeom prst="line">
              <a:avLst/>
            </a:prstGeom>
            <a:ln>
              <a:prstDash val="dash"/>
            </a:ln>
          </p:spPr>
          <p:style>
            <a:lnRef idx="1">
              <a:schemeClr val="dk1"/>
            </a:lnRef>
            <a:fillRef idx="0">
              <a:schemeClr val="dk1"/>
            </a:fillRef>
            <a:effectRef idx="0">
              <a:schemeClr val="dk1"/>
            </a:effectRef>
            <a:fontRef idx="minor">
              <a:schemeClr val="tx1"/>
            </a:fontRef>
          </p:style>
        </p:cxnSp>
        <p:cxnSp>
          <p:nvCxnSpPr>
            <p:cNvPr id="328" name="Přímá spojovací čára 327"/>
            <p:cNvCxnSpPr>
              <a:endCxn id="5343" idx="0"/>
            </p:cNvCxnSpPr>
            <p:nvPr/>
          </p:nvCxnSpPr>
          <p:spPr>
            <a:xfrm flipH="1">
              <a:off x="7590812" y="5157192"/>
              <a:ext cx="581588" cy="2853"/>
            </a:xfrm>
            <a:prstGeom prst="line">
              <a:avLst/>
            </a:prstGeom>
            <a:ln>
              <a:prstDash val="dash"/>
            </a:ln>
          </p:spPr>
          <p:style>
            <a:lnRef idx="1">
              <a:schemeClr val="dk1"/>
            </a:lnRef>
            <a:fillRef idx="0">
              <a:schemeClr val="dk1"/>
            </a:fillRef>
            <a:effectRef idx="0">
              <a:schemeClr val="dk1"/>
            </a:effectRef>
            <a:fontRef idx="minor">
              <a:schemeClr val="tx1"/>
            </a:fontRef>
          </p:style>
        </p:cxnSp>
      </p:grpSp>
      <p:grpSp>
        <p:nvGrpSpPr>
          <p:cNvPr id="342" name="Skupina 341"/>
          <p:cNvGrpSpPr/>
          <p:nvPr/>
        </p:nvGrpSpPr>
        <p:grpSpPr>
          <a:xfrm>
            <a:off x="3295650" y="2857500"/>
            <a:ext cx="24334" cy="105445"/>
            <a:chOff x="3286125" y="2514600"/>
            <a:chExt cx="24334" cy="105445"/>
          </a:xfrm>
        </p:grpSpPr>
        <p:cxnSp>
          <p:nvCxnSpPr>
            <p:cNvPr id="331" name="Přímá spojovací čára 330"/>
            <p:cNvCxnSpPr/>
            <p:nvPr/>
          </p:nvCxnSpPr>
          <p:spPr>
            <a:xfrm>
              <a:off x="3286125" y="2514600"/>
              <a:ext cx="521" cy="105445"/>
            </a:xfrm>
            <a:prstGeom prst="line">
              <a:avLst/>
            </a:prstGeom>
          </p:spPr>
          <p:style>
            <a:lnRef idx="1">
              <a:schemeClr val="dk1"/>
            </a:lnRef>
            <a:fillRef idx="0">
              <a:schemeClr val="dk1"/>
            </a:fillRef>
            <a:effectRef idx="0">
              <a:schemeClr val="dk1"/>
            </a:effectRef>
            <a:fontRef idx="minor">
              <a:schemeClr val="tx1"/>
            </a:fontRef>
          </p:style>
        </p:cxnSp>
        <p:cxnSp>
          <p:nvCxnSpPr>
            <p:cNvPr id="341" name="Přímá spojovací čára 340"/>
            <p:cNvCxnSpPr/>
            <p:nvPr/>
          </p:nvCxnSpPr>
          <p:spPr>
            <a:xfrm>
              <a:off x="3309938" y="2514600"/>
              <a:ext cx="521" cy="105445"/>
            </a:xfrm>
            <a:prstGeom prst="line">
              <a:avLst/>
            </a:prstGeom>
          </p:spPr>
          <p:style>
            <a:lnRef idx="1">
              <a:schemeClr val="dk1"/>
            </a:lnRef>
            <a:fillRef idx="0">
              <a:schemeClr val="dk1"/>
            </a:fillRef>
            <a:effectRef idx="0">
              <a:schemeClr val="dk1"/>
            </a:effectRef>
            <a:fontRef idx="minor">
              <a:schemeClr val="tx1"/>
            </a:fontRef>
          </p:style>
        </p:cxnSp>
      </p:grpSp>
      <p:sp>
        <p:nvSpPr>
          <p:cNvPr id="343" name="TextovéPole 342"/>
          <p:cNvSpPr txBox="1"/>
          <p:nvPr/>
        </p:nvSpPr>
        <p:spPr>
          <a:xfrm>
            <a:off x="4403188" y="3165231"/>
            <a:ext cx="805542" cy="338554"/>
          </a:xfrm>
          <a:prstGeom prst="rect">
            <a:avLst/>
          </a:prstGeom>
          <a:noFill/>
        </p:spPr>
        <p:txBody>
          <a:bodyPr wrap="none" rtlCol="0">
            <a:spAutoFit/>
          </a:bodyPr>
          <a:lstStyle/>
          <a:p>
            <a:r>
              <a:rPr lang="cs-CZ" sz="1600" dirty="0" smtClean="0"/>
              <a:t>předsíň</a:t>
            </a:r>
            <a:endParaRPr lang="cs-CZ" sz="1600" dirty="0"/>
          </a:p>
        </p:txBody>
      </p:sp>
      <p:cxnSp>
        <p:nvCxnSpPr>
          <p:cNvPr id="345" name="Přímá spojovací čára 344"/>
          <p:cNvCxnSpPr>
            <a:stCxn id="5244" idx="0"/>
          </p:cNvCxnSpPr>
          <p:nvPr/>
        </p:nvCxnSpPr>
        <p:spPr>
          <a:xfrm>
            <a:off x="4837633" y="4080545"/>
            <a:ext cx="20117" cy="524793"/>
          </a:xfrm>
          <a:prstGeom prst="line">
            <a:avLst/>
          </a:prstGeom>
        </p:spPr>
        <p:style>
          <a:lnRef idx="1">
            <a:schemeClr val="dk1"/>
          </a:lnRef>
          <a:fillRef idx="0">
            <a:schemeClr val="dk1"/>
          </a:fillRef>
          <a:effectRef idx="0">
            <a:schemeClr val="dk1"/>
          </a:effectRef>
          <a:fontRef idx="minor">
            <a:schemeClr val="tx1"/>
          </a:fontRef>
        </p:style>
      </p:cxnSp>
      <p:sp>
        <p:nvSpPr>
          <p:cNvPr id="347" name="Tlačítko akce: Dopředu nebo Další 346">
            <a:hlinkClick r:id="" action="ppaction://hlinkshowjump?jump=nextslide" highlightClick="1"/>
          </p:cNvPr>
          <p:cNvSpPr/>
          <p:nvPr/>
        </p:nvSpPr>
        <p:spPr>
          <a:xfrm>
            <a:off x="8004517" y="253218"/>
            <a:ext cx="562708" cy="436099"/>
          </a:xfrm>
          <a:prstGeom prst="actionButtonForwardNex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nodeType="clickEffect">
                                  <p:stCondLst>
                                    <p:cond delay="0"/>
                                  </p:stCondLst>
                                  <p:childTnLst>
                                    <p:set>
                                      <p:cBhvr>
                                        <p:cTn id="6" dur="1" fill="hold">
                                          <p:stCondLst>
                                            <p:cond delay="0"/>
                                          </p:stCondLst>
                                        </p:cTn>
                                        <p:tgtEl>
                                          <p:spTgt spid="23"/>
                                        </p:tgtEl>
                                        <p:attrNameLst>
                                          <p:attrName>style.visibility</p:attrName>
                                        </p:attrNameLst>
                                      </p:cBhvr>
                                      <p:to>
                                        <p:strVal val="visible"/>
                                      </p:to>
                                    </p:set>
                                    <p:anim calcmode="lin" valueType="num">
                                      <p:cBhvr additive="base">
                                        <p:cTn id="7" dur="500" fill="hold"/>
                                        <p:tgtEl>
                                          <p:spTgt spid="23"/>
                                        </p:tgtEl>
                                        <p:attrNameLst>
                                          <p:attrName>ppt_x</p:attrName>
                                        </p:attrNameLst>
                                      </p:cBhvr>
                                      <p:tavLst>
                                        <p:tav tm="0">
                                          <p:val>
                                            <p:strVal val="0-#ppt_w/2"/>
                                          </p:val>
                                        </p:tav>
                                        <p:tav tm="100000">
                                          <p:val>
                                            <p:strVal val="#ppt_x"/>
                                          </p:val>
                                        </p:tav>
                                      </p:tavLst>
                                    </p:anim>
                                    <p:anim calcmode="lin" valueType="num">
                                      <p:cBhvr additive="base">
                                        <p:cTn id="8" dur="500" fill="hold"/>
                                        <p:tgtEl>
                                          <p:spTgt spid="23"/>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nodeType="clickEffect">
                                  <p:stCondLst>
                                    <p:cond delay="0"/>
                                  </p:stCondLst>
                                  <p:childTnLst>
                                    <p:set>
                                      <p:cBhvr>
                                        <p:cTn id="12" dur="1" fill="hold">
                                          <p:stCondLst>
                                            <p:cond delay="0"/>
                                          </p:stCondLst>
                                        </p:cTn>
                                        <p:tgtEl>
                                          <p:spTgt spid="16"/>
                                        </p:tgtEl>
                                        <p:attrNameLst>
                                          <p:attrName>style.visibility</p:attrName>
                                        </p:attrNameLst>
                                      </p:cBhvr>
                                      <p:to>
                                        <p:strVal val="visible"/>
                                      </p:to>
                                    </p:set>
                                    <p:anim calcmode="lin" valueType="num">
                                      <p:cBhvr additive="base">
                                        <p:cTn id="13" dur="500" fill="hold"/>
                                        <p:tgtEl>
                                          <p:spTgt spid="16"/>
                                        </p:tgtEl>
                                        <p:attrNameLst>
                                          <p:attrName>ppt_x</p:attrName>
                                        </p:attrNameLst>
                                      </p:cBhvr>
                                      <p:tavLst>
                                        <p:tav tm="0">
                                          <p:val>
                                            <p:strVal val="0-#ppt_w/2"/>
                                          </p:val>
                                        </p:tav>
                                        <p:tav tm="100000">
                                          <p:val>
                                            <p:strVal val="#ppt_x"/>
                                          </p:val>
                                        </p:tav>
                                      </p:tavLst>
                                    </p:anim>
                                    <p:anim calcmode="lin" valueType="num">
                                      <p:cBhvr additive="base">
                                        <p:cTn id="14" dur="500" fill="hold"/>
                                        <p:tgtEl>
                                          <p:spTgt spid="16"/>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2" fill="hold" nodeType="clickEffect">
                                  <p:stCondLst>
                                    <p:cond delay="0"/>
                                  </p:stCondLst>
                                  <p:childTnLst>
                                    <p:set>
                                      <p:cBhvr>
                                        <p:cTn id="18" dur="1" fill="hold">
                                          <p:stCondLst>
                                            <p:cond delay="0"/>
                                          </p:stCondLst>
                                        </p:cTn>
                                        <p:tgtEl>
                                          <p:spTgt spid="30"/>
                                        </p:tgtEl>
                                        <p:attrNameLst>
                                          <p:attrName>style.visibility</p:attrName>
                                        </p:attrNameLst>
                                      </p:cBhvr>
                                      <p:to>
                                        <p:strVal val="visible"/>
                                      </p:to>
                                    </p:set>
                                    <p:anim calcmode="lin" valueType="num">
                                      <p:cBhvr additive="base">
                                        <p:cTn id="19" dur="500" fill="hold"/>
                                        <p:tgtEl>
                                          <p:spTgt spid="30"/>
                                        </p:tgtEl>
                                        <p:attrNameLst>
                                          <p:attrName>ppt_x</p:attrName>
                                        </p:attrNameLst>
                                      </p:cBhvr>
                                      <p:tavLst>
                                        <p:tav tm="0">
                                          <p:val>
                                            <p:strVal val="1+#ppt_w/2"/>
                                          </p:val>
                                        </p:tav>
                                        <p:tav tm="100000">
                                          <p:val>
                                            <p:strVal val="#ppt_x"/>
                                          </p:val>
                                        </p:tav>
                                      </p:tavLst>
                                    </p:anim>
                                    <p:anim calcmode="lin" valueType="num">
                                      <p:cBhvr additive="base">
                                        <p:cTn id="20" dur="500" fill="hold"/>
                                        <p:tgtEl>
                                          <p:spTgt spid="30"/>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nodeType="clickEffect">
                                  <p:stCondLst>
                                    <p:cond delay="0"/>
                                  </p:stCondLst>
                                  <p:childTnLst>
                                    <p:set>
                                      <p:cBhvr>
                                        <p:cTn id="24" dur="1" fill="hold">
                                          <p:stCondLst>
                                            <p:cond delay="0"/>
                                          </p:stCondLst>
                                        </p:cTn>
                                        <p:tgtEl>
                                          <p:spTgt spid="5222"/>
                                        </p:tgtEl>
                                        <p:attrNameLst>
                                          <p:attrName>style.visibility</p:attrName>
                                        </p:attrNameLst>
                                      </p:cBhvr>
                                      <p:to>
                                        <p:strVal val="visible"/>
                                      </p:to>
                                    </p:set>
                                    <p:anim calcmode="lin" valueType="num">
                                      <p:cBhvr additive="base">
                                        <p:cTn id="25" dur="500" fill="hold"/>
                                        <p:tgtEl>
                                          <p:spTgt spid="5222"/>
                                        </p:tgtEl>
                                        <p:attrNameLst>
                                          <p:attrName>ppt_x</p:attrName>
                                        </p:attrNameLst>
                                      </p:cBhvr>
                                      <p:tavLst>
                                        <p:tav tm="0">
                                          <p:val>
                                            <p:strVal val="0-#ppt_w/2"/>
                                          </p:val>
                                        </p:tav>
                                        <p:tav tm="100000">
                                          <p:val>
                                            <p:strVal val="#ppt_x"/>
                                          </p:val>
                                        </p:tav>
                                      </p:tavLst>
                                    </p:anim>
                                    <p:anim calcmode="lin" valueType="num">
                                      <p:cBhvr additive="base">
                                        <p:cTn id="26" dur="500" fill="hold"/>
                                        <p:tgtEl>
                                          <p:spTgt spid="5222"/>
                                        </p:tgtEl>
                                        <p:attrNameLst>
                                          <p:attrName>ppt_y</p:attrName>
                                        </p:attrNameLst>
                                      </p:cBhvr>
                                      <p:tavLst>
                                        <p:tav tm="0">
                                          <p:val>
                                            <p:strVal val="#ppt_y"/>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8" fill="hold" nodeType="clickEffect">
                                  <p:stCondLst>
                                    <p:cond delay="0"/>
                                  </p:stCondLst>
                                  <p:childTnLst>
                                    <p:set>
                                      <p:cBhvr>
                                        <p:cTn id="30" dur="1" fill="hold">
                                          <p:stCondLst>
                                            <p:cond delay="0"/>
                                          </p:stCondLst>
                                        </p:cTn>
                                        <p:tgtEl>
                                          <p:spTgt spid="5223"/>
                                        </p:tgtEl>
                                        <p:attrNameLst>
                                          <p:attrName>style.visibility</p:attrName>
                                        </p:attrNameLst>
                                      </p:cBhvr>
                                      <p:to>
                                        <p:strVal val="visible"/>
                                      </p:to>
                                    </p:set>
                                    <p:anim calcmode="lin" valueType="num">
                                      <p:cBhvr additive="base">
                                        <p:cTn id="31" dur="500" fill="hold"/>
                                        <p:tgtEl>
                                          <p:spTgt spid="5223"/>
                                        </p:tgtEl>
                                        <p:attrNameLst>
                                          <p:attrName>ppt_x</p:attrName>
                                        </p:attrNameLst>
                                      </p:cBhvr>
                                      <p:tavLst>
                                        <p:tav tm="0">
                                          <p:val>
                                            <p:strVal val="0-#ppt_w/2"/>
                                          </p:val>
                                        </p:tav>
                                        <p:tav tm="100000">
                                          <p:val>
                                            <p:strVal val="#ppt_x"/>
                                          </p:val>
                                        </p:tav>
                                      </p:tavLst>
                                    </p:anim>
                                    <p:anim calcmode="lin" valueType="num">
                                      <p:cBhvr additive="base">
                                        <p:cTn id="32" dur="500" fill="hold"/>
                                        <p:tgtEl>
                                          <p:spTgt spid="5223"/>
                                        </p:tgtEl>
                                        <p:attrNameLst>
                                          <p:attrName>ppt_y</p:attrName>
                                        </p:attrNameLst>
                                      </p:cBhvr>
                                      <p:tavLst>
                                        <p:tav tm="0">
                                          <p:val>
                                            <p:strVal val="#ppt_y"/>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8" fill="hold" nodeType="clickEffect">
                                  <p:stCondLst>
                                    <p:cond delay="0"/>
                                  </p:stCondLst>
                                  <p:childTnLst>
                                    <p:set>
                                      <p:cBhvr>
                                        <p:cTn id="36" dur="1" fill="hold">
                                          <p:stCondLst>
                                            <p:cond delay="0"/>
                                          </p:stCondLst>
                                        </p:cTn>
                                        <p:tgtEl>
                                          <p:spTgt spid="5229"/>
                                        </p:tgtEl>
                                        <p:attrNameLst>
                                          <p:attrName>style.visibility</p:attrName>
                                        </p:attrNameLst>
                                      </p:cBhvr>
                                      <p:to>
                                        <p:strVal val="visible"/>
                                      </p:to>
                                    </p:set>
                                    <p:anim calcmode="lin" valueType="num">
                                      <p:cBhvr additive="base">
                                        <p:cTn id="37" dur="500" fill="hold"/>
                                        <p:tgtEl>
                                          <p:spTgt spid="5229"/>
                                        </p:tgtEl>
                                        <p:attrNameLst>
                                          <p:attrName>ppt_x</p:attrName>
                                        </p:attrNameLst>
                                      </p:cBhvr>
                                      <p:tavLst>
                                        <p:tav tm="0">
                                          <p:val>
                                            <p:strVal val="0-#ppt_w/2"/>
                                          </p:val>
                                        </p:tav>
                                        <p:tav tm="100000">
                                          <p:val>
                                            <p:strVal val="#ppt_x"/>
                                          </p:val>
                                        </p:tav>
                                      </p:tavLst>
                                    </p:anim>
                                    <p:anim calcmode="lin" valueType="num">
                                      <p:cBhvr additive="base">
                                        <p:cTn id="38" dur="500" fill="hold"/>
                                        <p:tgtEl>
                                          <p:spTgt spid="5229"/>
                                        </p:tgtEl>
                                        <p:attrNameLst>
                                          <p:attrName>ppt_y</p:attrName>
                                        </p:attrNameLst>
                                      </p:cBhvr>
                                      <p:tavLst>
                                        <p:tav tm="0">
                                          <p:val>
                                            <p:strVal val="#ppt_y"/>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8" fill="hold" nodeType="clickEffect">
                                  <p:stCondLst>
                                    <p:cond delay="0"/>
                                  </p:stCondLst>
                                  <p:childTnLst>
                                    <p:set>
                                      <p:cBhvr>
                                        <p:cTn id="42" dur="1" fill="hold">
                                          <p:stCondLst>
                                            <p:cond delay="0"/>
                                          </p:stCondLst>
                                        </p:cTn>
                                        <p:tgtEl>
                                          <p:spTgt spid="5225"/>
                                        </p:tgtEl>
                                        <p:attrNameLst>
                                          <p:attrName>style.visibility</p:attrName>
                                        </p:attrNameLst>
                                      </p:cBhvr>
                                      <p:to>
                                        <p:strVal val="visible"/>
                                      </p:to>
                                    </p:set>
                                    <p:anim calcmode="lin" valueType="num">
                                      <p:cBhvr additive="base">
                                        <p:cTn id="43" dur="500" fill="hold"/>
                                        <p:tgtEl>
                                          <p:spTgt spid="5225"/>
                                        </p:tgtEl>
                                        <p:attrNameLst>
                                          <p:attrName>ppt_x</p:attrName>
                                        </p:attrNameLst>
                                      </p:cBhvr>
                                      <p:tavLst>
                                        <p:tav tm="0">
                                          <p:val>
                                            <p:strVal val="0-#ppt_w/2"/>
                                          </p:val>
                                        </p:tav>
                                        <p:tav tm="100000">
                                          <p:val>
                                            <p:strVal val="#ppt_x"/>
                                          </p:val>
                                        </p:tav>
                                      </p:tavLst>
                                    </p:anim>
                                    <p:anim calcmode="lin" valueType="num">
                                      <p:cBhvr additive="base">
                                        <p:cTn id="44" dur="500" fill="hold"/>
                                        <p:tgtEl>
                                          <p:spTgt spid="5225"/>
                                        </p:tgtEl>
                                        <p:attrNameLst>
                                          <p:attrName>ppt_y</p:attrName>
                                        </p:attrNameLst>
                                      </p:cBhvr>
                                      <p:tavLst>
                                        <p:tav tm="0">
                                          <p:val>
                                            <p:strVal val="#ppt_y"/>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8" fill="hold" grpId="0" nodeType="clickEffect">
                                  <p:stCondLst>
                                    <p:cond delay="0"/>
                                  </p:stCondLst>
                                  <p:childTnLst>
                                    <p:set>
                                      <p:cBhvr>
                                        <p:cTn id="48" dur="1" fill="hold">
                                          <p:stCondLst>
                                            <p:cond delay="0"/>
                                          </p:stCondLst>
                                        </p:cTn>
                                        <p:tgtEl>
                                          <p:spTgt spid="3333"/>
                                        </p:tgtEl>
                                        <p:attrNameLst>
                                          <p:attrName>style.visibility</p:attrName>
                                        </p:attrNameLst>
                                      </p:cBhvr>
                                      <p:to>
                                        <p:strVal val="visible"/>
                                      </p:to>
                                    </p:set>
                                    <p:anim calcmode="lin" valueType="num">
                                      <p:cBhvr additive="base">
                                        <p:cTn id="49" dur="500" fill="hold"/>
                                        <p:tgtEl>
                                          <p:spTgt spid="3333"/>
                                        </p:tgtEl>
                                        <p:attrNameLst>
                                          <p:attrName>ppt_x</p:attrName>
                                        </p:attrNameLst>
                                      </p:cBhvr>
                                      <p:tavLst>
                                        <p:tav tm="0">
                                          <p:val>
                                            <p:strVal val="0-#ppt_w/2"/>
                                          </p:val>
                                        </p:tav>
                                        <p:tav tm="100000">
                                          <p:val>
                                            <p:strVal val="#ppt_x"/>
                                          </p:val>
                                        </p:tav>
                                      </p:tavLst>
                                    </p:anim>
                                    <p:anim calcmode="lin" valueType="num">
                                      <p:cBhvr additive="base">
                                        <p:cTn id="50" dur="500" fill="hold"/>
                                        <p:tgtEl>
                                          <p:spTgt spid="3333"/>
                                        </p:tgtEl>
                                        <p:attrNameLst>
                                          <p:attrName>ppt_y</p:attrName>
                                        </p:attrNameLst>
                                      </p:cBhvr>
                                      <p:tavLst>
                                        <p:tav tm="0">
                                          <p:val>
                                            <p:strVal val="#ppt_y"/>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8" fill="hold" nodeType="clickEffect">
                                  <p:stCondLst>
                                    <p:cond delay="0"/>
                                  </p:stCondLst>
                                  <p:childTnLst>
                                    <p:set>
                                      <p:cBhvr>
                                        <p:cTn id="54" dur="1" fill="hold">
                                          <p:stCondLst>
                                            <p:cond delay="0"/>
                                          </p:stCondLst>
                                        </p:cTn>
                                        <p:tgtEl>
                                          <p:spTgt spid="5226"/>
                                        </p:tgtEl>
                                        <p:attrNameLst>
                                          <p:attrName>style.visibility</p:attrName>
                                        </p:attrNameLst>
                                      </p:cBhvr>
                                      <p:to>
                                        <p:strVal val="visible"/>
                                      </p:to>
                                    </p:set>
                                    <p:anim calcmode="lin" valueType="num">
                                      <p:cBhvr additive="base">
                                        <p:cTn id="55" dur="500" fill="hold"/>
                                        <p:tgtEl>
                                          <p:spTgt spid="5226"/>
                                        </p:tgtEl>
                                        <p:attrNameLst>
                                          <p:attrName>ppt_x</p:attrName>
                                        </p:attrNameLst>
                                      </p:cBhvr>
                                      <p:tavLst>
                                        <p:tav tm="0">
                                          <p:val>
                                            <p:strVal val="0-#ppt_w/2"/>
                                          </p:val>
                                        </p:tav>
                                        <p:tav tm="100000">
                                          <p:val>
                                            <p:strVal val="#ppt_x"/>
                                          </p:val>
                                        </p:tav>
                                      </p:tavLst>
                                    </p:anim>
                                    <p:anim calcmode="lin" valueType="num">
                                      <p:cBhvr additive="base">
                                        <p:cTn id="56" dur="500" fill="hold"/>
                                        <p:tgtEl>
                                          <p:spTgt spid="5226"/>
                                        </p:tgtEl>
                                        <p:attrNameLst>
                                          <p:attrName>ppt_y</p:attrName>
                                        </p:attrNameLst>
                                      </p:cBhvr>
                                      <p:tavLst>
                                        <p:tav tm="0">
                                          <p:val>
                                            <p:strVal val="#ppt_y"/>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8" fill="hold" nodeType="clickEffect">
                                  <p:stCondLst>
                                    <p:cond delay="0"/>
                                  </p:stCondLst>
                                  <p:childTnLst>
                                    <p:set>
                                      <p:cBhvr>
                                        <p:cTn id="60" dur="1" fill="hold">
                                          <p:stCondLst>
                                            <p:cond delay="0"/>
                                          </p:stCondLst>
                                        </p:cTn>
                                        <p:tgtEl>
                                          <p:spTgt spid="5231"/>
                                        </p:tgtEl>
                                        <p:attrNameLst>
                                          <p:attrName>style.visibility</p:attrName>
                                        </p:attrNameLst>
                                      </p:cBhvr>
                                      <p:to>
                                        <p:strVal val="visible"/>
                                      </p:to>
                                    </p:set>
                                    <p:anim calcmode="lin" valueType="num">
                                      <p:cBhvr additive="base">
                                        <p:cTn id="61" dur="500" fill="hold"/>
                                        <p:tgtEl>
                                          <p:spTgt spid="5231"/>
                                        </p:tgtEl>
                                        <p:attrNameLst>
                                          <p:attrName>ppt_x</p:attrName>
                                        </p:attrNameLst>
                                      </p:cBhvr>
                                      <p:tavLst>
                                        <p:tav tm="0">
                                          <p:val>
                                            <p:strVal val="0-#ppt_w/2"/>
                                          </p:val>
                                        </p:tav>
                                        <p:tav tm="100000">
                                          <p:val>
                                            <p:strVal val="#ppt_x"/>
                                          </p:val>
                                        </p:tav>
                                      </p:tavLst>
                                    </p:anim>
                                    <p:anim calcmode="lin" valueType="num">
                                      <p:cBhvr additive="base">
                                        <p:cTn id="62" dur="500" fill="hold"/>
                                        <p:tgtEl>
                                          <p:spTgt spid="5231"/>
                                        </p:tgtEl>
                                        <p:attrNameLst>
                                          <p:attrName>ppt_y</p:attrName>
                                        </p:attrNameLst>
                                      </p:cBhvr>
                                      <p:tavLst>
                                        <p:tav tm="0">
                                          <p:val>
                                            <p:strVal val="#ppt_y"/>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8" fill="hold" nodeType="clickEffect">
                                  <p:stCondLst>
                                    <p:cond delay="0"/>
                                  </p:stCondLst>
                                  <p:childTnLst>
                                    <p:set>
                                      <p:cBhvr>
                                        <p:cTn id="66" dur="1" fill="hold">
                                          <p:stCondLst>
                                            <p:cond delay="0"/>
                                          </p:stCondLst>
                                        </p:cTn>
                                        <p:tgtEl>
                                          <p:spTgt spid="5230"/>
                                        </p:tgtEl>
                                        <p:attrNameLst>
                                          <p:attrName>style.visibility</p:attrName>
                                        </p:attrNameLst>
                                      </p:cBhvr>
                                      <p:to>
                                        <p:strVal val="visible"/>
                                      </p:to>
                                    </p:set>
                                    <p:anim calcmode="lin" valueType="num">
                                      <p:cBhvr additive="base">
                                        <p:cTn id="67" dur="500" fill="hold"/>
                                        <p:tgtEl>
                                          <p:spTgt spid="5230"/>
                                        </p:tgtEl>
                                        <p:attrNameLst>
                                          <p:attrName>ppt_x</p:attrName>
                                        </p:attrNameLst>
                                      </p:cBhvr>
                                      <p:tavLst>
                                        <p:tav tm="0">
                                          <p:val>
                                            <p:strVal val="0-#ppt_w/2"/>
                                          </p:val>
                                        </p:tav>
                                        <p:tav tm="100000">
                                          <p:val>
                                            <p:strVal val="#ppt_x"/>
                                          </p:val>
                                        </p:tav>
                                      </p:tavLst>
                                    </p:anim>
                                    <p:anim calcmode="lin" valueType="num">
                                      <p:cBhvr additive="base">
                                        <p:cTn id="68" dur="500" fill="hold"/>
                                        <p:tgtEl>
                                          <p:spTgt spid="5230"/>
                                        </p:tgtEl>
                                        <p:attrNameLst>
                                          <p:attrName>ppt_y</p:attrName>
                                        </p:attrNameLst>
                                      </p:cBhvr>
                                      <p:tavLst>
                                        <p:tav tm="0">
                                          <p:val>
                                            <p:strVal val="#ppt_y"/>
                                          </p:val>
                                        </p:tav>
                                        <p:tav tm="100000">
                                          <p:val>
                                            <p:strVal val="#ppt_y"/>
                                          </p:val>
                                        </p:tav>
                                      </p:tavLst>
                                    </p:anim>
                                  </p:childTnLst>
                                </p:cTn>
                              </p:par>
                            </p:childTnLst>
                          </p:cTn>
                        </p:par>
                      </p:childTnLst>
                    </p:cTn>
                  </p:par>
                  <p:par>
                    <p:cTn id="69" fill="hold">
                      <p:stCondLst>
                        <p:cond delay="indefinite"/>
                      </p:stCondLst>
                      <p:childTnLst>
                        <p:par>
                          <p:cTn id="70" fill="hold">
                            <p:stCondLst>
                              <p:cond delay="0"/>
                            </p:stCondLst>
                            <p:childTnLst>
                              <p:par>
                                <p:cTn id="71" presetID="2" presetClass="entr" presetSubtype="4" fill="hold" grpId="0" nodeType="clickEffect">
                                  <p:stCondLst>
                                    <p:cond delay="0"/>
                                  </p:stCondLst>
                                  <p:childTnLst>
                                    <p:set>
                                      <p:cBhvr>
                                        <p:cTn id="72" dur="1" fill="hold">
                                          <p:stCondLst>
                                            <p:cond delay="0"/>
                                          </p:stCondLst>
                                        </p:cTn>
                                        <p:tgtEl>
                                          <p:spTgt spid="3367"/>
                                        </p:tgtEl>
                                        <p:attrNameLst>
                                          <p:attrName>style.visibility</p:attrName>
                                        </p:attrNameLst>
                                      </p:cBhvr>
                                      <p:to>
                                        <p:strVal val="visible"/>
                                      </p:to>
                                    </p:set>
                                    <p:anim calcmode="lin" valueType="num">
                                      <p:cBhvr additive="base">
                                        <p:cTn id="73" dur="500" fill="hold"/>
                                        <p:tgtEl>
                                          <p:spTgt spid="3367"/>
                                        </p:tgtEl>
                                        <p:attrNameLst>
                                          <p:attrName>ppt_x</p:attrName>
                                        </p:attrNameLst>
                                      </p:cBhvr>
                                      <p:tavLst>
                                        <p:tav tm="0">
                                          <p:val>
                                            <p:strVal val="#ppt_x"/>
                                          </p:val>
                                        </p:tav>
                                        <p:tav tm="100000">
                                          <p:val>
                                            <p:strVal val="#ppt_x"/>
                                          </p:val>
                                        </p:tav>
                                      </p:tavLst>
                                    </p:anim>
                                    <p:anim calcmode="lin" valueType="num">
                                      <p:cBhvr additive="base">
                                        <p:cTn id="74" dur="500" fill="hold"/>
                                        <p:tgtEl>
                                          <p:spTgt spid="3367"/>
                                        </p:tgtEl>
                                        <p:attrNameLst>
                                          <p:attrName>ppt_y</p:attrName>
                                        </p:attrNameLst>
                                      </p:cBhvr>
                                      <p:tavLst>
                                        <p:tav tm="0">
                                          <p:val>
                                            <p:strVal val="1+#ppt_h/2"/>
                                          </p:val>
                                        </p:tav>
                                        <p:tav tm="100000">
                                          <p:val>
                                            <p:strVal val="#ppt_y"/>
                                          </p:val>
                                        </p:tav>
                                      </p:tavLst>
                                    </p:anim>
                                  </p:childTnLst>
                                </p:cTn>
                              </p:par>
                            </p:childTnLst>
                          </p:cTn>
                        </p:par>
                      </p:childTnLst>
                    </p:cTn>
                  </p:par>
                  <p:par>
                    <p:cTn id="75" fill="hold">
                      <p:stCondLst>
                        <p:cond delay="indefinite"/>
                      </p:stCondLst>
                      <p:childTnLst>
                        <p:par>
                          <p:cTn id="76" fill="hold">
                            <p:stCondLst>
                              <p:cond delay="0"/>
                            </p:stCondLst>
                            <p:childTnLst>
                              <p:par>
                                <p:cTn id="77" presetID="2" presetClass="entr" presetSubtype="4" fill="hold" grpId="0" nodeType="clickEffect">
                                  <p:stCondLst>
                                    <p:cond delay="0"/>
                                  </p:stCondLst>
                                  <p:childTnLst>
                                    <p:set>
                                      <p:cBhvr>
                                        <p:cTn id="78" dur="1" fill="hold">
                                          <p:stCondLst>
                                            <p:cond delay="0"/>
                                          </p:stCondLst>
                                        </p:cTn>
                                        <p:tgtEl>
                                          <p:spTgt spid="3366"/>
                                        </p:tgtEl>
                                        <p:attrNameLst>
                                          <p:attrName>style.visibility</p:attrName>
                                        </p:attrNameLst>
                                      </p:cBhvr>
                                      <p:to>
                                        <p:strVal val="visible"/>
                                      </p:to>
                                    </p:set>
                                    <p:anim calcmode="lin" valueType="num">
                                      <p:cBhvr additive="base">
                                        <p:cTn id="79" dur="500" fill="hold"/>
                                        <p:tgtEl>
                                          <p:spTgt spid="3366"/>
                                        </p:tgtEl>
                                        <p:attrNameLst>
                                          <p:attrName>ppt_x</p:attrName>
                                        </p:attrNameLst>
                                      </p:cBhvr>
                                      <p:tavLst>
                                        <p:tav tm="0">
                                          <p:val>
                                            <p:strVal val="#ppt_x"/>
                                          </p:val>
                                        </p:tav>
                                        <p:tav tm="100000">
                                          <p:val>
                                            <p:strVal val="#ppt_x"/>
                                          </p:val>
                                        </p:tav>
                                      </p:tavLst>
                                    </p:anim>
                                    <p:anim calcmode="lin" valueType="num">
                                      <p:cBhvr additive="base">
                                        <p:cTn id="80" dur="500" fill="hold"/>
                                        <p:tgtEl>
                                          <p:spTgt spid="3366"/>
                                        </p:tgtEl>
                                        <p:attrNameLst>
                                          <p:attrName>ppt_y</p:attrName>
                                        </p:attrNameLst>
                                      </p:cBhvr>
                                      <p:tavLst>
                                        <p:tav tm="0">
                                          <p:val>
                                            <p:strVal val="1+#ppt_h/2"/>
                                          </p:val>
                                        </p:tav>
                                        <p:tav tm="100000">
                                          <p:val>
                                            <p:strVal val="#ppt_y"/>
                                          </p:val>
                                        </p:tav>
                                      </p:tavLst>
                                    </p:anim>
                                  </p:childTnLst>
                                </p:cTn>
                              </p:par>
                              <p:par>
                                <p:cTn id="81" presetID="2" presetClass="entr" presetSubtype="4" fill="hold" grpId="0" nodeType="withEffect">
                                  <p:stCondLst>
                                    <p:cond delay="0"/>
                                  </p:stCondLst>
                                  <p:childTnLst>
                                    <p:set>
                                      <p:cBhvr>
                                        <p:cTn id="82" dur="1" fill="hold">
                                          <p:stCondLst>
                                            <p:cond delay="0"/>
                                          </p:stCondLst>
                                        </p:cTn>
                                        <p:tgtEl>
                                          <p:spTgt spid="3368"/>
                                        </p:tgtEl>
                                        <p:attrNameLst>
                                          <p:attrName>style.visibility</p:attrName>
                                        </p:attrNameLst>
                                      </p:cBhvr>
                                      <p:to>
                                        <p:strVal val="visible"/>
                                      </p:to>
                                    </p:set>
                                    <p:anim calcmode="lin" valueType="num">
                                      <p:cBhvr additive="base">
                                        <p:cTn id="83" dur="500" fill="hold"/>
                                        <p:tgtEl>
                                          <p:spTgt spid="3368"/>
                                        </p:tgtEl>
                                        <p:attrNameLst>
                                          <p:attrName>ppt_x</p:attrName>
                                        </p:attrNameLst>
                                      </p:cBhvr>
                                      <p:tavLst>
                                        <p:tav tm="0">
                                          <p:val>
                                            <p:strVal val="#ppt_x"/>
                                          </p:val>
                                        </p:tav>
                                        <p:tav tm="100000">
                                          <p:val>
                                            <p:strVal val="#ppt_x"/>
                                          </p:val>
                                        </p:tav>
                                      </p:tavLst>
                                    </p:anim>
                                    <p:anim calcmode="lin" valueType="num">
                                      <p:cBhvr additive="base">
                                        <p:cTn id="84" dur="500" fill="hold"/>
                                        <p:tgtEl>
                                          <p:spTgt spid="3368"/>
                                        </p:tgtEl>
                                        <p:attrNameLst>
                                          <p:attrName>ppt_y</p:attrName>
                                        </p:attrNameLst>
                                      </p:cBhvr>
                                      <p:tavLst>
                                        <p:tav tm="0">
                                          <p:val>
                                            <p:strVal val="1+#ppt_h/2"/>
                                          </p:val>
                                        </p:tav>
                                        <p:tav tm="100000">
                                          <p:val>
                                            <p:strVal val="#ppt_y"/>
                                          </p:val>
                                        </p:tav>
                                      </p:tavLst>
                                    </p:anim>
                                  </p:childTnLst>
                                </p:cTn>
                              </p:par>
                            </p:childTnLst>
                          </p:cTn>
                        </p:par>
                      </p:childTnLst>
                    </p:cTn>
                  </p:par>
                  <p:par>
                    <p:cTn id="85" fill="hold">
                      <p:stCondLst>
                        <p:cond delay="indefinite"/>
                      </p:stCondLst>
                      <p:childTnLst>
                        <p:par>
                          <p:cTn id="86" fill="hold">
                            <p:stCondLst>
                              <p:cond delay="0"/>
                            </p:stCondLst>
                            <p:childTnLst>
                              <p:par>
                                <p:cTn id="87" presetID="2" presetClass="entr" presetSubtype="4" fill="hold" nodeType="clickEffect">
                                  <p:stCondLst>
                                    <p:cond delay="0"/>
                                  </p:stCondLst>
                                  <p:childTnLst>
                                    <p:set>
                                      <p:cBhvr>
                                        <p:cTn id="88" dur="1" fill="hold">
                                          <p:stCondLst>
                                            <p:cond delay="0"/>
                                          </p:stCondLst>
                                        </p:cTn>
                                        <p:tgtEl>
                                          <p:spTgt spid="329"/>
                                        </p:tgtEl>
                                        <p:attrNameLst>
                                          <p:attrName>style.visibility</p:attrName>
                                        </p:attrNameLst>
                                      </p:cBhvr>
                                      <p:to>
                                        <p:strVal val="visible"/>
                                      </p:to>
                                    </p:set>
                                    <p:anim calcmode="lin" valueType="num">
                                      <p:cBhvr additive="base">
                                        <p:cTn id="89" dur="500" fill="hold"/>
                                        <p:tgtEl>
                                          <p:spTgt spid="329"/>
                                        </p:tgtEl>
                                        <p:attrNameLst>
                                          <p:attrName>ppt_x</p:attrName>
                                        </p:attrNameLst>
                                      </p:cBhvr>
                                      <p:tavLst>
                                        <p:tav tm="0">
                                          <p:val>
                                            <p:strVal val="#ppt_x"/>
                                          </p:val>
                                        </p:tav>
                                        <p:tav tm="100000">
                                          <p:val>
                                            <p:strVal val="#ppt_x"/>
                                          </p:val>
                                        </p:tav>
                                      </p:tavLst>
                                    </p:anim>
                                    <p:anim calcmode="lin" valueType="num">
                                      <p:cBhvr additive="base">
                                        <p:cTn id="90" dur="500" fill="hold"/>
                                        <p:tgtEl>
                                          <p:spTgt spid="329"/>
                                        </p:tgtEl>
                                        <p:attrNameLst>
                                          <p:attrName>ppt_y</p:attrName>
                                        </p:attrNameLst>
                                      </p:cBhvr>
                                      <p:tavLst>
                                        <p:tav tm="0">
                                          <p:val>
                                            <p:strVal val="1+#ppt_h/2"/>
                                          </p:val>
                                        </p:tav>
                                        <p:tav tm="100000">
                                          <p:val>
                                            <p:strVal val="#ppt_y"/>
                                          </p:val>
                                        </p:tav>
                                      </p:tavLst>
                                    </p:anim>
                                  </p:childTnLst>
                                </p:cTn>
                              </p:par>
                            </p:childTnLst>
                          </p:cTn>
                        </p:par>
                      </p:childTnLst>
                    </p:cTn>
                  </p:par>
                  <p:par>
                    <p:cTn id="91" fill="hold">
                      <p:stCondLst>
                        <p:cond delay="indefinite"/>
                      </p:stCondLst>
                      <p:childTnLst>
                        <p:par>
                          <p:cTn id="92" fill="hold">
                            <p:stCondLst>
                              <p:cond delay="0"/>
                            </p:stCondLst>
                            <p:childTnLst>
                              <p:par>
                                <p:cTn id="93" presetID="2" presetClass="entr" presetSubtype="4" fill="hold" grpId="0" nodeType="clickEffect">
                                  <p:stCondLst>
                                    <p:cond delay="0"/>
                                  </p:stCondLst>
                                  <p:childTnLst>
                                    <p:set>
                                      <p:cBhvr>
                                        <p:cTn id="94" dur="1" fill="hold">
                                          <p:stCondLst>
                                            <p:cond delay="0"/>
                                          </p:stCondLst>
                                        </p:cTn>
                                        <p:tgtEl>
                                          <p:spTgt spid="3371"/>
                                        </p:tgtEl>
                                        <p:attrNameLst>
                                          <p:attrName>style.visibility</p:attrName>
                                        </p:attrNameLst>
                                      </p:cBhvr>
                                      <p:to>
                                        <p:strVal val="visible"/>
                                      </p:to>
                                    </p:set>
                                    <p:anim calcmode="lin" valueType="num">
                                      <p:cBhvr additive="base">
                                        <p:cTn id="95" dur="500" fill="hold"/>
                                        <p:tgtEl>
                                          <p:spTgt spid="3371"/>
                                        </p:tgtEl>
                                        <p:attrNameLst>
                                          <p:attrName>ppt_x</p:attrName>
                                        </p:attrNameLst>
                                      </p:cBhvr>
                                      <p:tavLst>
                                        <p:tav tm="0">
                                          <p:val>
                                            <p:strVal val="#ppt_x"/>
                                          </p:val>
                                        </p:tav>
                                        <p:tav tm="100000">
                                          <p:val>
                                            <p:strVal val="#ppt_x"/>
                                          </p:val>
                                        </p:tav>
                                      </p:tavLst>
                                    </p:anim>
                                    <p:anim calcmode="lin" valueType="num">
                                      <p:cBhvr additive="base">
                                        <p:cTn id="96" dur="500" fill="hold"/>
                                        <p:tgtEl>
                                          <p:spTgt spid="3371"/>
                                        </p:tgtEl>
                                        <p:attrNameLst>
                                          <p:attrName>ppt_y</p:attrName>
                                        </p:attrNameLst>
                                      </p:cBhvr>
                                      <p:tavLst>
                                        <p:tav tm="0">
                                          <p:val>
                                            <p:strVal val="1+#ppt_h/2"/>
                                          </p:val>
                                        </p:tav>
                                        <p:tav tm="100000">
                                          <p:val>
                                            <p:strVal val="#ppt_y"/>
                                          </p:val>
                                        </p:tav>
                                      </p:tavLst>
                                    </p:anim>
                                  </p:childTnLst>
                                </p:cTn>
                              </p:par>
                            </p:childTnLst>
                          </p:cTn>
                        </p:par>
                      </p:childTnLst>
                    </p:cTn>
                  </p:par>
                  <p:par>
                    <p:cTn id="97" fill="hold">
                      <p:stCondLst>
                        <p:cond delay="indefinite"/>
                      </p:stCondLst>
                      <p:childTnLst>
                        <p:par>
                          <p:cTn id="98" fill="hold">
                            <p:stCondLst>
                              <p:cond delay="0"/>
                            </p:stCondLst>
                            <p:childTnLst>
                              <p:par>
                                <p:cTn id="99" presetID="2" presetClass="entr" presetSubtype="4" fill="hold" grpId="0" nodeType="clickEffect">
                                  <p:stCondLst>
                                    <p:cond delay="0"/>
                                  </p:stCondLst>
                                  <p:childTnLst>
                                    <p:set>
                                      <p:cBhvr>
                                        <p:cTn id="100" dur="1" fill="hold">
                                          <p:stCondLst>
                                            <p:cond delay="0"/>
                                          </p:stCondLst>
                                        </p:cTn>
                                        <p:tgtEl>
                                          <p:spTgt spid="3369"/>
                                        </p:tgtEl>
                                        <p:attrNameLst>
                                          <p:attrName>style.visibility</p:attrName>
                                        </p:attrNameLst>
                                      </p:cBhvr>
                                      <p:to>
                                        <p:strVal val="visible"/>
                                      </p:to>
                                    </p:set>
                                    <p:anim calcmode="lin" valueType="num">
                                      <p:cBhvr additive="base">
                                        <p:cTn id="101" dur="500" fill="hold"/>
                                        <p:tgtEl>
                                          <p:spTgt spid="3369"/>
                                        </p:tgtEl>
                                        <p:attrNameLst>
                                          <p:attrName>ppt_x</p:attrName>
                                        </p:attrNameLst>
                                      </p:cBhvr>
                                      <p:tavLst>
                                        <p:tav tm="0">
                                          <p:val>
                                            <p:strVal val="#ppt_x"/>
                                          </p:val>
                                        </p:tav>
                                        <p:tav tm="100000">
                                          <p:val>
                                            <p:strVal val="#ppt_x"/>
                                          </p:val>
                                        </p:tav>
                                      </p:tavLst>
                                    </p:anim>
                                    <p:anim calcmode="lin" valueType="num">
                                      <p:cBhvr additive="base">
                                        <p:cTn id="102" dur="500" fill="hold"/>
                                        <p:tgtEl>
                                          <p:spTgt spid="3369"/>
                                        </p:tgtEl>
                                        <p:attrNameLst>
                                          <p:attrName>ppt_y</p:attrName>
                                        </p:attrNameLst>
                                      </p:cBhvr>
                                      <p:tavLst>
                                        <p:tav tm="0">
                                          <p:val>
                                            <p:strVal val="1+#ppt_h/2"/>
                                          </p:val>
                                        </p:tav>
                                        <p:tav tm="100000">
                                          <p:val>
                                            <p:strVal val="#ppt_y"/>
                                          </p:val>
                                        </p:tav>
                                      </p:tavLst>
                                    </p:anim>
                                  </p:childTnLst>
                                </p:cTn>
                              </p:par>
                              <p:par>
                                <p:cTn id="103" presetID="2" presetClass="entr" presetSubtype="4" fill="hold" grpId="0" nodeType="withEffect">
                                  <p:stCondLst>
                                    <p:cond delay="0"/>
                                  </p:stCondLst>
                                  <p:childTnLst>
                                    <p:set>
                                      <p:cBhvr>
                                        <p:cTn id="104" dur="1" fill="hold">
                                          <p:stCondLst>
                                            <p:cond delay="0"/>
                                          </p:stCondLst>
                                        </p:cTn>
                                        <p:tgtEl>
                                          <p:spTgt spid="3370"/>
                                        </p:tgtEl>
                                        <p:attrNameLst>
                                          <p:attrName>style.visibility</p:attrName>
                                        </p:attrNameLst>
                                      </p:cBhvr>
                                      <p:to>
                                        <p:strVal val="visible"/>
                                      </p:to>
                                    </p:set>
                                    <p:anim calcmode="lin" valueType="num">
                                      <p:cBhvr additive="base">
                                        <p:cTn id="105" dur="500" fill="hold"/>
                                        <p:tgtEl>
                                          <p:spTgt spid="3370"/>
                                        </p:tgtEl>
                                        <p:attrNameLst>
                                          <p:attrName>ppt_x</p:attrName>
                                        </p:attrNameLst>
                                      </p:cBhvr>
                                      <p:tavLst>
                                        <p:tav tm="0">
                                          <p:val>
                                            <p:strVal val="#ppt_x"/>
                                          </p:val>
                                        </p:tav>
                                        <p:tav tm="100000">
                                          <p:val>
                                            <p:strVal val="#ppt_x"/>
                                          </p:val>
                                        </p:tav>
                                      </p:tavLst>
                                    </p:anim>
                                    <p:anim calcmode="lin" valueType="num">
                                      <p:cBhvr additive="base">
                                        <p:cTn id="106" dur="500" fill="hold"/>
                                        <p:tgtEl>
                                          <p:spTgt spid="3370"/>
                                        </p:tgtEl>
                                        <p:attrNameLst>
                                          <p:attrName>ppt_y</p:attrName>
                                        </p:attrNameLst>
                                      </p:cBhvr>
                                      <p:tavLst>
                                        <p:tav tm="0">
                                          <p:val>
                                            <p:strVal val="1+#ppt_h/2"/>
                                          </p:val>
                                        </p:tav>
                                        <p:tav tm="100000">
                                          <p:val>
                                            <p:strVal val="#ppt_y"/>
                                          </p:val>
                                        </p:tav>
                                      </p:tavLst>
                                    </p:anim>
                                  </p:childTnLst>
                                </p:cTn>
                              </p:par>
                            </p:childTnLst>
                          </p:cTn>
                        </p:par>
                      </p:childTnLst>
                    </p:cTn>
                  </p:par>
                  <p:par>
                    <p:cTn id="107" fill="hold">
                      <p:stCondLst>
                        <p:cond delay="indefinite"/>
                      </p:stCondLst>
                      <p:childTnLst>
                        <p:par>
                          <p:cTn id="108" fill="hold">
                            <p:stCondLst>
                              <p:cond delay="0"/>
                            </p:stCondLst>
                            <p:childTnLst>
                              <p:par>
                                <p:cTn id="109" presetID="2" presetClass="entr" presetSubtype="4" fill="hold" nodeType="clickEffect">
                                  <p:stCondLst>
                                    <p:cond delay="0"/>
                                  </p:stCondLst>
                                  <p:childTnLst>
                                    <p:set>
                                      <p:cBhvr>
                                        <p:cTn id="110" dur="1" fill="hold">
                                          <p:stCondLst>
                                            <p:cond delay="0"/>
                                          </p:stCondLst>
                                        </p:cTn>
                                        <p:tgtEl>
                                          <p:spTgt spid="5232"/>
                                        </p:tgtEl>
                                        <p:attrNameLst>
                                          <p:attrName>style.visibility</p:attrName>
                                        </p:attrNameLst>
                                      </p:cBhvr>
                                      <p:to>
                                        <p:strVal val="visible"/>
                                      </p:to>
                                    </p:set>
                                    <p:anim calcmode="lin" valueType="num">
                                      <p:cBhvr additive="base">
                                        <p:cTn id="111" dur="500" fill="hold"/>
                                        <p:tgtEl>
                                          <p:spTgt spid="5232"/>
                                        </p:tgtEl>
                                        <p:attrNameLst>
                                          <p:attrName>ppt_x</p:attrName>
                                        </p:attrNameLst>
                                      </p:cBhvr>
                                      <p:tavLst>
                                        <p:tav tm="0">
                                          <p:val>
                                            <p:strVal val="#ppt_x"/>
                                          </p:val>
                                        </p:tav>
                                        <p:tav tm="100000">
                                          <p:val>
                                            <p:strVal val="#ppt_x"/>
                                          </p:val>
                                        </p:tav>
                                      </p:tavLst>
                                    </p:anim>
                                    <p:anim calcmode="lin" valueType="num">
                                      <p:cBhvr additive="base">
                                        <p:cTn id="112" dur="500" fill="hold"/>
                                        <p:tgtEl>
                                          <p:spTgt spid="5232"/>
                                        </p:tgtEl>
                                        <p:attrNameLst>
                                          <p:attrName>ppt_y</p:attrName>
                                        </p:attrNameLst>
                                      </p:cBhvr>
                                      <p:tavLst>
                                        <p:tav tm="0">
                                          <p:val>
                                            <p:strVal val="1+#ppt_h/2"/>
                                          </p:val>
                                        </p:tav>
                                        <p:tav tm="100000">
                                          <p:val>
                                            <p:strVal val="#ppt_y"/>
                                          </p:val>
                                        </p:tav>
                                      </p:tavLst>
                                    </p:anim>
                                  </p:childTnLst>
                                </p:cTn>
                              </p:par>
                            </p:childTnLst>
                          </p:cTn>
                        </p:par>
                      </p:childTnLst>
                    </p:cTn>
                  </p:par>
                  <p:par>
                    <p:cTn id="113" fill="hold">
                      <p:stCondLst>
                        <p:cond delay="indefinite"/>
                      </p:stCondLst>
                      <p:childTnLst>
                        <p:par>
                          <p:cTn id="114" fill="hold">
                            <p:stCondLst>
                              <p:cond delay="0"/>
                            </p:stCondLst>
                            <p:childTnLst>
                              <p:par>
                                <p:cTn id="115" presetID="2" presetClass="entr" presetSubtype="4" fill="hold" nodeType="clickEffect">
                                  <p:stCondLst>
                                    <p:cond delay="0"/>
                                  </p:stCondLst>
                                  <p:childTnLst>
                                    <p:set>
                                      <p:cBhvr>
                                        <p:cTn id="116" dur="1" fill="hold">
                                          <p:stCondLst>
                                            <p:cond delay="0"/>
                                          </p:stCondLst>
                                        </p:cTn>
                                        <p:tgtEl>
                                          <p:spTgt spid="5245"/>
                                        </p:tgtEl>
                                        <p:attrNameLst>
                                          <p:attrName>style.visibility</p:attrName>
                                        </p:attrNameLst>
                                      </p:cBhvr>
                                      <p:to>
                                        <p:strVal val="visible"/>
                                      </p:to>
                                    </p:set>
                                    <p:anim calcmode="lin" valueType="num">
                                      <p:cBhvr additive="base">
                                        <p:cTn id="117" dur="500" fill="hold"/>
                                        <p:tgtEl>
                                          <p:spTgt spid="5245"/>
                                        </p:tgtEl>
                                        <p:attrNameLst>
                                          <p:attrName>ppt_x</p:attrName>
                                        </p:attrNameLst>
                                      </p:cBhvr>
                                      <p:tavLst>
                                        <p:tav tm="0">
                                          <p:val>
                                            <p:strVal val="#ppt_x"/>
                                          </p:val>
                                        </p:tav>
                                        <p:tav tm="100000">
                                          <p:val>
                                            <p:strVal val="#ppt_x"/>
                                          </p:val>
                                        </p:tav>
                                      </p:tavLst>
                                    </p:anim>
                                    <p:anim calcmode="lin" valueType="num">
                                      <p:cBhvr additive="base">
                                        <p:cTn id="118" dur="500" fill="hold"/>
                                        <p:tgtEl>
                                          <p:spTgt spid="5245"/>
                                        </p:tgtEl>
                                        <p:attrNameLst>
                                          <p:attrName>ppt_y</p:attrName>
                                        </p:attrNameLst>
                                      </p:cBhvr>
                                      <p:tavLst>
                                        <p:tav tm="0">
                                          <p:val>
                                            <p:strVal val="1+#ppt_h/2"/>
                                          </p:val>
                                        </p:tav>
                                        <p:tav tm="100000">
                                          <p:val>
                                            <p:strVal val="#ppt_y"/>
                                          </p:val>
                                        </p:tav>
                                      </p:tavLst>
                                    </p:anim>
                                  </p:childTnLst>
                                </p:cTn>
                              </p:par>
                            </p:childTnLst>
                          </p:cTn>
                        </p:par>
                      </p:childTnLst>
                    </p:cTn>
                  </p:par>
                  <p:par>
                    <p:cTn id="119" fill="hold">
                      <p:stCondLst>
                        <p:cond delay="indefinite"/>
                      </p:stCondLst>
                      <p:childTnLst>
                        <p:par>
                          <p:cTn id="120" fill="hold">
                            <p:stCondLst>
                              <p:cond delay="0"/>
                            </p:stCondLst>
                            <p:childTnLst>
                              <p:par>
                                <p:cTn id="121" presetID="3" presetClass="entr" presetSubtype="10" fill="hold" nodeType="clickEffect">
                                  <p:stCondLst>
                                    <p:cond delay="0"/>
                                  </p:stCondLst>
                                  <p:childTnLst>
                                    <p:set>
                                      <p:cBhvr>
                                        <p:cTn id="122" dur="1" fill="hold">
                                          <p:stCondLst>
                                            <p:cond delay="0"/>
                                          </p:stCondLst>
                                        </p:cTn>
                                        <p:tgtEl>
                                          <p:spTgt spid="5284"/>
                                        </p:tgtEl>
                                        <p:attrNameLst>
                                          <p:attrName>style.visibility</p:attrName>
                                        </p:attrNameLst>
                                      </p:cBhvr>
                                      <p:to>
                                        <p:strVal val="visible"/>
                                      </p:to>
                                    </p:set>
                                    <p:animEffect transition="in" filter="blinds(horizontal)">
                                      <p:cBhvr>
                                        <p:cTn id="123" dur="500"/>
                                        <p:tgtEl>
                                          <p:spTgt spid="5284"/>
                                        </p:tgtEl>
                                      </p:cBhvr>
                                    </p:animEffect>
                                  </p:childTnLst>
                                </p:cTn>
                              </p:par>
                            </p:childTnLst>
                          </p:cTn>
                        </p:par>
                      </p:childTnLst>
                    </p:cTn>
                  </p:par>
                  <p:par>
                    <p:cTn id="124" fill="hold">
                      <p:stCondLst>
                        <p:cond delay="indefinite"/>
                      </p:stCondLst>
                      <p:childTnLst>
                        <p:par>
                          <p:cTn id="125" fill="hold">
                            <p:stCondLst>
                              <p:cond delay="0"/>
                            </p:stCondLst>
                            <p:childTnLst>
                              <p:par>
                                <p:cTn id="126" presetID="3" presetClass="entr" presetSubtype="10" fill="hold" nodeType="clickEffect">
                                  <p:stCondLst>
                                    <p:cond delay="0"/>
                                  </p:stCondLst>
                                  <p:childTnLst>
                                    <p:set>
                                      <p:cBhvr>
                                        <p:cTn id="127" dur="1" fill="hold">
                                          <p:stCondLst>
                                            <p:cond delay="0"/>
                                          </p:stCondLst>
                                        </p:cTn>
                                        <p:tgtEl>
                                          <p:spTgt spid="5293"/>
                                        </p:tgtEl>
                                        <p:attrNameLst>
                                          <p:attrName>style.visibility</p:attrName>
                                        </p:attrNameLst>
                                      </p:cBhvr>
                                      <p:to>
                                        <p:strVal val="visible"/>
                                      </p:to>
                                    </p:set>
                                    <p:animEffect transition="in" filter="blinds(horizontal)">
                                      <p:cBhvr>
                                        <p:cTn id="128" dur="500"/>
                                        <p:tgtEl>
                                          <p:spTgt spid="5293"/>
                                        </p:tgtEl>
                                      </p:cBhvr>
                                    </p:animEffect>
                                  </p:childTnLst>
                                </p:cTn>
                              </p:par>
                            </p:childTnLst>
                          </p:cTn>
                        </p:par>
                      </p:childTnLst>
                    </p:cTn>
                  </p:par>
                  <p:par>
                    <p:cTn id="129" fill="hold">
                      <p:stCondLst>
                        <p:cond delay="indefinite"/>
                      </p:stCondLst>
                      <p:childTnLst>
                        <p:par>
                          <p:cTn id="130" fill="hold">
                            <p:stCondLst>
                              <p:cond delay="0"/>
                            </p:stCondLst>
                            <p:childTnLst>
                              <p:par>
                                <p:cTn id="131" presetID="1" presetClass="entr" presetSubtype="0" fill="hold" nodeType="clickEffect">
                                  <p:stCondLst>
                                    <p:cond delay="0"/>
                                  </p:stCondLst>
                                  <p:childTnLst>
                                    <p:set>
                                      <p:cBhvr>
                                        <p:cTn id="132" dur="1" fill="hold">
                                          <p:stCondLst>
                                            <p:cond delay="0"/>
                                          </p:stCondLst>
                                        </p:cTn>
                                        <p:tgtEl>
                                          <p:spTgt spid="34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333" grpId="0" animBg="1"/>
      <p:bldP spid="3366" grpId="0" animBg="1"/>
      <p:bldP spid="3367" grpId="0" animBg="1"/>
      <p:bldP spid="3368" grpId="0" animBg="1"/>
      <p:bldP spid="3369" grpId="0" animBg="1"/>
      <p:bldP spid="3370" grpId="0" animBg="1"/>
      <p:bldP spid="3371"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48056" y="174054"/>
            <a:ext cx="8229600" cy="383730"/>
          </a:xfrm>
          <a:solidFill>
            <a:srgbClr val="FFC000"/>
          </a:solidFill>
        </p:spPr>
        <p:txBody>
          <a:bodyPr>
            <a:noAutofit/>
          </a:bodyPr>
          <a:lstStyle/>
          <a:p>
            <a:r>
              <a:rPr lang="cs-CZ" sz="2800" smtClean="0"/>
              <a:t>Ukázka pracovního listu</a:t>
            </a:r>
            <a:endParaRPr lang="cs-CZ" sz="2800"/>
          </a:p>
        </p:txBody>
      </p:sp>
      <p:pic>
        <p:nvPicPr>
          <p:cNvPr id="3" name="Obrázek 2"/>
          <p:cNvPicPr>
            <a:picLocks noChangeAspect="1"/>
          </p:cNvPicPr>
          <p:nvPr/>
        </p:nvPicPr>
        <p:blipFill rotWithShape="1">
          <a:blip r:embed="rId2">
            <a:extLst>
              <a:ext uri="{BEBA8EAE-BF5A-486C-A8C5-ECC9F3942E4B}">
                <a14:imgProps xmlns:a14="http://schemas.microsoft.com/office/drawing/2010/main">
                  <a14:imgLayer r:embed="rId3">
                    <a14:imgEffect>
                      <a14:brightnessContrast bright="-20000" contrast="40000"/>
                    </a14:imgEffect>
                  </a14:imgLayer>
                </a14:imgProps>
              </a:ext>
              <a:ext uri="{28A0092B-C50C-407E-A947-70E740481C1C}">
                <a14:useLocalDpi xmlns:a14="http://schemas.microsoft.com/office/drawing/2010/main" val="0"/>
              </a:ext>
            </a:extLst>
          </a:blip>
          <a:srcRect r="12351" b="18275"/>
          <a:stretch/>
        </p:blipFill>
        <p:spPr>
          <a:xfrm>
            <a:off x="368683" y="530352"/>
            <a:ext cx="8350029" cy="5893588"/>
          </a:xfrm>
          <a:prstGeom prst="rect">
            <a:avLst/>
          </a:prstGeom>
        </p:spPr>
      </p:pic>
    </p:spTree>
    <p:extLst>
      <p:ext uri="{BB962C8B-B14F-4D97-AF65-F5344CB8AC3E}">
        <p14:creationId xmlns:p14="http://schemas.microsoft.com/office/powerpoint/2010/main" val="513072684"/>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174054"/>
            <a:ext cx="8229600" cy="374586"/>
          </a:xfrm>
          <a:solidFill>
            <a:srgbClr val="FFC000"/>
          </a:solidFill>
        </p:spPr>
        <p:txBody>
          <a:bodyPr>
            <a:noAutofit/>
          </a:bodyPr>
          <a:lstStyle/>
          <a:p>
            <a:r>
              <a:rPr lang="cs-CZ" sz="2800" smtClean="0"/>
              <a:t>Ukázka pracovního listu</a:t>
            </a:r>
            <a:endParaRPr lang="cs-CZ" sz="2800"/>
          </a:p>
        </p:txBody>
      </p:sp>
      <p:pic>
        <p:nvPicPr>
          <p:cNvPr id="3" name="Obrázek 2"/>
          <p:cNvPicPr>
            <a:picLocks noChangeAspect="1"/>
          </p:cNvPicPr>
          <p:nvPr/>
        </p:nvPicPr>
        <p:blipFill rotWithShape="1">
          <a:blip r:embed="rId2">
            <a:extLst>
              <a:ext uri="{BEBA8EAE-BF5A-486C-A8C5-ECC9F3942E4B}">
                <a14:imgProps xmlns:a14="http://schemas.microsoft.com/office/drawing/2010/main">
                  <a14:imgLayer r:embed="rId3">
                    <a14:imgEffect>
                      <a14:brightnessContrast bright="-20000" contrast="40000"/>
                    </a14:imgEffect>
                  </a14:imgLayer>
                </a14:imgProps>
              </a:ext>
              <a:ext uri="{28A0092B-C50C-407E-A947-70E740481C1C}">
                <a14:useLocalDpi xmlns:a14="http://schemas.microsoft.com/office/drawing/2010/main" val="0"/>
              </a:ext>
            </a:extLst>
          </a:blip>
          <a:srcRect r="12656" b="22400"/>
          <a:stretch/>
        </p:blipFill>
        <p:spPr>
          <a:xfrm>
            <a:off x="362189" y="585215"/>
            <a:ext cx="8361187" cy="5623139"/>
          </a:xfrm>
          <a:prstGeom prst="rect">
            <a:avLst/>
          </a:prstGeom>
        </p:spPr>
      </p:pic>
    </p:spTree>
    <p:extLst>
      <p:ext uri="{BB962C8B-B14F-4D97-AF65-F5344CB8AC3E}">
        <p14:creationId xmlns:p14="http://schemas.microsoft.com/office/powerpoint/2010/main" val="3877966632"/>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654050"/>
          </a:xfrm>
          <a:solidFill>
            <a:srgbClr val="FFC000"/>
          </a:solidFill>
          <a:ln>
            <a:solidFill>
              <a:srgbClr val="FFC000"/>
            </a:solidFill>
          </a:ln>
        </p:spPr>
        <p:txBody>
          <a:bodyPr rtlCol="0">
            <a:normAutofit fontScale="90000"/>
          </a:bodyPr>
          <a:lstStyle/>
          <a:p>
            <a:pPr eaLnBrk="1" fontAlgn="auto" hangingPunct="1">
              <a:spcAft>
                <a:spcPts val="0"/>
              </a:spcAft>
              <a:defRPr/>
            </a:pPr>
            <a:r>
              <a:rPr lang="cs-CZ" dirty="0" smtClean="0"/>
              <a:t>Konec prezentace</a:t>
            </a:r>
          </a:p>
        </p:txBody>
      </p:sp>
      <p:sp>
        <p:nvSpPr>
          <p:cNvPr id="3" name="Zástupný symbol pro zápatí 2"/>
          <p:cNvSpPr>
            <a:spLocks noGrp="1"/>
          </p:cNvSpPr>
          <p:nvPr>
            <p:ph type="ftr" sz="quarter" idx="11"/>
          </p:nvPr>
        </p:nvSpPr>
        <p:spPr/>
        <p:txBody>
          <a:bodyPr/>
          <a:lstStyle/>
          <a:p>
            <a:pPr>
              <a:defRPr/>
            </a:pPr>
            <a:r>
              <a:rPr lang="cs-CZ"/>
              <a:t>© Ing. Václav Opatrný</a:t>
            </a:r>
          </a:p>
        </p:txBody>
      </p:sp>
      <p:sp>
        <p:nvSpPr>
          <p:cNvPr id="4" name="Zástupný symbol pro číslo snímku 3"/>
          <p:cNvSpPr>
            <a:spLocks noGrp="1"/>
          </p:cNvSpPr>
          <p:nvPr>
            <p:ph type="sldNum" sz="quarter" idx="12"/>
          </p:nvPr>
        </p:nvSpPr>
        <p:spPr/>
        <p:txBody>
          <a:bodyPr/>
          <a:lstStyle/>
          <a:p>
            <a:pPr>
              <a:defRPr/>
            </a:pPr>
            <a:fld id="{11316118-264D-4ECA-8664-2C8822758154}" type="slidenum">
              <a:rPr lang="cs-CZ"/>
              <a:pPr>
                <a:defRPr/>
              </a:pPr>
              <a:t>9</a:t>
            </a:fld>
            <a:endParaRPr lang="cs-CZ"/>
          </a:p>
        </p:txBody>
      </p:sp>
      <p:sp>
        <p:nvSpPr>
          <p:cNvPr id="5" name="TextovéPole 4"/>
          <p:cNvSpPr txBox="1"/>
          <p:nvPr/>
        </p:nvSpPr>
        <p:spPr>
          <a:xfrm>
            <a:off x="498475" y="5805488"/>
            <a:ext cx="8355013" cy="461962"/>
          </a:xfrm>
          <a:prstGeom prst="rect">
            <a:avLst/>
          </a:prstGeom>
          <a:noFill/>
        </p:spPr>
        <p:txBody>
          <a:bodyPr>
            <a:spAutoFit/>
          </a:bodyPr>
          <a:lstStyle/>
          <a:p>
            <a:pPr algn="ctr">
              <a:defRPr/>
            </a:pPr>
            <a:r>
              <a:rPr lang="cs-CZ" sz="2400" dirty="0">
                <a:solidFill>
                  <a:schemeClr val="accent3">
                    <a:lumMod val="75000"/>
                  </a:schemeClr>
                </a:solidFill>
              </a:rPr>
              <a:t>Všechny </a:t>
            </a:r>
            <a:r>
              <a:rPr lang="cs-CZ" sz="2400" dirty="0" smtClean="0">
                <a:solidFill>
                  <a:schemeClr val="accent3">
                    <a:lumMod val="75000"/>
                  </a:schemeClr>
                </a:solidFill>
              </a:rPr>
              <a:t>materiály </a:t>
            </a:r>
            <a:r>
              <a:rPr lang="cs-CZ" sz="2400" dirty="0">
                <a:solidFill>
                  <a:schemeClr val="accent3">
                    <a:lumMod val="75000"/>
                  </a:schemeClr>
                </a:solidFill>
              </a:rPr>
              <a:t>a obrázky jsou z archivu autora.</a:t>
            </a:r>
          </a:p>
        </p:txBody>
      </p:sp>
      <p:pic>
        <p:nvPicPr>
          <p:cNvPr id="7" name="Obrázek 6" descr="rozvodnice.jpg"/>
          <p:cNvPicPr>
            <a:picLocks noChangeAspect="1"/>
          </p:cNvPicPr>
          <p:nvPr/>
        </p:nvPicPr>
        <p:blipFill>
          <a:blip r:embed="rId2" cstate="print">
            <a:lum bright="10000"/>
          </a:blip>
          <a:stretch>
            <a:fillRect/>
          </a:stretch>
        </p:blipFill>
        <p:spPr>
          <a:xfrm>
            <a:off x="998806" y="1226016"/>
            <a:ext cx="7214846" cy="4320000"/>
          </a:xfrm>
          <a:prstGeom prst="rect">
            <a:avLst/>
          </a:prstGeom>
          <a:ln>
            <a:noFill/>
          </a:ln>
          <a:effectLst>
            <a:softEdge rad="112500"/>
          </a:effectLst>
        </p:spPr>
      </p:pic>
    </p:spTree>
  </p:cSld>
  <p:clrMapOvr>
    <a:masterClrMapping/>
  </p:clrMapOvr>
  <p:transition>
    <p:wipe dir="d"/>
  </p:transition>
  <p:timing>
    <p:tnLst>
      <p:par>
        <p:cTn id="1" dur="indefinite" restart="never" nodeType="tmRoot"/>
      </p:par>
    </p:tnLst>
  </p:timing>
</p:sld>
</file>

<file path=ppt/theme/theme1.xml><?xml version="1.0" encoding="utf-8"?>
<a:theme xmlns:a="http://schemas.openxmlformats.org/drawingml/2006/main" name="Motiv sady Office">
  <a:themeElements>
    <a:clrScheme name="Cesta">
      <a:dk1>
        <a:sysClr val="windowText" lastClr="000000"/>
      </a:dk1>
      <a:lt1>
        <a:sysClr val="window" lastClr="FFFFFF"/>
      </a:lt1>
      <a:dk2>
        <a:srgbClr val="4E3B30"/>
      </a:dk2>
      <a:lt2>
        <a:srgbClr val="FBEEC9"/>
      </a:lt2>
      <a:accent1>
        <a:srgbClr val="F0A22E"/>
      </a:accent1>
      <a:accent2>
        <a:srgbClr val="A5644E"/>
      </a:accent2>
      <a:accent3>
        <a:srgbClr val="B58B80"/>
      </a:accent3>
      <a:accent4>
        <a:srgbClr val="C3986D"/>
      </a:accent4>
      <a:accent5>
        <a:srgbClr val="A19574"/>
      </a:accent5>
      <a:accent6>
        <a:srgbClr val="C17529"/>
      </a:accent6>
      <a:hlink>
        <a:srgbClr val="AD1F1F"/>
      </a:hlink>
      <a:folHlink>
        <a:srgbClr val="FFC42F"/>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182</TotalTime>
  <Words>711</Words>
  <Application>Microsoft Office PowerPoint</Application>
  <PresentationFormat>Předvádění na obrazovce (4:3)</PresentationFormat>
  <Paragraphs>133</Paragraphs>
  <Slides>9</Slides>
  <Notes>0</Notes>
  <HiddenSlides>0</HiddenSlides>
  <MMClips>0</MMClips>
  <ScaleCrop>false</ScaleCrop>
  <HeadingPairs>
    <vt:vector size="4" baseType="variant">
      <vt:variant>
        <vt:lpstr>Motiv</vt:lpstr>
      </vt:variant>
      <vt:variant>
        <vt:i4>1</vt:i4>
      </vt:variant>
      <vt:variant>
        <vt:lpstr>Nadpisy snímků</vt:lpstr>
      </vt:variant>
      <vt:variant>
        <vt:i4>9</vt:i4>
      </vt:variant>
    </vt:vector>
  </HeadingPairs>
  <TitlesOfParts>
    <vt:vector size="10" baseType="lpstr">
      <vt:lpstr>Motiv sady Office</vt:lpstr>
      <vt:lpstr>Prezentace aplikace PowerPoint</vt:lpstr>
      <vt:lpstr>Prostory s vanou nebo sprchou a umývacím prostorem</vt:lpstr>
      <vt:lpstr>Výběr a stavba elektrických zařízení – prostory s vanou, ..</vt:lpstr>
      <vt:lpstr>Situační schémata</vt:lpstr>
      <vt:lpstr>Příklad kreslení bytové rozvodnice</vt:lpstr>
      <vt:lpstr>Elektrický rozvod v budovách</vt:lpstr>
      <vt:lpstr>Ukázka pracovního listu</vt:lpstr>
      <vt:lpstr>Ukázka pracovního listu</vt:lpstr>
      <vt:lpstr>Konec prezentace</vt:lpstr>
    </vt:vector>
  </TitlesOfParts>
  <Company>Hewlett-Packard</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Snímek 1</dc:title>
  <dc:creator>Opatrný</dc:creator>
  <cp:lastModifiedBy>VOŠ a SPŠ Strakonice</cp:lastModifiedBy>
  <cp:revision>22</cp:revision>
  <dcterms:created xsi:type="dcterms:W3CDTF">2013-05-01T08:58:34Z</dcterms:created>
  <dcterms:modified xsi:type="dcterms:W3CDTF">2013-05-06T11:07:35Z</dcterms:modified>
</cp:coreProperties>
</file>