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009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932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455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50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50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413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04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388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227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317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487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440CD-3617-4E04-87A6-E8218E189BF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4A275-CE6E-4CF0-BE34-CB86164A8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781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69395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VY_32_INOVACE_04_POČETNÍ_ŘETĚZCE_02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21. 9. 2012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Početní řetězec,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celá desítka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463266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Matematika a její aplikace. Cílem je sčítání a odčítání do 100 </a:t>
            </a:r>
            <a:r>
              <a:rPr lang="cs-CZ" sz="2400" dirty="0"/>
              <a:t>s</a:t>
            </a:r>
            <a:r>
              <a:rPr lang="cs-CZ" sz="2400" dirty="0" smtClean="0"/>
              <a:t> přechodem </a:t>
            </a:r>
            <a:r>
              <a:rPr lang="cs-CZ" sz="2400" dirty="0" smtClean="0"/>
              <a:t>desítky. Žáci postupují postupně v řetězci, než dojdou na jeho konec. Součástí opakování je i procvičení paměti.</a:t>
            </a:r>
          </a:p>
        </p:txBody>
      </p:sp>
    </p:spTree>
    <p:extLst>
      <p:ext uri="{BB962C8B-B14F-4D97-AF65-F5344CB8AC3E}">
        <p14:creationId xmlns:p14="http://schemas.microsoft.com/office/powerpoint/2010/main" val="198926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Vypočítej početní řetězce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667228"/>
              </p:ext>
            </p:extLst>
          </p:nvPr>
        </p:nvGraphicFramePr>
        <p:xfrm>
          <a:off x="611560" y="2132856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+8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+5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811704"/>
              </p:ext>
            </p:extLst>
          </p:nvPr>
        </p:nvGraphicFramePr>
        <p:xfrm>
          <a:off x="611560" y="3068960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+30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-8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+20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4416494"/>
              </p:ext>
            </p:extLst>
          </p:nvPr>
        </p:nvGraphicFramePr>
        <p:xfrm>
          <a:off x="611560" y="3933056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+9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1256424"/>
              </p:ext>
            </p:extLst>
          </p:nvPr>
        </p:nvGraphicFramePr>
        <p:xfrm>
          <a:off x="611560" y="4725144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4988964"/>
              </p:ext>
            </p:extLst>
          </p:nvPr>
        </p:nvGraphicFramePr>
        <p:xfrm>
          <a:off x="611560" y="5517232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+8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660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7496876"/>
              </p:ext>
            </p:extLst>
          </p:nvPr>
        </p:nvGraphicFramePr>
        <p:xfrm>
          <a:off x="611560" y="2132856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+8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+5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162543"/>
              </p:ext>
            </p:extLst>
          </p:nvPr>
        </p:nvGraphicFramePr>
        <p:xfrm>
          <a:off x="611560" y="3068960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+3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21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+30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-8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+20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-7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9524044"/>
              </p:ext>
            </p:extLst>
          </p:nvPr>
        </p:nvGraphicFramePr>
        <p:xfrm>
          <a:off x="611560" y="3933056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+9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54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957705"/>
              </p:ext>
            </p:extLst>
          </p:nvPr>
        </p:nvGraphicFramePr>
        <p:xfrm>
          <a:off x="611560" y="4725144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-5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-4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58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825305"/>
              </p:ext>
            </p:extLst>
          </p:nvPr>
        </p:nvGraphicFramePr>
        <p:xfrm>
          <a:off x="611560" y="5517232"/>
          <a:ext cx="7920874" cy="370840"/>
        </p:xfrm>
        <a:graphic>
          <a:graphicData uri="http://schemas.openxmlformats.org/drawingml/2006/table">
            <a:tbl>
              <a:tblPr bandCol="1">
                <a:tableStyleId>{5C22544A-7EE6-4342-B048-85BDC9FD1C3A}</a:tableStyleId>
              </a:tblPr>
              <a:tblGrid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  <a:gridCol w="6092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+7</a:t>
                      </a:r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+8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-9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36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-3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+10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43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-6</a:t>
                      </a:r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37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2321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Dívej se na čísla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219" y="2151582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97299" y="2003648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45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1704596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31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746649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71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3515816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21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12032" y="4812316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26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43897" y="4961214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2151583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62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5085184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43397" y="3533190"/>
            <a:ext cx="6480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6203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 linky napiš: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92088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Jaká čísla si pamatuješ?          Napiš: 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1020" y="2996952"/>
            <a:ext cx="792088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Jaké číslo tam bylo dvakrát?   Napiš: 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005064"/>
            <a:ext cx="7920880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Byla tam nějaká celá desítka? Napiš: ___________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03748" y="5785925"/>
            <a:ext cx="4680520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 kontrolu řešení se vrať na předchozí snímek.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413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311</Words>
  <Application>Microsoft Office PowerPoint</Application>
  <PresentationFormat>Předvádění na obrazovce (4:3)</PresentationFormat>
  <Paragraphs>139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Vypočítej početní řetězce</vt:lpstr>
      <vt:lpstr>Správné řešení:</vt:lpstr>
      <vt:lpstr>Dívej se na čísla</vt:lpstr>
      <vt:lpstr>Na linky napiš: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pc</cp:lastModifiedBy>
  <cp:revision>8</cp:revision>
  <dcterms:created xsi:type="dcterms:W3CDTF">2013-03-30T08:18:01Z</dcterms:created>
  <dcterms:modified xsi:type="dcterms:W3CDTF">2013-04-03T19:13:49Z</dcterms:modified>
</cp:coreProperties>
</file>