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C886D-019D-4AA4-A0BA-5EEB1A76EA9F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5178C-A10F-4A90-BD93-CAAE5121DC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8769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C886D-019D-4AA4-A0BA-5EEB1A76EA9F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5178C-A10F-4A90-BD93-CAAE5121DC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876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C886D-019D-4AA4-A0BA-5EEB1A76EA9F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5178C-A10F-4A90-BD93-CAAE5121DC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1348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C886D-019D-4AA4-A0BA-5EEB1A76EA9F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5178C-A10F-4A90-BD93-CAAE5121DC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7381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C886D-019D-4AA4-A0BA-5EEB1A76EA9F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5178C-A10F-4A90-BD93-CAAE5121DC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4550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C886D-019D-4AA4-A0BA-5EEB1A76EA9F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5178C-A10F-4A90-BD93-CAAE5121DC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0041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C886D-019D-4AA4-A0BA-5EEB1A76EA9F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5178C-A10F-4A90-BD93-CAAE5121DC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818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C886D-019D-4AA4-A0BA-5EEB1A76EA9F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5178C-A10F-4A90-BD93-CAAE5121DC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3787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C886D-019D-4AA4-A0BA-5EEB1A76EA9F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5178C-A10F-4A90-BD93-CAAE5121DC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4545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C886D-019D-4AA4-A0BA-5EEB1A76EA9F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5178C-A10F-4A90-BD93-CAAE5121DC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5539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C886D-019D-4AA4-A0BA-5EEB1A76EA9F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5178C-A10F-4A90-BD93-CAAE5121DC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3494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C886D-019D-4AA4-A0BA-5EEB1A76EA9F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35178C-A10F-4A90-BD93-CAAE5121DC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9825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9285741"/>
              </p:ext>
            </p:extLst>
          </p:nvPr>
        </p:nvGraphicFramePr>
        <p:xfrm>
          <a:off x="114300" y="764704"/>
          <a:ext cx="9029700" cy="5061585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Mgr. Zbyněk Jícha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a MŠ Stožec, okres Prachatice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Opakování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VY_32_INOVACE_07_POČETNÍ_ŘETĚZCE_03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Sada 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Matematika a její aplikace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3.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CZ.1.07/1.4.00/21.0697</a:t>
                      </a:r>
                      <a:endParaRPr lang="cs-CZ" dirty="0" smtClean="0"/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9. 2012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Početní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řetězec, cvičení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postřehu a paměti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052736"/>
            <a:ext cx="626586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1212159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772816"/>
            <a:ext cx="8208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/>
              <a:t>Prezentace je určena žákům 3. ročníku základní školy v oblasti Matematika a její aplikace. Cílem je zopakovat si sčítání a odčítání do 100, procvičení orientace v prostoru, umět se pohybovat v rámci početního řetězce.</a:t>
            </a:r>
          </a:p>
        </p:txBody>
      </p:sp>
    </p:spTree>
    <p:extLst>
      <p:ext uri="{BB962C8B-B14F-4D97-AF65-F5344CB8AC3E}">
        <p14:creationId xmlns:p14="http://schemas.microsoft.com/office/powerpoint/2010/main" val="847656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řetězce: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67994" y="1988840"/>
            <a:ext cx="792088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49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67994" y="2924944"/>
            <a:ext cx="792088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36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019292" y="1988839"/>
            <a:ext cx="792088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019292" y="2924944"/>
            <a:ext cx="792088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53003" y="2017257"/>
            <a:ext cx="792088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24328" y="2924942"/>
            <a:ext cx="792088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24328" y="2017257"/>
            <a:ext cx="792088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353003" y="2924944"/>
            <a:ext cx="792088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cs-CZ" sz="3200" dirty="0"/>
          </a:p>
        </p:txBody>
      </p:sp>
      <p:cxnSp>
        <p:nvCxnSpPr>
          <p:cNvPr id="12" name="Přímá spojnice se šipkou 11"/>
          <p:cNvCxnSpPr>
            <a:stCxn id="4" idx="3"/>
            <a:endCxn id="5" idx="1"/>
          </p:cNvCxnSpPr>
          <p:nvPr/>
        </p:nvCxnSpPr>
        <p:spPr>
          <a:xfrm flipV="1">
            <a:off x="1560082" y="2281227"/>
            <a:ext cx="1459210" cy="93610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>
            <a:endCxn id="6" idx="1"/>
          </p:cNvCxnSpPr>
          <p:nvPr/>
        </p:nvCxnSpPr>
        <p:spPr>
          <a:xfrm>
            <a:off x="1560082" y="2327957"/>
            <a:ext cx="1459210" cy="88937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>
            <a:endCxn id="10" idx="1"/>
          </p:cNvCxnSpPr>
          <p:nvPr/>
        </p:nvCxnSpPr>
        <p:spPr>
          <a:xfrm>
            <a:off x="3832762" y="2309645"/>
            <a:ext cx="1520241" cy="9076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6145091" y="2363962"/>
            <a:ext cx="1379237" cy="9001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>
            <a:stCxn id="10" idx="3"/>
          </p:cNvCxnSpPr>
          <p:nvPr/>
        </p:nvCxnSpPr>
        <p:spPr>
          <a:xfrm flipV="1">
            <a:off x="6145091" y="2309645"/>
            <a:ext cx="1379237" cy="9076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V="1">
            <a:off x="3832762" y="2327957"/>
            <a:ext cx="1459210" cy="93610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5" name="Ovál 24"/>
          <p:cNvSpPr/>
          <p:nvPr/>
        </p:nvSpPr>
        <p:spPr>
          <a:xfrm>
            <a:off x="1841905" y="2602032"/>
            <a:ext cx="895564" cy="432048"/>
          </a:xfrm>
          <a:prstGeom prst="ellipse">
            <a:avLst/>
          </a:prstGeom>
          <a:solidFill>
            <a:srgbClr val="92D05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+7</a:t>
            </a:r>
            <a:endParaRPr lang="cs-CZ" sz="2400" b="1" dirty="0"/>
          </a:p>
        </p:txBody>
      </p:sp>
      <p:sp>
        <p:nvSpPr>
          <p:cNvPr id="26" name="Ovál 25"/>
          <p:cNvSpPr/>
          <p:nvPr/>
        </p:nvSpPr>
        <p:spPr>
          <a:xfrm>
            <a:off x="4152705" y="2556620"/>
            <a:ext cx="895564" cy="432048"/>
          </a:xfrm>
          <a:prstGeom prst="ellipse">
            <a:avLst/>
          </a:prstGeom>
          <a:solidFill>
            <a:srgbClr val="92D05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-20</a:t>
            </a:r>
            <a:endParaRPr lang="cs-CZ" sz="2400" b="1" dirty="0"/>
          </a:p>
        </p:txBody>
      </p:sp>
      <p:sp>
        <p:nvSpPr>
          <p:cNvPr id="27" name="Ovál 26"/>
          <p:cNvSpPr/>
          <p:nvPr/>
        </p:nvSpPr>
        <p:spPr>
          <a:xfrm>
            <a:off x="6302866" y="2573615"/>
            <a:ext cx="1063686" cy="432048"/>
          </a:xfrm>
          <a:prstGeom prst="ellipse">
            <a:avLst/>
          </a:prstGeom>
          <a:solidFill>
            <a:srgbClr val="92D05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+40</a:t>
            </a:r>
            <a:endParaRPr lang="cs-CZ" sz="24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767994" y="4398312"/>
            <a:ext cx="792088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57</a:t>
            </a:r>
            <a:endParaRPr lang="cs-CZ" sz="32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767994" y="5369464"/>
            <a:ext cx="792088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63</a:t>
            </a:r>
            <a:endParaRPr lang="cs-CZ" sz="32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019292" y="5369464"/>
            <a:ext cx="792088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cs-CZ" sz="32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3019292" y="4398313"/>
            <a:ext cx="792088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cs-CZ" sz="32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5353003" y="5369464"/>
            <a:ext cx="792088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cs-CZ" sz="32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5353003" y="4398313"/>
            <a:ext cx="792088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cs-CZ" sz="32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7524328" y="5369464"/>
            <a:ext cx="792088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cs-CZ" sz="32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7532906" y="4398313"/>
            <a:ext cx="792088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cs-CZ" sz="3200" dirty="0"/>
          </a:p>
        </p:txBody>
      </p:sp>
      <p:cxnSp>
        <p:nvCxnSpPr>
          <p:cNvPr id="37" name="Přímá spojnice se šipkou 36"/>
          <p:cNvCxnSpPr/>
          <p:nvPr/>
        </p:nvCxnSpPr>
        <p:spPr>
          <a:xfrm flipV="1">
            <a:off x="1560082" y="4725746"/>
            <a:ext cx="1459210" cy="93610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8" name="Přímá spojnice se šipkou 37"/>
          <p:cNvCxnSpPr>
            <a:stCxn id="30" idx="3"/>
          </p:cNvCxnSpPr>
          <p:nvPr/>
        </p:nvCxnSpPr>
        <p:spPr>
          <a:xfrm flipV="1">
            <a:off x="3811380" y="4725746"/>
            <a:ext cx="1511107" cy="93610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>
            <a:stCxn id="32" idx="3"/>
          </p:cNvCxnSpPr>
          <p:nvPr/>
        </p:nvCxnSpPr>
        <p:spPr>
          <a:xfrm flipV="1">
            <a:off x="6145091" y="4725747"/>
            <a:ext cx="1379237" cy="93610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2" name="Přímá spojnice se šipkou 41"/>
          <p:cNvCxnSpPr>
            <a:stCxn id="28" idx="3"/>
          </p:cNvCxnSpPr>
          <p:nvPr/>
        </p:nvCxnSpPr>
        <p:spPr>
          <a:xfrm>
            <a:off x="1560082" y="4690700"/>
            <a:ext cx="1459210" cy="97115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6" name="Přímá spojnice se šipkou 45"/>
          <p:cNvCxnSpPr>
            <a:stCxn id="33" idx="3"/>
            <a:endCxn id="34" idx="1"/>
          </p:cNvCxnSpPr>
          <p:nvPr/>
        </p:nvCxnSpPr>
        <p:spPr>
          <a:xfrm>
            <a:off x="6145091" y="4690701"/>
            <a:ext cx="1379237" cy="97115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7" name="Přímá spojnice se šipkou 46"/>
          <p:cNvCxnSpPr>
            <a:endCxn id="32" idx="1"/>
          </p:cNvCxnSpPr>
          <p:nvPr/>
        </p:nvCxnSpPr>
        <p:spPr>
          <a:xfrm>
            <a:off x="3832763" y="4796701"/>
            <a:ext cx="1520240" cy="86515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6" name="Ovál 35"/>
          <p:cNvSpPr/>
          <p:nvPr/>
        </p:nvSpPr>
        <p:spPr>
          <a:xfrm>
            <a:off x="1841905" y="4977774"/>
            <a:ext cx="895564" cy="43204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+4</a:t>
            </a:r>
            <a:endParaRPr lang="cs-CZ" sz="2400" b="1" dirty="0"/>
          </a:p>
        </p:txBody>
      </p:sp>
      <p:sp>
        <p:nvSpPr>
          <p:cNvPr id="53" name="Ovál 52"/>
          <p:cNvSpPr/>
          <p:nvPr/>
        </p:nvSpPr>
        <p:spPr>
          <a:xfrm>
            <a:off x="4145100" y="5013252"/>
            <a:ext cx="895564" cy="43204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-5</a:t>
            </a:r>
            <a:endParaRPr lang="cs-CZ" sz="2400" b="1" dirty="0"/>
          </a:p>
        </p:txBody>
      </p:sp>
      <p:sp>
        <p:nvSpPr>
          <p:cNvPr id="54" name="Ovál 53"/>
          <p:cNvSpPr/>
          <p:nvPr/>
        </p:nvSpPr>
        <p:spPr>
          <a:xfrm>
            <a:off x="6344896" y="5013252"/>
            <a:ext cx="979625" cy="43204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+30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503867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Zkontroluj správné výsledky: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67994" y="1988840"/>
            <a:ext cx="792088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49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67994" y="2924944"/>
            <a:ext cx="792088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36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019292" y="1988839"/>
            <a:ext cx="792088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43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019292" y="2924944"/>
            <a:ext cx="792088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56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53003" y="2017257"/>
            <a:ext cx="792088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36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524328" y="2924942"/>
            <a:ext cx="792088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76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524328" y="2017257"/>
            <a:ext cx="792088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63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353003" y="2924944"/>
            <a:ext cx="792088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23</a:t>
            </a:r>
            <a:endParaRPr lang="cs-CZ" sz="3200" dirty="0">
              <a:solidFill>
                <a:srgbClr val="FF0000"/>
              </a:solidFill>
            </a:endParaRPr>
          </a:p>
        </p:txBody>
      </p:sp>
      <p:cxnSp>
        <p:nvCxnSpPr>
          <p:cNvPr id="12" name="Přímá spojnice se šipkou 11"/>
          <p:cNvCxnSpPr>
            <a:stCxn id="4" idx="3"/>
            <a:endCxn id="5" idx="1"/>
          </p:cNvCxnSpPr>
          <p:nvPr/>
        </p:nvCxnSpPr>
        <p:spPr>
          <a:xfrm flipV="1">
            <a:off x="1560082" y="2281227"/>
            <a:ext cx="1459210" cy="93610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>
            <a:endCxn id="6" idx="1"/>
          </p:cNvCxnSpPr>
          <p:nvPr/>
        </p:nvCxnSpPr>
        <p:spPr>
          <a:xfrm>
            <a:off x="1560082" y="2327957"/>
            <a:ext cx="1459210" cy="88937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>
            <a:endCxn id="10" idx="1"/>
          </p:cNvCxnSpPr>
          <p:nvPr/>
        </p:nvCxnSpPr>
        <p:spPr>
          <a:xfrm>
            <a:off x="3832762" y="2309645"/>
            <a:ext cx="1520241" cy="9076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6145091" y="2363962"/>
            <a:ext cx="1379237" cy="9001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>
            <a:stCxn id="10" idx="3"/>
          </p:cNvCxnSpPr>
          <p:nvPr/>
        </p:nvCxnSpPr>
        <p:spPr>
          <a:xfrm flipV="1">
            <a:off x="6145091" y="2309645"/>
            <a:ext cx="1379237" cy="9076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V="1">
            <a:off x="3832762" y="2327957"/>
            <a:ext cx="1459210" cy="93610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5" name="Ovál 24"/>
          <p:cNvSpPr/>
          <p:nvPr/>
        </p:nvSpPr>
        <p:spPr>
          <a:xfrm>
            <a:off x="1841905" y="2602032"/>
            <a:ext cx="895564" cy="432048"/>
          </a:xfrm>
          <a:prstGeom prst="ellipse">
            <a:avLst/>
          </a:prstGeom>
          <a:solidFill>
            <a:srgbClr val="92D05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+7</a:t>
            </a:r>
            <a:endParaRPr lang="cs-CZ" sz="2400" b="1" dirty="0"/>
          </a:p>
        </p:txBody>
      </p:sp>
      <p:sp>
        <p:nvSpPr>
          <p:cNvPr id="26" name="Ovál 25"/>
          <p:cNvSpPr/>
          <p:nvPr/>
        </p:nvSpPr>
        <p:spPr>
          <a:xfrm>
            <a:off x="4152705" y="2556620"/>
            <a:ext cx="895564" cy="432048"/>
          </a:xfrm>
          <a:prstGeom prst="ellipse">
            <a:avLst/>
          </a:prstGeom>
          <a:solidFill>
            <a:srgbClr val="92D05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-20</a:t>
            </a:r>
            <a:endParaRPr lang="cs-CZ" sz="2400" b="1" dirty="0"/>
          </a:p>
        </p:txBody>
      </p:sp>
      <p:sp>
        <p:nvSpPr>
          <p:cNvPr id="27" name="Ovál 26"/>
          <p:cNvSpPr/>
          <p:nvPr/>
        </p:nvSpPr>
        <p:spPr>
          <a:xfrm>
            <a:off x="6302866" y="2573615"/>
            <a:ext cx="1063686" cy="432048"/>
          </a:xfrm>
          <a:prstGeom prst="ellipse">
            <a:avLst/>
          </a:prstGeom>
          <a:solidFill>
            <a:srgbClr val="92D05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+40</a:t>
            </a:r>
            <a:endParaRPr lang="cs-CZ" sz="24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767994" y="4398312"/>
            <a:ext cx="792088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57</a:t>
            </a:r>
            <a:endParaRPr lang="cs-CZ" sz="32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767994" y="5369464"/>
            <a:ext cx="792088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63</a:t>
            </a:r>
            <a:endParaRPr lang="cs-CZ" sz="32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019292" y="5369464"/>
            <a:ext cx="792088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61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3019292" y="4398313"/>
            <a:ext cx="792088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67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5353003" y="5369464"/>
            <a:ext cx="792088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62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5353003" y="4398313"/>
            <a:ext cx="792088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56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7524328" y="5369464"/>
            <a:ext cx="792088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86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532906" y="4398313"/>
            <a:ext cx="792088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92</a:t>
            </a:r>
            <a:endParaRPr lang="cs-CZ" sz="3200" dirty="0">
              <a:solidFill>
                <a:srgbClr val="FF0000"/>
              </a:solidFill>
            </a:endParaRPr>
          </a:p>
        </p:txBody>
      </p:sp>
      <p:cxnSp>
        <p:nvCxnSpPr>
          <p:cNvPr id="37" name="Přímá spojnice se šipkou 36"/>
          <p:cNvCxnSpPr/>
          <p:nvPr/>
        </p:nvCxnSpPr>
        <p:spPr>
          <a:xfrm flipV="1">
            <a:off x="1560082" y="4725746"/>
            <a:ext cx="1459210" cy="93610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8" name="Přímá spojnice se šipkou 37"/>
          <p:cNvCxnSpPr>
            <a:stCxn id="30" idx="3"/>
          </p:cNvCxnSpPr>
          <p:nvPr/>
        </p:nvCxnSpPr>
        <p:spPr>
          <a:xfrm flipV="1">
            <a:off x="3811380" y="4725746"/>
            <a:ext cx="1511107" cy="93610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>
            <a:stCxn id="32" idx="3"/>
          </p:cNvCxnSpPr>
          <p:nvPr/>
        </p:nvCxnSpPr>
        <p:spPr>
          <a:xfrm flipV="1">
            <a:off x="6145091" y="4725747"/>
            <a:ext cx="1379237" cy="93610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2" name="Přímá spojnice se šipkou 41"/>
          <p:cNvCxnSpPr>
            <a:stCxn id="28" idx="3"/>
          </p:cNvCxnSpPr>
          <p:nvPr/>
        </p:nvCxnSpPr>
        <p:spPr>
          <a:xfrm>
            <a:off x="1560082" y="4690700"/>
            <a:ext cx="1459210" cy="97115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6" name="Přímá spojnice se šipkou 45"/>
          <p:cNvCxnSpPr>
            <a:stCxn id="33" idx="3"/>
            <a:endCxn id="34" idx="1"/>
          </p:cNvCxnSpPr>
          <p:nvPr/>
        </p:nvCxnSpPr>
        <p:spPr>
          <a:xfrm>
            <a:off x="6145091" y="4690701"/>
            <a:ext cx="1379237" cy="97115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7" name="Přímá spojnice se šipkou 46"/>
          <p:cNvCxnSpPr>
            <a:endCxn id="32" idx="1"/>
          </p:cNvCxnSpPr>
          <p:nvPr/>
        </p:nvCxnSpPr>
        <p:spPr>
          <a:xfrm>
            <a:off x="3832763" y="4796701"/>
            <a:ext cx="1520240" cy="86515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6" name="Ovál 35"/>
          <p:cNvSpPr/>
          <p:nvPr/>
        </p:nvSpPr>
        <p:spPr>
          <a:xfrm>
            <a:off x="1841905" y="4977774"/>
            <a:ext cx="895564" cy="43204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+4</a:t>
            </a:r>
            <a:endParaRPr lang="cs-CZ" sz="2400" b="1" dirty="0"/>
          </a:p>
        </p:txBody>
      </p:sp>
      <p:sp>
        <p:nvSpPr>
          <p:cNvPr id="53" name="Ovál 52"/>
          <p:cNvSpPr/>
          <p:nvPr/>
        </p:nvSpPr>
        <p:spPr>
          <a:xfrm>
            <a:off x="4145100" y="5013252"/>
            <a:ext cx="895564" cy="43204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-5</a:t>
            </a:r>
            <a:endParaRPr lang="cs-CZ" sz="2400" b="1" dirty="0"/>
          </a:p>
        </p:txBody>
      </p:sp>
      <p:sp>
        <p:nvSpPr>
          <p:cNvPr id="54" name="Ovál 53"/>
          <p:cNvSpPr/>
          <p:nvPr/>
        </p:nvSpPr>
        <p:spPr>
          <a:xfrm>
            <a:off x="6344896" y="5013252"/>
            <a:ext cx="979625" cy="432048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+30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02046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Cvičení postřehu a paměti: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2060848"/>
            <a:ext cx="770485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Byla ve cvičení nějaká celá desítka?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3227784"/>
            <a:ext cx="770485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Vzpomeneš si na nejvyšší číslo?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4419522"/>
            <a:ext cx="770485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Jaké bylo nejnižší číslo?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5589240"/>
            <a:ext cx="770485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Jaká čísla jsme pouze přičítali?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92280" y="2060848"/>
            <a:ext cx="720080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NE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092280" y="3227783"/>
            <a:ext cx="720080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92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092280" y="4419521"/>
            <a:ext cx="720080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23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588224" y="5589240"/>
            <a:ext cx="1584176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7, 40, 4, 30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5185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177</Words>
  <Application>Microsoft Office PowerPoint</Application>
  <PresentationFormat>Předvádění na obrazovce (4:3)</PresentationFormat>
  <Paragraphs>64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Vypočítej řetězce:</vt:lpstr>
      <vt:lpstr>Zkontroluj správné výsledky:</vt:lpstr>
      <vt:lpstr>Cvičení postřehu a paměti: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</dc:title>
  <dc:creator>pc</dc:creator>
  <cp:lastModifiedBy>Zbyněk Jícha</cp:lastModifiedBy>
  <cp:revision>7</cp:revision>
  <dcterms:created xsi:type="dcterms:W3CDTF">2013-03-30T10:14:03Z</dcterms:created>
  <dcterms:modified xsi:type="dcterms:W3CDTF">2013-05-06T12:40:43Z</dcterms:modified>
</cp:coreProperties>
</file>