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FA8FB-4F89-4871-805C-65B1FECEFB8D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35E25-226A-45AA-B18E-2301C4DC35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66694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FA8FB-4F89-4871-805C-65B1FECEFB8D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35E25-226A-45AA-B18E-2301C4DC35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89341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FA8FB-4F89-4871-805C-65B1FECEFB8D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35E25-226A-45AA-B18E-2301C4DC35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28549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FA8FB-4F89-4871-805C-65B1FECEFB8D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35E25-226A-45AA-B18E-2301C4DC35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6720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FA8FB-4F89-4871-805C-65B1FECEFB8D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35E25-226A-45AA-B18E-2301C4DC35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28679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FA8FB-4F89-4871-805C-65B1FECEFB8D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35E25-226A-45AA-B18E-2301C4DC35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010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FA8FB-4F89-4871-805C-65B1FECEFB8D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35E25-226A-45AA-B18E-2301C4DC35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45958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FA8FB-4F89-4871-805C-65B1FECEFB8D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35E25-226A-45AA-B18E-2301C4DC35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55678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FA8FB-4F89-4871-805C-65B1FECEFB8D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35E25-226A-45AA-B18E-2301C4DC35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48045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FA8FB-4F89-4871-805C-65B1FECEFB8D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35E25-226A-45AA-B18E-2301C4DC35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31353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FA8FB-4F89-4871-805C-65B1FECEFB8D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35E25-226A-45AA-B18E-2301C4DC35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1524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5FA8FB-4F89-4871-805C-65B1FECEFB8D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435E25-226A-45AA-B18E-2301C4DC35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47380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4481093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Zbyněk Jícha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Kruh a kružnice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VY_32_INOVACE_02_KRUŽNICE_A_KRUHY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Matematika a její aplikace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CZ.1.07/1.4.00/21.0697</a:t>
                      </a:r>
                      <a:endParaRPr lang="cs-CZ" dirty="0" smtClean="0"/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4.3.2013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Kruh, kružnice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591159662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772816"/>
            <a:ext cx="8208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Prezentace je určena žákům 3. ročníku základní školy v oblasti Matematika a její aplikace. Cílem je uvědomění si rozdílu mezi kružnicí a kruhem, umět je spočítat a hledat v obrázcích. Podpora rozvoje představivosti.</a:t>
            </a:r>
          </a:p>
        </p:txBody>
      </p:sp>
    </p:spTree>
    <p:extLst>
      <p:ext uri="{BB962C8B-B14F-4D97-AF65-F5344CB8AC3E}">
        <p14:creationId xmlns:p14="http://schemas.microsoft.com/office/powerpoint/2010/main" val="1553543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Kolik vidíš kružnic a kruhů?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2021392" y="1399280"/>
            <a:ext cx="1745672" cy="17179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1158250" y="2920427"/>
            <a:ext cx="1204391" cy="115646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963552" y="5031187"/>
            <a:ext cx="901322" cy="8271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195108" y="3611595"/>
            <a:ext cx="1745672" cy="171796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158250" y="4207733"/>
            <a:ext cx="1745672" cy="17179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963552" y="3016633"/>
            <a:ext cx="1134648" cy="106026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228184" y="4211001"/>
            <a:ext cx="1745672" cy="17179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6228184" y="2060671"/>
            <a:ext cx="1745672" cy="17179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067944" y="1772816"/>
            <a:ext cx="17969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ružnice:______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081799" y="2420888"/>
            <a:ext cx="17969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kruhy:______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6608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 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2021392" y="1399280"/>
            <a:ext cx="1745672" cy="17179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1158250" y="2920427"/>
            <a:ext cx="1204391" cy="115646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963552" y="5031187"/>
            <a:ext cx="901322" cy="8271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195108" y="3611595"/>
            <a:ext cx="1745672" cy="171796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158250" y="4207733"/>
            <a:ext cx="1745672" cy="17179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963552" y="3016633"/>
            <a:ext cx="1134648" cy="106026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228184" y="4211001"/>
            <a:ext cx="1745672" cy="17179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6228184" y="2060671"/>
            <a:ext cx="1745672" cy="17179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067944" y="1772816"/>
            <a:ext cx="17969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ružnice:   </a:t>
            </a:r>
            <a:r>
              <a:rPr lang="cs-CZ" b="1" dirty="0" smtClean="0">
                <a:solidFill>
                  <a:srgbClr val="FF0000"/>
                </a:solidFill>
              </a:rPr>
              <a:t>3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081799" y="2420888"/>
            <a:ext cx="17969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kruhy:   </a:t>
            </a:r>
            <a:r>
              <a:rPr lang="cs-CZ" b="1" dirty="0" smtClean="0">
                <a:solidFill>
                  <a:srgbClr val="FF0000"/>
                </a:solidFill>
              </a:rPr>
              <a:t>5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1625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 kolika kružnic je sestaven obrázek?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3275856" y="2564904"/>
            <a:ext cx="2753072" cy="2749593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2805691" y="2694817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915815" y="4367451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442728" y="1958363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624418" y="4973211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566529" y="4972323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763134" y="3008249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500619" y="2121558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373957" y="4517470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845012" y="3805204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292080" y="2350272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2591691" y="3536319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181337" y="3525733"/>
            <a:ext cx="942109" cy="88669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2246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Správné řešení: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3275856" y="2564904"/>
            <a:ext cx="2753072" cy="2749593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2805691" y="2694817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915815" y="4367451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442728" y="1958363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624418" y="4973211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566529" y="4972323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763134" y="3008249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500619" y="2121558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373957" y="4517470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845012" y="3805204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292080" y="2350272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2591691" y="3536319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181337" y="3525733"/>
            <a:ext cx="942109" cy="88669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755576" y="1772816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ružnic: </a:t>
            </a:r>
            <a:r>
              <a:rPr lang="cs-CZ" b="1" dirty="0" smtClean="0">
                <a:solidFill>
                  <a:srgbClr val="FF0000"/>
                </a:solidFill>
              </a:rPr>
              <a:t>11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97286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 kolika kruhů je sestaven obrázek?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3275856" y="2564904"/>
            <a:ext cx="2753072" cy="2749593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2805691" y="2694817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915815" y="4367451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442728" y="1958363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624418" y="4973211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566529" y="4972323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763134" y="3008249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500619" y="2121558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373957" y="4517470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845012" y="3805204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292080" y="2350272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2591691" y="3536319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181337" y="3525733"/>
            <a:ext cx="942109" cy="88669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95546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Správné řešení: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3275856" y="2564904"/>
            <a:ext cx="2753072" cy="2749593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2805691" y="2694817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915815" y="4367451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442728" y="1958363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624418" y="4973211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566529" y="4972323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763134" y="3008249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500619" y="2121558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373957" y="4517470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845012" y="3805204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292080" y="2350272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2591691" y="3536319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181337" y="3525733"/>
            <a:ext cx="942109" cy="88669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683568" y="1700808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ruhy:</a:t>
            </a:r>
            <a:r>
              <a:rPr lang="cs-CZ" b="1" dirty="0" smtClean="0">
                <a:solidFill>
                  <a:srgbClr val="FF0000"/>
                </a:solidFill>
              </a:rPr>
              <a:t> 2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NEVĚŘÍŠ?</a:t>
            </a:r>
            <a:endParaRPr lang="cs-CZ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54524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Správné řešení: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3275856" y="2564904"/>
            <a:ext cx="2753072" cy="2749593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2237656" y="2585793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312221" y="4691895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181336" y="1458336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275856" y="5286217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616476" y="5415668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234188" y="2782560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981578" y="1700808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816946" y="4960815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149454" y="3805204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498585" y="1895869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2022345" y="3651204"/>
            <a:ext cx="942109" cy="88669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181337" y="3525733"/>
            <a:ext cx="942109" cy="88669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683568" y="1700808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ruhy:</a:t>
            </a:r>
            <a:r>
              <a:rPr lang="cs-CZ" b="1" dirty="0" smtClean="0">
                <a:solidFill>
                  <a:srgbClr val="FF0000"/>
                </a:solidFill>
              </a:rPr>
              <a:t> 2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427984" y="380520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452632" y="3805204"/>
            <a:ext cx="4710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541691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136</Words>
  <Application>Microsoft Office PowerPoint</Application>
  <PresentationFormat>Předvádění na obrazovce (4:3)</PresentationFormat>
  <Paragraphs>38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Kolik vidíš kružnic a kruhů?</vt:lpstr>
      <vt:lpstr>Řešení: </vt:lpstr>
      <vt:lpstr>Z kolika kružnic je sestaven obrázek?</vt:lpstr>
      <vt:lpstr>Správné řešení:</vt:lpstr>
      <vt:lpstr>Z kolika kruhů je sestaven obrázek?</vt:lpstr>
      <vt:lpstr>Správné řešení:</vt:lpstr>
      <vt:lpstr>Správné řešení: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</dc:title>
  <dc:creator>Zbyněk Jícha</dc:creator>
  <cp:lastModifiedBy>Zbyněk Jícha</cp:lastModifiedBy>
  <cp:revision>6</cp:revision>
  <dcterms:created xsi:type="dcterms:W3CDTF">2013-03-25T13:35:15Z</dcterms:created>
  <dcterms:modified xsi:type="dcterms:W3CDTF">2013-04-04T08:13:22Z</dcterms:modified>
</cp:coreProperties>
</file>