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645024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Dluh a jeho nárůst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Na začátku byla tato situace:</a:t>
            </a:r>
            <a:endParaRPr lang="cs-CZ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5536" y="1844824"/>
            <a:ext cx="8229600" cy="2736304"/>
          </a:xfrm>
          <a:prstGeom prst="rect">
            <a:avLst/>
          </a:prstGeom>
        </p:spPr>
        <p:txBody>
          <a:bodyPr vert="horz" lIns="0" rIns="0" bIns="0" anchor="b">
            <a:normAutofit fontScale="97500"/>
          </a:bodyPr>
          <a:lstStyle/>
          <a:p>
            <a:pPr lvl="0">
              <a:spcBef>
                <a:spcPct val="0"/>
              </a:spcBef>
            </a:pPr>
            <a:r>
              <a:rPr lang="cs-CZ" sz="4000" dirty="0" smtClean="0"/>
              <a:t>Rodina si půjčila 25 000,- Kč s úrokem 18%. Kvůli špatné finanční situaci 5 let půjčku nesplácela. Jak je na tom po těch 5 letech??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5301208"/>
            <a:ext cx="8496944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Zkuste odhadnout, kolik bude dlužit po těch 5 letech. </a:t>
            </a:r>
            <a:br>
              <a:rPr lang="cs-CZ" sz="2800" dirty="0" smtClean="0"/>
            </a:br>
            <a:r>
              <a:rPr lang="cs-CZ" sz="2800" dirty="0" smtClean="0"/>
              <a:t>Odhad si zapište!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11560" y="836712"/>
            <a:ext cx="7854696" cy="5760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Jak dluh vypadá přehledně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916832"/>
          <a:ext cx="7488828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138"/>
                <a:gridCol w="1248138"/>
                <a:gridCol w="1248138"/>
                <a:gridCol w="1248138"/>
                <a:gridCol w="1248138"/>
                <a:gridCol w="1248138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Počátek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 1.roce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 2.roce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 3.roce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 4.roce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 5.roce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34 810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41 076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48 469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57 194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043608" y="6237312"/>
            <a:ext cx="720080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-108520" y="5085184"/>
            <a:ext cx="2304256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043608" y="5589240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043608" y="4869160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043608" y="4149080"/>
            <a:ext cx="72728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79512" y="5589240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20000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7504" y="4725144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40000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005064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6</a:t>
            </a:r>
            <a:r>
              <a:rPr lang="cs-CZ" sz="1600" dirty="0" smtClean="0"/>
              <a:t>0000</a:t>
            </a:r>
            <a:endParaRPr lang="cs-CZ" sz="1600" dirty="0"/>
          </a:p>
        </p:txBody>
      </p:sp>
      <p:sp>
        <p:nvSpPr>
          <p:cNvPr id="22" name="Elipsa 21"/>
          <p:cNvSpPr/>
          <p:nvPr/>
        </p:nvSpPr>
        <p:spPr>
          <a:xfrm>
            <a:off x="1475656" y="5373216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771800" y="522920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220072" y="4725144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444208" y="4437112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7668344" y="414908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>
            <a:stCxn id="22" idx="6"/>
            <a:endCxn id="23" idx="2"/>
          </p:cNvCxnSpPr>
          <p:nvPr/>
        </p:nvCxnSpPr>
        <p:spPr>
          <a:xfrm flipV="1">
            <a:off x="1619672" y="5301208"/>
            <a:ext cx="115212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23" idx="6"/>
            <a:endCxn id="24" idx="3"/>
          </p:cNvCxnSpPr>
          <p:nvPr/>
        </p:nvCxnSpPr>
        <p:spPr>
          <a:xfrm flipV="1">
            <a:off x="2915816" y="5136101"/>
            <a:ext cx="1101211" cy="1651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24" idx="6"/>
            <a:endCxn id="25" idx="3"/>
          </p:cNvCxnSpPr>
          <p:nvPr/>
        </p:nvCxnSpPr>
        <p:spPr>
          <a:xfrm flipV="1">
            <a:off x="4139952" y="4848069"/>
            <a:ext cx="1101211" cy="237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25" idx="6"/>
            <a:endCxn id="26" idx="3"/>
          </p:cNvCxnSpPr>
          <p:nvPr/>
        </p:nvCxnSpPr>
        <p:spPr>
          <a:xfrm flipV="1">
            <a:off x="5364088" y="4560037"/>
            <a:ext cx="1101211" cy="237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26" idx="6"/>
            <a:endCxn id="27" idx="2"/>
          </p:cNvCxnSpPr>
          <p:nvPr/>
        </p:nvCxnSpPr>
        <p:spPr>
          <a:xfrm flipV="1">
            <a:off x="6588224" y="4221088"/>
            <a:ext cx="108012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306</TotalTime>
  <Words>90</Words>
  <Application>Microsoft Office PowerPoint</Application>
  <PresentationFormat>Předvádění na obrazovce (4:3)</PresentationFormat>
  <Paragraphs>24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Tok</vt:lpstr>
      <vt:lpstr>Finanční gramotnost</vt:lpstr>
      <vt:lpstr>Na začátku byla tato situace: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Honza</cp:lastModifiedBy>
  <cp:revision>21</cp:revision>
  <dcterms:created xsi:type="dcterms:W3CDTF">2011-05-15T09:05:44Z</dcterms:created>
  <dcterms:modified xsi:type="dcterms:W3CDTF">2011-05-16T10:39:23Z</dcterms:modified>
</cp:coreProperties>
</file>